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391F-9AD4-40BB-BCFC-64FE00D0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4DE7E-FF10-403C-9E36-D6BA6A33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473F-65BD-4CD4-BFFB-A71CEDE0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1799-3F1F-47A2-BD0F-D934D4C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064C-FB98-414C-9AFE-13D30C3F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7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67BF-D170-450C-AD47-D281747F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CC5F6-5D2A-44ED-8E6F-88A25DDC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6A76-8B8D-4A74-B48C-D647D469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6052-2F66-4F3B-B897-24B865DA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A98B-2E28-4325-A6BC-4391D9B4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64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040EB-A0A7-40EC-BF47-5010F6B78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A3100-AE49-4C5C-9AD2-7C2EC695C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A9EB-ED82-4C2D-A48B-668C9C69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DCAD-B031-434F-8EB4-A0930BF5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5A6F-4B42-4A5B-BC51-E87D1D6B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21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9904-1E98-4A2D-9D1B-059E069D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1C35-F5D7-410C-9261-D570457D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F650-973F-412A-B138-B6811B54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E3D3-4FFE-4868-B5A8-F8711DA7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F409-B1EA-4C84-88C4-756B02A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8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72A4-FF7D-42FC-BDFF-5F04108F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655E1-6A6E-49AD-95F8-4A8DF7BA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2290-5859-406F-BA97-D6E948D9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9459-0D58-4386-A90D-EEA7D2E3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B047-7253-4011-8166-90432E33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17B8-C082-4D63-8A34-884185E1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5BA9-E8D4-4878-B41F-D2AAA71F3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A46DF-2D15-47FC-9EB3-0D39CFBE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1195-254B-45B5-8065-033A64C8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1995-C86C-40DD-B14F-A5345E8F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0D083-58BD-4435-90AD-85749624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F37D-0C9F-4DC4-8B92-0D547AA5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CA653-E4F6-4689-B6BF-7BE8B253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4F31-4B7C-4A1C-A2C8-9C6B3DB5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91E67-7DBA-4EB1-ABEE-B7B6C7B7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2F371-9B67-40E9-839A-95EAEAB02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CA261-B78B-498E-B238-9DEC948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47A34-3614-4803-A296-4D2FC3EB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9B7BD-FD5E-4D58-A8FB-B21D990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0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D3AD-2DCE-4204-BBCF-000260A7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BD321-AC2C-4495-8ECA-0E8FBAB1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EFAF0-0B73-462D-AF13-8F376376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A7E99-B9A0-4E35-903A-BDD68436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8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96A66-133F-4DD0-9143-67AFF041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B079-2BD8-455D-B956-70E2477C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1C82F-B643-43BA-A71D-FA800A92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83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E11-AA48-440C-B7B1-0A324648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5835-65A4-4198-8DBF-B641AF6F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4997-117A-4994-BEB7-D0FDDCBBD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25EE7-FBA1-4265-9392-BD1BFB2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189B2-EE40-4B2A-9407-A2F1AA0A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0185D-A5AE-4476-AC18-1FB1C7DF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6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C54F-D3A9-409B-8AA1-F5EB2337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E2568-3565-4A12-90D2-CA42513F4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CE0EB-F9B1-440B-AC53-A8FB7AEC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6117-21CD-41CF-AFAD-F914B490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2327-A2E6-4609-AE93-E2C24C1F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0D92-0153-4DF5-8B82-4F6BAA0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5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2393-526A-4512-8610-463D84B6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2530B-652D-48D5-95BD-0639D1B1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4977-6892-4CA0-BFCB-CE8BB4DF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8096-B4ED-44F4-BAC4-24B4D581C252}" type="datetimeFigureOut">
              <a:rPr lang="en-SG" smtClean="0"/>
              <a:t>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18D3-AC36-4BE0-A607-E3EB28768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9C80-5208-4CCC-97C2-930C7AAB0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DA31-9AC1-4D7C-9541-271FDC372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7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084ED2-71F7-44AF-B1A2-D6E7AA439D1B}"/>
              </a:ext>
            </a:extLst>
          </p:cNvPr>
          <p:cNvSpPr/>
          <p:nvPr/>
        </p:nvSpPr>
        <p:spPr>
          <a:xfrm>
            <a:off x="587604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Fair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Fair &amp; Warm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Partly Cloudy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Cloudy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Slightly Hazy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Hazy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Windy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Mist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Heavy Rain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Moderate Rain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Light Rain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Passing Showers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Light Showers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Showers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Heavy Showers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Thundery Showers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Heavy Thundery Showers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Heavy Thundery Showers with Gusty Winds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F87BFC-E5D6-48DE-A2FD-EBAD6A1F8BDB}"/>
              </a:ext>
            </a:extLst>
          </p:cNvPr>
          <p:cNvSpPr/>
          <p:nvPr/>
        </p:nvSpPr>
        <p:spPr>
          <a:xfrm>
            <a:off x="8157583" y="438862"/>
            <a:ext cx="1772240" cy="17070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  <a:effectLst>
            <a:outerShdw blurRad="1016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CB8C0-0DF1-4CFC-AFA5-50A26AF3602A}"/>
              </a:ext>
            </a:extLst>
          </p:cNvPr>
          <p:cNvGrpSpPr/>
          <p:nvPr/>
        </p:nvGrpSpPr>
        <p:grpSpPr>
          <a:xfrm>
            <a:off x="9609292" y="3389730"/>
            <a:ext cx="881668" cy="522189"/>
            <a:chOff x="7607431" y="3154264"/>
            <a:chExt cx="881668" cy="522189"/>
          </a:xfr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DD87C1-B556-43CE-B40D-67AD81DB00C5}"/>
                </a:ext>
              </a:extLst>
            </p:cNvPr>
            <p:cNvSpPr/>
            <p:nvPr/>
          </p:nvSpPr>
          <p:spPr>
            <a:xfrm>
              <a:off x="7607431" y="3354881"/>
              <a:ext cx="321572" cy="3215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6100CC-A60D-478E-BF42-CAC881F74839}"/>
                </a:ext>
              </a:extLst>
            </p:cNvPr>
            <p:cNvSpPr/>
            <p:nvPr/>
          </p:nvSpPr>
          <p:spPr>
            <a:xfrm>
              <a:off x="8112027" y="3240463"/>
              <a:ext cx="377072" cy="377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51AADC-9A4E-43B3-883C-CF76FE06B7BD}"/>
                </a:ext>
              </a:extLst>
            </p:cNvPr>
            <p:cNvSpPr/>
            <p:nvPr/>
          </p:nvSpPr>
          <p:spPr>
            <a:xfrm>
              <a:off x="7778374" y="3154264"/>
              <a:ext cx="522189" cy="5221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AE526E-67D3-4E9E-BC58-9A6709F1521A}"/>
              </a:ext>
            </a:extLst>
          </p:cNvPr>
          <p:cNvGrpSpPr/>
          <p:nvPr/>
        </p:nvGrpSpPr>
        <p:grpSpPr>
          <a:xfrm>
            <a:off x="9609292" y="4206252"/>
            <a:ext cx="881668" cy="522189"/>
            <a:chOff x="7607431" y="3154264"/>
            <a:chExt cx="881668" cy="522189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B3DDF3-ABC9-4E7F-97FC-7D7101AC534A}"/>
                </a:ext>
              </a:extLst>
            </p:cNvPr>
            <p:cNvSpPr/>
            <p:nvPr/>
          </p:nvSpPr>
          <p:spPr>
            <a:xfrm>
              <a:off x="7607431" y="3354881"/>
              <a:ext cx="321572" cy="3215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36A527-44A4-4365-AED2-98E78DCDDD84}"/>
                </a:ext>
              </a:extLst>
            </p:cNvPr>
            <p:cNvSpPr/>
            <p:nvPr/>
          </p:nvSpPr>
          <p:spPr>
            <a:xfrm>
              <a:off x="8112027" y="3240463"/>
              <a:ext cx="377072" cy="377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0735EBF-DAB4-43AF-BD6C-5DCA14638FA4}"/>
                </a:ext>
              </a:extLst>
            </p:cNvPr>
            <p:cNvSpPr/>
            <p:nvPr/>
          </p:nvSpPr>
          <p:spPr>
            <a:xfrm>
              <a:off x="7778374" y="3154264"/>
              <a:ext cx="522189" cy="5221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AD766C-3D2F-4829-8D29-0B4B9A3E460E}"/>
              </a:ext>
            </a:extLst>
          </p:cNvPr>
          <p:cNvGrpSpPr/>
          <p:nvPr/>
        </p:nvGrpSpPr>
        <p:grpSpPr>
          <a:xfrm>
            <a:off x="9673054" y="4963857"/>
            <a:ext cx="881668" cy="522189"/>
            <a:chOff x="7607431" y="3154264"/>
            <a:chExt cx="881668" cy="522189"/>
          </a:xfrm>
          <a:solidFill>
            <a:schemeClr val="accent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3CBE77-F571-4713-B526-3242EE59FE25}"/>
                </a:ext>
              </a:extLst>
            </p:cNvPr>
            <p:cNvSpPr/>
            <p:nvPr/>
          </p:nvSpPr>
          <p:spPr>
            <a:xfrm>
              <a:off x="7607431" y="3354881"/>
              <a:ext cx="321572" cy="3215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2EC9B8-F11B-4510-8A52-12638282D95D}"/>
                </a:ext>
              </a:extLst>
            </p:cNvPr>
            <p:cNvSpPr/>
            <p:nvPr/>
          </p:nvSpPr>
          <p:spPr>
            <a:xfrm>
              <a:off x="8112027" y="3240463"/>
              <a:ext cx="377072" cy="377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A3D62C-FB46-484E-9903-9D33AD2E40FB}"/>
                </a:ext>
              </a:extLst>
            </p:cNvPr>
            <p:cNvSpPr/>
            <p:nvPr/>
          </p:nvSpPr>
          <p:spPr>
            <a:xfrm>
              <a:off x="7778374" y="3154264"/>
              <a:ext cx="522189" cy="5221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F23EAFC-07B2-4824-9392-B3B440A0CF89}"/>
              </a:ext>
            </a:extLst>
          </p:cNvPr>
          <p:cNvSpPr/>
          <p:nvPr/>
        </p:nvSpPr>
        <p:spPr>
          <a:xfrm>
            <a:off x="9699689" y="2509935"/>
            <a:ext cx="612743" cy="6127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F20192-B512-496E-9F93-DF84113C965A}"/>
              </a:ext>
            </a:extLst>
          </p:cNvPr>
          <p:cNvGrpSpPr/>
          <p:nvPr/>
        </p:nvGrpSpPr>
        <p:grpSpPr>
          <a:xfrm>
            <a:off x="7776554" y="3389730"/>
            <a:ext cx="1335488" cy="553698"/>
            <a:chOff x="7776554" y="3389730"/>
            <a:chExt cx="1335488" cy="5536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92DBE2-CE09-4530-9A47-A02845A2B0EF}"/>
                </a:ext>
              </a:extLst>
            </p:cNvPr>
            <p:cNvSpPr/>
            <p:nvPr/>
          </p:nvSpPr>
          <p:spPr>
            <a:xfrm>
              <a:off x="7776554" y="3389730"/>
              <a:ext cx="1121244" cy="13834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98C561-0C1D-4568-86FC-397DD279DDFC}"/>
                </a:ext>
              </a:extLst>
            </p:cNvPr>
            <p:cNvSpPr/>
            <p:nvPr/>
          </p:nvSpPr>
          <p:spPr>
            <a:xfrm>
              <a:off x="7969952" y="3528072"/>
              <a:ext cx="1121244" cy="13834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A23FAA3-F9C0-4A4B-A683-30F37328C865}"/>
                </a:ext>
              </a:extLst>
            </p:cNvPr>
            <p:cNvSpPr/>
            <p:nvPr/>
          </p:nvSpPr>
          <p:spPr>
            <a:xfrm>
              <a:off x="7809771" y="3666414"/>
              <a:ext cx="1121244" cy="13834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F5DD5DA-B226-4C20-AD9C-27CEF1BFD375}"/>
                </a:ext>
              </a:extLst>
            </p:cNvPr>
            <p:cNvSpPr/>
            <p:nvPr/>
          </p:nvSpPr>
          <p:spPr>
            <a:xfrm>
              <a:off x="7990798" y="3805086"/>
              <a:ext cx="1121244" cy="13834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9E73D0-2398-47C9-B45D-B46C44224B88}"/>
              </a:ext>
            </a:extLst>
          </p:cNvPr>
          <p:cNvGrpSpPr/>
          <p:nvPr/>
        </p:nvGrpSpPr>
        <p:grpSpPr>
          <a:xfrm>
            <a:off x="7935512" y="2715170"/>
            <a:ext cx="869761" cy="318608"/>
            <a:chOff x="7072806" y="1794867"/>
            <a:chExt cx="869761" cy="3186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D54E8D-F7E3-45F4-A45B-3BC5F95C4A95}"/>
                </a:ext>
              </a:extLst>
            </p:cNvPr>
            <p:cNvSpPr/>
            <p:nvPr/>
          </p:nvSpPr>
          <p:spPr>
            <a:xfrm>
              <a:off x="7145570" y="1884465"/>
              <a:ext cx="724233" cy="138342"/>
            </a:xfrm>
            <a:custGeom>
              <a:avLst/>
              <a:gdLst>
                <a:gd name="connsiteX0" fmla="*/ 0 w 1092200"/>
                <a:gd name="connsiteY0" fmla="*/ 0 h 270933"/>
                <a:gd name="connsiteX1" fmla="*/ 198966 w 1092200"/>
                <a:gd name="connsiteY1" fmla="*/ 241300 h 270933"/>
                <a:gd name="connsiteX2" fmla="*/ 711200 w 1092200"/>
                <a:gd name="connsiteY2" fmla="*/ 156633 h 270933"/>
                <a:gd name="connsiteX3" fmla="*/ 1092200 w 1092200"/>
                <a:gd name="connsiteY3" fmla="*/ 270933 h 2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200" h="270933">
                  <a:moveTo>
                    <a:pt x="0" y="0"/>
                  </a:moveTo>
                  <a:cubicBezTo>
                    <a:pt x="40216" y="107597"/>
                    <a:pt x="80433" y="215194"/>
                    <a:pt x="198966" y="241300"/>
                  </a:cubicBezTo>
                  <a:cubicBezTo>
                    <a:pt x="317499" y="267406"/>
                    <a:pt x="562328" y="151694"/>
                    <a:pt x="711200" y="156633"/>
                  </a:cubicBezTo>
                  <a:cubicBezTo>
                    <a:pt x="860072" y="161572"/>
                    <a:pt x="989189" y="238478"/>
                    <a:pt x="1092200" y="270933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6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27DC3AF-6246-4B22-A127-BB73D667A821}"/>
                </a:ext>
              </a:extLst>
            </p:cNvPr>
            <p:cNvSpPr/>
            <p:nvPr/>
          </p:nvSpPr>
          <p:spPr>
            <a:xfrm>
              <a:off x="7218334" y="1794867"/>
              <a:ext cx="724233" cy="138342"/>
            </a:xfrm>
            <a:custGeom>
              <a:avLst/>
              <a:gdLst>
                <a:gd name="connsiteX0" fmla="*/ 0 w 1092200"/>
                <a:gd name="connsiteY0" fmla="*/ 0 h 270933"/>
                <a:gd name="connsiteX1" fmla="*/ 198966 w 1092200"/>
                <a:gd name="connsiteY1" fmla="*/ 241300 h 270933"/>
                <a:gd name="connsiteX2" fmla="*/ 711200 w 1092200"/>
                <a:gd name="connsiteY2" fmla="*/ 156633 h 270933"/>
                <a:gd name="connsiteX3" fmla="*/ 1092200 w 1092200"/>
                <a:gd name="connsiteY3" fmla="*/ 270933 h 2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200" h="270933">
                  <a:moveTo>
                    <a:pt x="0" y="0"/>
                  </a:moveTo>
                  <a:cubicBezTo>
                    <a:pt x="40216" y="107597"/>
                    <a:pt x="80433" y="215194"/>
                    <a:pt x="198966" y="241300"/>
                  </a:cubicBezTo>
                  <a:cubicBezTo>
                    <a:pt x="317499" y="267406"/>
                    <a:pt x="562328" y="151694"/>
                    <a:pt x="711200" y="156633"/>
                  </a:cubicBezTo>
                  <a:cubicBezTo>
                    <a:pt x="860072" y="161572"/>
                    <a:pt x="989189" y="238478"/>
                    <a:pt x="1092200" y="270933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6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FE6793-F6E9-41A8-AAA3-CA2E321D9B31}"/>
                </a:ext>
              </a:extLst>
            </p:cNvPr>
            <p:cNvSpPr/>
            <p:nvPr/>
          </p:nvSpPr>
          <p:spPr>
            <a:xfrm>
              <a:off x="7072806" y="1975133"/>
              <a:ext cx="724233" cy="138342"/>
            </a:xfrm>
            <a:custGeom>
              <a:avLst/>
              <a:gdLst>
                <a:gd name="connsiteX0" fmla="*/ 0 w 1092200"/>
                <a:gd name="connsiteY0" fmla="*/ 0 h 270933"/>
                <a:gd name="connsiteX1" fmla="*/ 198966 w 1092200"/>
                <a:gd name="connsiteY1" fmla="*/ 241300 h 270933"/>
                <a:gd name="connsiteX2" fmla="*/ 711200 w 1092200"/>
                <a:gd name="connsiteY2" fmla="*/ 156633 h 270933"/>
                <a:gd name="connsiteX3" fmla="*/ 1092200 w 1092200"/>
                <a:gd name="connsiteY3" fmla="*/ 270933 h 2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200" h="270933">
                  <a:moveTo>
                    <a:pt x="0" y="0"/>
                  </a:moveTo>
                  <a:cubicBezTo>
                    <a:pt x="40216" y="107597"/>
                    <a:pt x="80433" y="215194"/>
                    <a:pt x="198966" y="241300"/>
                  </a:cubicBezTo>
                  <a:cubicBezTo>
                    <a:pt x="317499" y="267406"/>
                    <a:pt x="562328" y="151694"/>
                    <a:pt x="711200" y="156633"/>
                  </a:cubicBezTo>
                  <a:cubicBezTo>
                    <a:pt x="860072" y="161572"/>
                    <a:pt x="989189" y="238478"/>
                    <a:pt x="1092200" y="270933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6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BCFC26-8CB3-4C83-BBC8-EB5EADCB974A}"/>
              </a:ext>
            </a:extLst>
          </p:cNvPr>
          <p:cNvGrpSpPr/>
          <p:nvPr/>
        </p:nvGrpSpPr>
        <p:grpSpPr>
          <a:xfrm>
            <a:off x="7776554" y="4172739"/>
            <a:ext cx="1255971" cy="616495"/>
            <a:chOff x="7776554" y="4172739"/>
            <a:chExt cx="1255971" cy="616495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DFF631F9-3096-4775-9C35-0A4DA796D96C}"/>
                </a:ext>
              </a:extLst>
            </p:cNvPr>
            <p:cNvSpPr/>
            <p:nvPr/>
          </p:nvSpPr>
          <p:spPr>
            <a:xfrm>
              <a:off x="7776554" y="4610459"/>
              <a:ext cx="985797" cy="1787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3337E3E-7258-46B1-B9BA-79DE65285C8A}"/>
                </a:ext>
              </a:extLst>
            </p:cNvPr>
            <p:cNvSpPr/>
            <p:nvPr/>
          </p:nvSpPr>
          <p:spPr>
            <a:xfrm>
              <a:off x="8157583" y="4252905"/>
              <a:ext cx="468339" cy="1833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85CC15B-48F3-4532-85AE-908DA6007715}"/>
                </a:ext>
              </a:extLst>
            </p:cNvPr>
            <p:cNvSpPr/>
            <p:nvPr/>
          </p:nvSpPr>
          <p:spPr>
            <a:xfrm>
              <a:off x="7966966" y="4431683"/>
              <a:ext cx="589200" cy="1787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D07E57E-08B4-4F39-8A2B-85323684A245}"/>
                </a:ext>
              </a:extLst>
            </p:cNvPr>
            <p:cNvSpPr/>
            <p:nvPr/>
          </p:nvSpPr>
          <p:spPr>
            <a:xfrm>
              <a:off x="8046728" y="4610459"/>
              <a:ext cx="985797" cy="1787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0C2D595-45FC-4996-AC6E-BCFBFFF2B704}"/>
                </a:ext>
              </a:extLst>
            </p:cNvPr>
            <p:cNvSpPr/>
            <p:nvPr/>
          </p:nvSpPr>
          <p:spPr>
            <a:xfrm>
              <a:off x="8048155" y="4172739"/>
              <a:ext cx="714196" cy="1954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18A4D35-82F1-4E71-B10C-FE1E4427621D}"/>
                </a:ext>
              </a:extLst>
            </p:cNvPr>
            <p:cNvSpPr/>
            <p:nvPr/>
          </p:nvSpPr>
          <p:spPr>
            <a:xfrm>
              <a:off x="8237140" y="4431683"/>
              <a:ext cx="589200" cy="1787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Teardrop 103">
            <a:extLst>
              <a:ext uri="{FF2B5EF4-FFF2-40B4-BE49-F238E27FC236}">
                <a16:creationId xmlns:a16="http://schemas.microsoft.com/office/drawing/2014/main" id="{859106F2-5EDD-4DC3-8583-0063006A2221}"/>
              </a:ext>
            </a:extLst>
          </p:cNvPr>
          <p:cNvSpPr/>
          <p:nvPr/>
        </p:nvSpPr>
        <p:spPr>
          <a:xfrm rot="-2700000">
            <a:off x="7776554" y="5224951"/>
            <a:ext cx="412551" cy="412551"/>
          </a:xfrm>
          <a:prstGeom prst="teardrop">
            <a:avLst>
              <a:gd name="adj" fmla="val 11058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ardrop 104">
            <a:extLst>
              <a:ext uri="{FF2B5EF4-FFF2-40B4-BE49-F238E27FC236}">
                <a16:creationId xmlns:a16="http://schemas.microsoft.com/office/drawing/2014/main" id="{73337736-4A82-4DF0-9A1A-3E11E84F0525}"/>
              </a:ext>
            </a:extLst>
          </p:cNvPr>
          <p:cNvSpPr/>
          <p:nvPr/>
        </p:nvSpPr>
        <p:spPr>
          <a:xfrm rot="-5400000">
            <a:off x="8475778" y="5186909"/>
            <a:ext cx="412551" cy="412551"/>
          </a:xfrm>
          <a:prstGeom prst="teardrop">
            <a:avLst>
              <a:gd name="adj" fmla="val 11058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CB3CB44-E9BD-484B-ADBD-4A8C3F2C601E}"/>
              </a:ext>
            </a:extLst>
          </p:cNvPr>
          <p:cNvGrpSpPr/>
          <p:nvPr/>
        </p:nvGrpSpPr>
        <p:grpSpPr>
          <a:xfrm>
            <a:off x="7799001" y="5938375"/>
            <a:ext cx="449814" cy="108382"/>
            <a:chOff x="7799001" y="5938375"/>
            <a:chExt cx="449814" cy="108382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E9A79402-E473-42B4-A20F-A3F0D51C72CD}"/>
                </a:ext>
              </a:extLst>
            </p:cNvPr>
            <p:cNvSpPr/>
            <p:nvPr/>
          </p:nvSpPr>
          <p:spPr>
            <a:xfrm rot="18900000">
              <a:off x="7799001" y="5938375"/>
              <a:ext cx="108378" cy="108381"/>
            </a:xfrm>
            <a:prstGeom prst="teardrop">
              <a:avLst>
                <a:gd name="adj" fmla="val 11058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80FD147A-2079-4378-892B-64DD95BDC825}"/>
                </a:ext>
              </a:extLst>
            </p:cNvPr>
            <p:cNvSpPr/>
            <p:nvPr/>
          </p:nvSpPr>
          <p:spPr>
            <a:xfrm rot="18900000">
              <a:off x="7969719" y="5938376"/>
              <a:ext cx="108378" cy="108381"/>
            </a:xfrm>
            <a:prstGeom prst="teardrop">
              <a:avLst>
                <a:gd name="adj" fmla="val 11058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372DCC7C-2812-410C-8BE7-1B0FD1B19454}"/>
                </a:ext>
              </a:extLst>
            </p:cNvPr>
            <p:cNvSpPr/>
            <p:nvPr/>
          </p:nvSpPr>
          <p:spPr>
            <a:xfrm rot="18900000">
              <a:off x="8140437" y="5938375"/>
              <a:ext cx="108378" cy="108381"/>
            </a:xfrm>
            <a:prstGeom prst="teardrop">
              <a:avLst>
                <a:gd name="adj" fmla="val 11058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026903-3043-46AB-B06D-60E03476A269}"/>
              </a:ext>
            </a:extLst>
          </p:cNvPr>
          <p:cNvGrpSpPr>
            <a:grpSpLocks noChangeAspect="1"/>
          </p:cNvGrpSpPr>
          <p:nvPr/>
        </p:nvGrpSpPr>
        <p:grpSpPr>
          <a:xfrm>
            <a:off x="8659754" y="5874345"/>
            <a:ext cx="264500" cy="201617"/>
            <a:chOff x="7966969" y="1317673"/>
            <a:chExt cx="649884" cy="495376"/>
          </a:xfrm>
        </p:grpSpPr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80F98B1F-6F95-40C5-93D0-A55E3C79936C}"/>
                </a:ext>
              </a:extLst>
            </p:cNvPr>
            <p:cNvSpPr>
              <a:spLocks noChangeAspect="1"/>
            </p:cNvSpPr>
            <p:nvPr/>
          </p:nvSpPr>
          <p:spPr>
            <a:xfrm rot="-5400000">
              <a:off x="7966969" y="1510777"/>
              <a:ext cx="211600" cy="211600"/>
            </a:xfrm>
            <a:prstGeom prst="teardrop">
              <a:avLst>
                <a:gd name="adj" fmla="val 14059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B2615567-9699-47B6-9845-696255C72988}"/>
                </a:ext>
              </a:extLst>
            </p:cNvPr>
            <p:cNvSpPr>
              <a:spLocks noChangeAspect="1"/>
            </p:cNvSpPr>
            <p:nvPr/>
          </p:nvSpPr>
          <p:spPr>
            <a:xfrm rot="-5400000">
              <a:off x="8365864" y="1601449"/>
              <a:ext cx="211600" cy="211600"/>
            </a:xfrm>
            <a:prstGeom prst="teardrop">
              <a:avLst>
                <a:gd name="adj" fmla="val 14059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441FA930-6EFB-42A7-B6C8-5F9A9C28A21E}"/>
                </a:ext>
              </a:extLst>
            </p:cNvPr>
            <p:cNvSpPr>
              <a:spLocks noChangeAspect="1"/>
            </p:cNvSpPr>
            <p:nvPr/>
          </p:nvSpPr>
          <p:spPr>
            <a:xfrm rot="-5400000">
              <a:off x="8405253" y="1317673"/>
              <a:ext cx="211600" cy="211600"/>
            </a:xfrm>
            <a:prstGeom prst="teardrop">
              <a:avLst>
                <a:gd name="adj" fmla="val 14059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D0F9BDFD-B133-4B50-8A5A-C5B23F8CAB8A}"/>
              </a:ext>
            </a:extLst>
          </p:cNvPr>
          <p:cNvSpPr/>
          <p:nvPr/>
        </p:nvSpPr>
        <p:spPr>
          <a:xfrm>
            <a:off x="9699689" y="5863161"/>
            <a:ext cx="802956" cy="237993"/>
          </a:xfrm>
          <a:custGeom>
            <a:avLst/>
            <a:gdLst>
              <a:gd name="connsiteX0" fmla="*/ 272136 w 1643736"/>
              <a:gd name="connsiteY0" fmla="*/ 0 h 638185"/>
              <a:gd name="connsiteX1" fmla="*/ 102015 w 1643736"/>
              <a:gd name="connsiteY1" fmla="*/ 637954 h 638185"/>
              <a:gd name="connsiteX2" fmla="*/ 1643736 w 1643736"/>
              <a:gd name="connsiteY2" fmla="*/ 74428 h 63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736" h="638185">
                <a:moveTo>
                  <a:pt x="272136" y="0"/>
                </a:moveTo>
                <a:cubicBezTo>
                  <a:pt x="72775" y="312774"/>
                  <a:pt x="-126585" y="625549"/>
                  <a:pt x="102015" y="637954"/>
                </a:cubicBezTo>
                <a:cubicBezTo>
                  <a:pt x="330615" y="650359"/>
                  <a:pt x="1358429" y="159489"/>
                  <a:pt x="1643736" y="74428"/>
                </a:cubicBezTo>
              </a:path>
            </a:pathLst>
          </a:custGeom>
          <a:noFill/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848CF-DC55-4BEB-8B6C-6C4CAB63527F}"/>
              </a:ext>
            </a:extLst>
          </p:cNvPr>
          <p:cNvSpPr txBox="1"/>
          <p:nvPr/>
        </p:nvSpPr>
        <p:spPr>
          <a:xfrm>
            <a:off x="587604" y="243512"/>
            <a:ext cx="5786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With reference to: </a:t>
            </a:r>
          </a:p>
          <a:p>
            <a:r>
              <a:rPr lang="en-SG" dirty="0"/>
              <a:t>http://www.weather.gov.sg/weather-forecast-24hrforecast/</a:t>
            </a:r>
          </a:p>
        </p:txBody>
      </p:sp>
    </p:spTree>
    <p:extLst>
      <p:ext uri="{BB962C8B-B14F-4D97-AF65-F5344CB8AC3E}">
        <p14:creationId xmlns:p14="http://schemas.microsoft.com/office/powerpoint/2010/main" val="20160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418EA6-3FD5-4029-9A5B-087699DC6661}"/>
              </a:ext>
            </a:extLst>
          </p:cNvPr>
          <p:cNvGrpSpPr/>
          <p:nvPr/>
        </p:nvGrpSpPr>
        <p:grpSpPr>
          <a:xfrm>
            <a:off x="696640" y="617141"/>
            <a:ext cx="1772240" cy="1707004"/>
            <a:chOff x="696640" y="617141"/>
            <a:chExt cx="1772240" cy="17070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FDC42DE-4DD8-41C0-9D92-07F8096780FE}"/>
                </a:ext>
              </a:extLst>
            </p:cNvPr>
            <p:cNvSpPr/>
            <p:nvPr/>
          </p:nvSpPr>
          <p:spPr>
            <a:xfrm>
              <a:off x="696640" y="61714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4E2D8E-25A0-4416-8C35-CA0795A08194}"/>
                </a:ext>
              </a:extLst>
            </p:cNvPr>
            <p:cNvGrpSpPr/>
            <p:nvPr/>
          </p:nvGrpSpPr>
          <p:grpSpPr>
            <a:xfrm>
              <a:off x="1055972" y="1083827"/>
              <a:ext cx="1053576" cy="773631"/>
              <a:chOff x="1055972" y="1083827"/>
              <a:chExt cx="1053576" cy="77363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32CC41E-5999-4008-9C34-867F61488E61}"/>
                  </a:ext>
                </a:extLst>
              </p:cNvPr>
              <p:cNvGrpSpPr/>
              <p:nvPr/>
            </p:nvGrpSpPr>
            <p:grpSpPr>
              <a:xfrm>
                <a:off x="1227880" y="1335269"/>
                <a:ext cx="881668" cy="522189"/>
                <a:chOff x="7607431" y="3154264"/>
                <a:chExt cx="881668" cy="522189"/>
              </a:xfr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sx="105000" sy="105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F486D3A-A7EA-4A9C-9B3B-3C87D87A9BA9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E851ACE-0EE2-4FEC-9CC3-B2687AB68E2F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49857D3-2282-4752-9CD2-2EAF399AE74E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E421842-4F01-4DBF-948B-FDA0BB919CB5}"/>
                  </a:ext>
                </a:extLst>
              </p:cNvPr>
              <p:cNvSpPr/>
              <p:nvPr/>
            </p:nvSpPr>
            <p:spPr>
              <a:xfrm>
                <a:off x="1055972" y="1083827"/>
                <a:ext cx="612743" cy="6127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F41A5A-1B81-4367-8521-D2753FC1CBFA}"/>
              </a:ext>
            </a:extLst>
          </p:cNvPr>
          <p:cNvGrpSpPr/>
          <p:nvPr/>
        </p:nvGrpSpPr>
        <p:grpSpPr>
          <a:xfrm>
            <a:off x="2811731" y="617141"/>
            <a:ext cx="1772240" cy="1707004"/>
            <a:chOff x="696640" y="617141"/>
            <a:chExt cx="1772240" cy="17070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6AFAC1-73EB-403C-B5D6-D17EAED9CC21}"/>
                </a:ext>
              </a:extLst>
            </p:cNvPr>
            <p:cNvSpPr/>
            <p:nvPr/>
          </p:nvSpPr>
          <p:spPr>
            <a:xfrm>
              <a:off x="696640" y="61714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07BDBA-392E-42DA-A69E-84861E29B1F9}"/>
                </a:ext>
              </a:extLst>
            </p:cNvPr>
            <p:cNvGrpSpPr/>
            <p:nvPr/>
          </p:nvGrpSpPr>
          <p:grpSpPr>
            <a:xfrm>
              <a:off x="1055972" y="1083827"/>
              <a:ext cx="1053576" cy="773631"/>
              <a:chOff x="1055972" y="1083827"/>
              <a:chExt cx="1053576" cy="77363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923A388-0BD3-4737-B456-D1E87DFA3738}"/>
                  </a:ext>
                </a:extLst>
              </p:cNvPr>
              <p:cNvGrpSpPr/>
              <p:nvPr/>
            </p:nvGrpSpPr>
            <p:grpSpPr>
              <a:xfrm>
                <a:off x="1227880" y="1335269"/>
                <a:ext cx="881668" cy="522189"/>
                <a:chOff x="7607431" y="3154264"/>
                <a:chExt cx="881668" cy="522189"/>
              </a:xfr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sx="105000" sy="105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E35B619-57AC-4142-A31E-704C16664D5B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43604FD-F47A-4C41-AD6D-546C08F31BDD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913E21A-E39A-4859-939B-4888DB018065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7634188-F375-46D2-AAF1-942E80F9B7F2}"/>
                  </a:ext>
                </a:extLst>
              </p:cNvPr>
              <p:cNvSpPr/>
              <p:nvPr/>
            </p:nvSpPr>
            <p:spPr>
              <a:xfrm>
                <a:off x="1055972" y="1083827"/>
                <a:ext cx="612743" cy="6127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8B83E2-03CA-45C3-B24E-E9F3F5BEBA31}"/>
              </a:ext>
            </a:extLst>
          </p:cNvPr>
          <p:cNvGrpSpPr/>
          <p:nvPr/>
        </p:nvGrpSpPr>
        <p:grpSpPr>
          <a:xfrm>
            <a:off x="4926822" y="617141"/>
            <a:ext cx="1772240" cy="1707004"/>
            <a:chOff x="4926822" y="617141"/>
            <a:chExt cx="1772240" cy="170700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98D5EF-C4A0-46AE-9DA4-4D94EE31FDD2}"/>
                </a:ext>
              </a:extLst>
            </p:cNvPr>
            <p:cNvSpPr/>
            <p:nvPr/>
          </p:nvSpPr>
          <p:spPr>
            <a:xfrm>
              <a:off x="4926822" y="61714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A1CF-718C-42BB-9C5E-B5B5F72D0137}"/>
                </a:ext>
              </a:extLst>
            </p:cNvPr>
            <p:cNvGrpSpPr/>
            <p:nvPr/>
          </p:nvGrpSpPr>
          <p:grpSpPr>
            <a:xfrm>
              <a:off x="5286154" y="1083827"/>
              <a:ext cx="1053576" cy="773631"/>
              <a:chOff x="5286154" y="1083827"/>
              <a:chExt cx="1053576" cy="77363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5E8B40B-8C21-4C75-A407-96BF3C2787EE}"/>
                  </a:ext>
                </a:extLst>
              </p:cNvPr>
              <p:cNvSpPr/>
              <p:nvPr/>
            </p:nvSpPr>
            <p:spPr>
              <a:xfrm>
                <a:off x="5286154" y="1083827"/>
                <a:ext cx="612743" cy="6127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8ADEC95-2D37-444A-89AF-AD41D24A51BD}"/>
                  </a:ext>
                </a:extLst>
              </p:cNvPr>
              <p:cNvGrpSpPr/>
              <p:nvPr/>
            </p:nvGrpSpPr>
            <p:grpSpPr>
              <a:xfrm>
                <a:off x="5458062" y="1335269"/>
                <a:ext cx="881668" cy="522189"/>
                <a:chOff x="7607431" y="3154264"/>
                <a:chExt cx="881668" cy="522189"/>
              </a:xfr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sx="105000" sy="105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DF50C31-F1D8-4449-B59F-0AEF60EAD91B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03872CF-2589-4F40-8B45-28F7F988B88B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31FA85-7CE1-4185-A7A1-8B61292D4403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3F1ED43-0F4B-4EB5-B294-E1428BE15B85}"/>
              </a:ext>
            </a:extLst>
          </p:cNvPr>
          <p:cNvGrpSpPr/>
          <p:nvPr/>
        </p:nvGrpSpPr>
        <p:grpSpPr>
          <a:xfrm>
            <a:off x="7058394" y="617141"/>
            <a:ext cx="1772240" cy="1707004"/>
            <a:chOff x="7058394" y="617141"/>
            <a:chExt cx="1772240" cy="170700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A42618B-5679-4342-80FA-8255D2F7C839}"/>
                </a:ext>
              </a:extLst>
            </p:cNvPr>
            <p:cNvSpPr/>
            <p:nvPr/>
          </p:nvSpPr>
          <p:spPr>
            <a:xfrm>
              <a:off x="7058394" y="61714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E9C371-90BE-47C0-ADAE-B5B44C34C3AA}"/>
                </a:ext>
              </a:extLst>
            </p:cNvPr>
            <p:cNvGrpSpPr/>
            <p:nvPr/>
          </p:nvGrpSpPr>
          <p:grpSpPr>
            <a:xfrm>
              <a:off x="7377488" y="1101455"/>
              <a:ext cx="1093814" cy="756003"/>
              <a:chOff x="7377488" y="1101455"/>
              <a:chExt cx="1093814" cy="75600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E56E61D-D9AF-4B2D-853C-8BE0A3D4A871}"/>
                  </a:ext>
                </a:extLst>
              </p:cNvPr>
              <p:cNvGrpSpPr/>
              <p:nvPr/>
            </p:nvGrpSpPr>
            <p:grpSpPr>
              <a:xfrm>
                <a:off x="7377488" y="1101455"/>
                <a:ext cx="881668" cy="522189"/>
                <a:chOff x="7607431" y="3154264"/>
                <a:chExt cx="881668" cy="522189"/>
              </a:xfr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sx="105000" sy="105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7EFD4A5-B5ED-484D-AC6E-C850F8505081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C0704C-7D36-4D65-90BA-341AA28AC030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DEB4513-FBDB-4C01-B267-0044B7BAC60B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543B710-89B8-46E8-84A3-E8D6037A766D}"/>
                  </a:ext>
                </a:extLst>
              </p:cNvPr>
              <p:cNvGrpSpPr/>
              <p:nvPr/>
            </p:nvGrpSpPr>
            <p:grpSpPr>
              <a:xfrm>
                <a:off x="7589634" y="1335269"/>
                <a:ext cx="881668" cy="522189"/>
                <a:chOff x="7607431" y="3154264"/>
                <a:chExt cx="881668" cy="522189"/>
              </a:xfr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sx="105000" sy="105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8229CE0-7625-46D0-B250-9A2B1943EE86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08AB80F-18F4-45AD-B1B3-4CA48C2AD947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F48DF20-8FE6-4EF4-A5C8-2EAC291F08DC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D44465-F30B-4B7F-AA36-C3C678873180}"/>
              </a:ext>
            </a:extLst>
          </p:cNvPr>
          <p:cNvGrpSpPr/>
          <p:nvPr/>
        </p:nvGrpSpPr>
        <p:grpSpPr>
          <a:xfrm>
            <a:off x="9191880" y="617141"/>
            <a:ext cx="1772240" cy="1707004"/>
            <a:chOff x="9191880" y="617141"/>
            <a:chExt cx="1772240" cy="170700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4E72C2D-60D4-4234-BB5C-74860D732F87}"/>
                </a:ext>
              </a:extLst>
            </p:cNvPr>
            <p:cNvSpPr/>
            <p:nvPr/>
          </p:nvSpPr>
          <p:spPr>
            <a:xfrm>
              <a:off x="9191880" y="61714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CB0D6A1-3E65-4A7E-93B9-BA25C7E107D7}"/>
                </a:ext>
              </a:extLst>
            </p:cNvPr>
            <p:cNvGrpSpPr/>
            <p:nvPr/>
          </p:nvGrpSpPr>
          <p:grpSpPr>
            <a:xfrm>
              <a:off x="9361874" y="1083827"/>
              <a:ext cx="1364975" cy="872295"/>
              <a:chOff x="9361874" y="1083827"/>
              <a:chExt cx="1364975" cy="87229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81BA468-0082-466C-9BDE-148196853149}"/>
                  </a:ext>
                </a:extLst>
              </p:cNvPr>
              <p:cNvSpPr/>
              <p:nvPr/>
            </p:nvSpPr>
            <p:spPr>
              <a:xfrm>
                <a:off x="9551212" y="1083827"/>
                <a:ext cx="612743" cy="6127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AB96C5F-7C66-4DB4-AFDF-276F10BAD00D}"/>
                  </a:ext>
                </a:extLst>
              </p:cNvPr>
              <p:cNvGrpSpPr/>
              <p:nvPr/>
            </p:nvGrpSpPr>
            <p:grpSpPr>
              <a:xfrm>
                <a:off x="9361874" y="1390198"/>
                <a:ext cx="1364975" cy="565924"/>
                <a:chOff x="7993399" y="1513757"/>
                <a:chExt cx="1706290" cy="70743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1E3F3432-0B25-4B3D-869E-F014808707D9}"/>
                    </a:ext>
                  </a:extLst>
                </p:cNvPr>
                <p:cNvSpPr/>
                <p:nvPr/>
              </p:nvSpPr>
              <p:spPr>
                <a:xfrm>
                  <a:off x="7993399" y="1513757"/>
                  <a:ext cx="1432560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40DEF8E-8D85-4ED5-AED9-4BE578B5308D}"/>
                    </a:ext>
                  </a:extLst>
                </p:cNvPr>
                <p:cNvSpPr/>
                <p:nvPr/>
              </p:nvSpPr>
              <p:spPr>
                <a:xfrm>
                  <a:off x="8240494" y="1690510"/>
                  <a:ext cx="1432560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A0787CBA-B334-443E-9E10-11D0B6DEA543}"/>
                    </a:ext>
                  </a:extLst>
                </p:cNvPr>
                <p:cNvSpPr/>
                <p:nvPr/>
              </p:nvSpPr>
              <p:spPr>
                <a:xfrm>
                  <a:off x="8035839" y="1867263"/>
                  <a:ext cx="1432560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8366433-19D5-46B8-9DB1-0A7B1058F1DE}"/>
                    </a:ext>
                  </a:extLst>
                </p:cNvPr>
                <p:cNvSpPr/>
                <p:nvPr/>
              </p:nvSpPr>
              <p:spPr>
                <a:xfrm>
                  <a:off x="8267129" y="2044438"/>
                  <a:ext cx="1432560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4BC8210-3EBD-4E49-AE69-5399549336D3}"/>
              </a:ext>
            </a:extLst>
          </p:cNvPr>
          <p:cNvGrpSpPr/>
          <p:nvPr/>
        </p:nvGrpSpPr>
        <p:grpSpPr>
          <a:xfrm>
            <a:off x="663332" y="2753501"/>
            <a:ext cx="1772240" cy="1707004"/>
            <a:chOff x="663332" y="2753501"/>
            <a:chExt cx="1772240" cy="170700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804FA1-35A6-4DEE-B629-5651A5F520F4}"/>
                </a:ext>
              </a:extLst>
            </p:cNvPr>
            <p:cNvSpPr/>
            <p:nvPr/>
          </p:nvSpPr>
          <p:spPr>
            <a:xfrm>
              <a:off x="663332" y="275350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2344B09-E1CE-4B4C-94A7-D5E5AE730033}"/>
                </a:ext>
              </a:extLst>
            </p:cNvPr>
            <p:cNvGrpSpPr/>
            <p:nvPr/>
          </p:nvGrpSpPr>
          <p:grpSpPr>
            <a:xfrm>
              <a:off x="849441" y="3323581"/>
              <a:ext cx="1326810" cy="635004"/>
              <a:chOff x="811733" y="3323581"/>
              <a:chExt cx="1326810" cy="635004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7724F6A-C7CF-475A-92DC-E54BDCD6E374}"/>
                  </a:ext>
                </a:extLst>
              </p:cNvPr>
              <p:cNvGrpSpPr/>
              <p:nvPr/>
            </p:nvGrpSpPr>
            <p:grpSpPr>
              <a:xfrm>
                <a:off x="811733" y="3323581"/>
                <a:ext cx="920743" cy="381743"/>
                <a:chOff x="7993401" y="1513758"/>
                <a:chExt cx="1706288" cy="707433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7B913731-1799-437B-B3A5-E75F50D50DA1}"/>
                    </a:ext>
                  </a:extLst>
                </p:cNvPr>
                <p:cNvSpPr/>
                <p:nvPr/>
              </p:nvSpPr>
              <p:spPr>
                <a:xfrm>
                  <a:off x="7993401" y="1513758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AE5BF112-F9A5-4117-B5F3-6A128F0C1512}"/>
                    </a:ext>
                  </a:extLst>
                </p:cNvPr>
                <p:cNvSpPr/>
                <p:nvPr/>
              </p:nvSpPr>
              <p:spPr>
                <a:xfrm>
                  <a:off x="8240496" y="1690513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E980BD62-6D18-40EE-96A0-1938A1AFAADC}"/>
                    </a:ext>
                  </a:extLst>
                </p:cNvPr>
                <p:cNvSpPr/>
                <p:nvPr/>
              </p:nvSpPr>
              <p:spPr>
                <a:xfrm>
                  <a:off x="8035838" y="1867264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F0F943A5-E671-4EE6-BEAF-8C88F20848A9}"/>
                    </a:ext>
                  </a:extLst>
                </p:cNvPr>
                <p:cNvSpPr/>
                <p:nvPr/>
              </p:nvSpPr>
              <p:spPr>
                <a:xfrm>
                  <a:off x="8267130" y="2044438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50282B7-48FE-4CBE-944A-DAFAA865FEE0}"/>
                  </a:ext>
                </a:extLst>
              </p:cNvPr>
              <p:cNvGrpSpPr/>
              <p:nvPr/>
            </p:nvGrpSpPr>
            <p:grpSpPr>
              <a:xfrm>
                <a:off x="1217800" y="3576842"/>
                <a:ext cx="920743" cy="381743"/>
                <a:chOff x="7993401" y="1513758"/>
                <a:chExt cx="1706288" cy="707433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218C7F74-EAF1-4210-BEA9-0E3E11E5F5D2}"/>
                    </a:ext>
                  </a:extLst>
                </p:cNvPr>
                <p:cNvSpPr/>
                <p:nvPr/>
              </p:nvSpPr>
              <p:spPr>
                <a:xfrm>
                  <a:off x="7993401" y="1513758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C129E960-F9C2-47F9-B16E-92C1D0EB9876}"/>
                    </a:ext>
                  </a:extLst>
                </p:cNvPr>
                <p:cNvSpPr/>
                <p:nvPr/>
              </p:nvSpPr>
              <p:spPr>
                <a:xfrm>
                  <a:off x="8240496" y="1690513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B8F8C6E3-85B9-47ED-9E53-B36DD22877D1}"/>
                    </a:ext>
                  </a:extLst>
                </p:cNvPr>
                <p:cNvSpPr/>
                <p:nvPr/>
              </p:nvSpPr>
              <p:spPr>
                <a:xfrm>
                  <a:off x="8035838" y="1867264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1366F6C-D2E9-45E2-B445-286EFF8B0FC6}"/>
                    </a:ext>
                  </a:extLst>
                </p:cNvPr>
                <p:cNvSpPr/>
                <p:nvPr/>
              </p:nvSpPr>
              <p:spPr>
                <a:xfrm>
                  <a:off x="8267130" y="2044438"/>
                  <a:ext cx="1432559" cy="1767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ED07DB6-4805-49A6-9AA8-03F1151071B6}"/>
              </a:ext>
            </a:extLst>
          </p:cNvPr>
          <p:cNvGrpSpPr/>
          <p:nvPr/>
        </p:nvGrpSpPr>
        <p:grpSpPr>
          <a:xfrm>
            <a:off x="2776955" y="2753501"/>
            <a:ext cx="1772240" cy="1707004"/>
            <a:chOff x="2776955" y="2753501"/>
            <a:chExt cx="1772240" cy="170700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8ECDEF-D7F5-496B-8A59-73C186CFEEFB}"/>
                </a:ext>
              </a:extLst>
            </p:cNvPr>
            <p:cNvSpPr/>
            <p:nvPr/>
          </p:nvSpPr>
          <p:spPr>
            <a:xfrm>
              <a:off x="2776955" y="275350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87E6D2F-DFF9-4926-9CAF-72F86C8E5811}"/>
                </a:ext>
              </a:extLst>
            </p:cNvPr>
            <p:cNvGrpSpPr/>
            <p:nvPr/>
          </p:nvGrpSpPr>
          <p:grpSpPr>
            <a:xfrm>
              <a:off x="3050648" y="3229001"/>
              <a:ext cx="1207720" cy="813516"/>
              <a:chOff x="3050648" y="3229001"/>
              <a:chExt cx="1207720" cy="81351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5074FAB-6F06-4969-8B43-62E252453D50}"/>
                  </a:ext>
                </a:extLst>
              </p:cNvPr>
              <p:cNvGrpSpPr/>
              <p:nvPr/>
            </p:nvGrpSpPr>
            <p:grpSpPr>
              <a:xfrm>
                <a:off x="3050648" y="3229001"/>
                <a:ext cx="1093814" cy="756003"/>
                <a:chOff x="7377488" y="1101455"/>
                <a:chExt cx="1093814" cy="756003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EBEFDF93-2F33-412A-854E-82EFC2FF8818}"/>
                    </a:ext>
                  </a:extLst>
                </p:cNvPr>
                <p:cNvGrpSpPr/>
                <p:nvPr/>
              </p:nvGrpSpPr>
              <p:grpSpPr>
                <a:xfrm>
                  <a:off x="7377488" y="1101455"/>
                  <a:ext cx="881668" cy="522189"/>
                  <a:chOff x="7607431" y="3154264"/>
                  <a:chExt cx="881668" cy="522189"/>
                </a:xfr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sx="105000" sy="105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4481FC22-0897-4F39-96D0-C6AF895AC27F}"/>
                      </a:ext>
                    </a:extLst>
                  </p:cNvPr>
                  <p:cNvSpPr/>
                  <p:nvPr/>
                </p:nvSpPr>
                <p:spPr>
                  <a:xfrm>
                    <a:off x="7607431" y="3354881"/>
                    <a:ext cx="321572" cy="3215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A150A726-3959-430B-BC89-0E44C9161297}"/>
                      </a:ext>
                    </a:extLst>
                  </p:cNvPr>
                  <p:cNvSpPr/>
                  <p:nvPr/>
                </p:nvSpPr>
                <p:spPr>
                  <a:xfrm>
                    <a:off x="8112027" y="3240463"/>
                    <a:ext cx="377072" cy="3770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5103B4C-3DF8-4EC8-9235-9F7CF8D83458}"/>
                      </a:ext>
                    </a:extLst>
                  </p:cNvPr>
                  <p:cNvSpPr/>
                  <p:nvPr/>
                </p:nvSpPr>
                <p:spPr>
                  <a:xfrm>
                    <a:off x="7778374" y="3154264"/>
                    <a:ext cx="522189" cy="52218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C669C729-EC01-4AF8-94E2-E2951C8F2063}"/>
                    </a:ext>
                  </a:extLst>
                </p:cNvPr>
                <p:cNvGrpSpPr/>
                <p:nvPr/>
              </p:nvGrpSpPr>
              <p:grpSpPr>
                <a:xfrm>
                  <a:off x="7589634" y="1335269"/>
                  <a:ext cx="881668" cy="522189"/>
                  <a:chOff x="7607431" y="3154264"/>
                  <a:chExt cx="881668" cy="522189"/>
                </a:xfr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sx="105000" sy="105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EF12A7C5-A17D-4EAC-9919-482189D78005}"/>
                      </a:ext>
                    </a:extLst>
                  </p:cNvPr>
                  <p:cNvSpPr/>
                  <p:nvPr/>
                </p:nvSpPr>
                <p:spPr>
                  <a:xfrm>
                    <a:off x="7607431" y="3354881"/>
                    <a:ext cx="321572" cy="3215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20DCEBE4-3791-4CB7-B54E-AD7296C55047}"/>
                      </a:ext>
                    </a:extLst>
                  </p:cNvPr>
                  <p:cNvSpPr/>
                  <p:nvPr/>
                </p:nvSpPr>
                <p:spPr>
                  <a:xfrm>
                    <a:off x="8112027" y="3240463"/>
                    <a:ext cx="377072" cy="3770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FC72D33B-B5F2-431F-BD6B-B51A6BD42C19}"/>
                      </a:ext>
                    </a:extLst>
                  </p:cNvPr>
                  <p:cNvSpPr/>
                  <p:nvPr/>
                </p:nvSpPr>
                <p:spPr>
                  <a:xfrm>
                    <a:off x="7778374" y="3154264"/>
                    <a:ext cx="522189" cy="52218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8688FAF-A825-4C93-869A-88D5DFDE657C}"/>
                  </a:ext>
                </a:extLst>
              </p:cNvPr>
              <p:cNvGrpSpPr/>
              <p:nvPr/>
            </p:nvGrpSpPr>
            <p:grpSpPr>
              <a:xfrm>
                <a:off x="3388607" y="3723909"/>
                <a:ext cx="869761" cy="318608"/>
                <a:chOff x="7072806" y="1794867"/>
                <a:chExt cx="869761" cy="318608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BD667AB-B97B-45E0-A6E3-FFC2F9E60A87}"/>
                    </a:ext>
                  </a:extLst>
                </p:cNvPr>
                <p:cNvSpPr/>
                <p:nvPr/>
              </p:nvSpPr>
              <p:spPr>
                <a:xfrm>
                  <a:off x="7145570" y="1884465"/>
                  <a:ext cx="724233" cy="138342"/>
                </a:xfrm>
                <a:custGeom>
                  <a:avLst/>
                  <a:gdLst>
                    <a:gd name="connsiteX0" fmla="*/ 0 w 1092200"/>
                    <a:gd name="connsiteY0" fmla="*/ 0 h 270933"/>
                    <a:gd name="connsiteX1" fmla="*/ 198966 w 1092200"/>
                    <a:gd name="connsiteY1" fmla="*/ 241300 h 270933"/>
                    <a:gd name="connsiteX2" fmla="*/ 711200 w 1092200"/>
                    <a:gd name="connsiteY2" fmla="*/ 156633 h 270933"/>
                    <a:gd name="connsiteX3" fmla="*/ 1092200 w 1092200"/>
                    <a:gd name="connsiteY3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200" h="270933">
                      <a:moveTo>
                        <a:pt x="0" y="0"/>
                      </a:moveTo>
                      <a:cubicBezTo>
                        <a:pt x="40216" y="107597"/>
                        <a:pt x="80433" y="215194"/>
                        <a:pt x="198966" y="241300"/>
                      </a:cubicBezTo>
                      <a:cubicBezTo>
                        <a:pt x="317499" y="267406"/>
                        <a:pt x="562328" y="151694"/>
                        <a:pt x="711200" y="156633"/>
                      </a:cubicBezTo>
                      <a:cubicBezTo>
                        <a:pt x="860072" y="161572"/>
                        <a:pt x="989189" y="238478"/>
                        <a:pt x="1092200" y="270933"/>
                      </a:cubicBezTo>
                    </a:path>
                  </a:pathLst>
                </a:cu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0663484-70FB-4041-9691-4FEB8E76A1BE}"/>
                    </a:ext>
                  </a:extLst>
                </p:cNvPr>
                <p:cNvSpPr/>
                <p:nvPr/>
              </p:nvSpPr>
              <p:spPr>
                <a:xfrm>
                  <a:off x="7218334" y="1794867"/>
                  <a:ext cx="724233" cy="138342"/>
                </a:xfrm>
                <a:custGeom>
                  <a:avLst/>
                  <a:gdLst>
                    <a:gd name="connsiteX0" fmla="*/ 0 w 1092200"/>
                    <a:gd name="connsiteY0" fmla="*/ 0 h 270933"/>
                    <a:gd name="connsiteX1" fmla="*/ 198966 w 1092200"/>
                    <a:gd name="connsiteY1" fmla="*/ 241300 h 270933"/>
                    <a:gd name="connsiteX2" fmla="*/ 711200 w 1092200"/>
                    <a:gd name="connsiteY2" fmla="*/ 156633 h 270933"/>
                    <a:gd name="connsiteX3" fmla="*/ 1092200 w 1092200"/>
                    <a:gd name="connsiteY3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200" h="270933">
                      <a:moveTo>
                        <a:pt x="0" y="0"/>
                      </a:moveTo>
                      <a:cubicBezTo>
                        <a:pt x="40216" y="107597"/>
                        <a:pt x="80433" y="215194"/>
                        <a:pt x="198966" y="241300"/>
                      </a:cubicBezTo>
                      <a:cubicBezTo>
                        <a:pt x="317499" y="267406"/>
                        <a:pt x="562328" y="151694"/>
                        <a:pt x="711200" y="156633"/>
                      </a:cubicBezTo>
                      <a:cubicBezTo>
                        <a:pt x="860072" y="161572"/>
                        <a:pt x="989189" y="238478"/>
                        <a:pt x="1092200" y="270933"/>
                      </a:cubicBezTo>
                    </a:path>
                  </a:pathLst>
                </a:cu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D0DFC07-32AB-4240-9E6D-1016A2E1A74B}"/>
                    </a:ext>
                  </a:extLst>
                </p:cNvPr>
                <p:cNvSpPr/>
                <p:nvPr/>
              </p:nvSpPr>
              <p:spPr>
                <a:xfrm>
                  <a:off x="7072806" y="1975133"/>
                  <a:ext cx="724233" cy="138342"/>
                </a:xfrm>
                <a:custGeom>
                  <a:avLst/>
                  <a:gdLst>
                    <a:gd name="connsiteX0" fmla="*/ 0 w 1092200"/>
                    <a:gd name="connsiteY0" fmla="*/ 0 h 270933"/>
                    <a:gd name="connsiteX1" fmla="*/ 198966 w 1092200"/>
                    <a:gd name="connsiteY1" fmla="*/ 241300 h 270933"/>
                    <a:gd name="connsiteX2" fmla="*/ 711200 w 1092200"/>
                    <a:gd name="connsiteY2" fmla="*/ 156633 h 270933"/>
                    <a:gd name="connsiteX3" fmla="*/ 1092200 w 1092200"/>
                    <a:gd name="connsiteY3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2200" h="270933">
                      <a:moveTo>
                        <a:pt x="0" y="0"/>
                      </a:moveTo>
                      <a:cubicBezTo>
                        <a:pt x="40216" y="107597"/>
                        <a:pt x="80433" y="215194"/>
                        <a:pt x="198966" y="241300"/>
                      </a:cubicBezTo>
                      <a:cubicBezTo>
                        <a:pt x="317499" y="267406"/>
                        <a:pt x="562328" y="151694"/>
                        <a:pt x="711200" y="156633"/>
                      </a:cubicBezTo>
                      <a:cubicBezTo>
                        <a:pt x="860072" y="161572"/>
                        <a:pt x="989189" y="238478"/>
                        <a:pt x="1092200" y="270933"/>
                      </a:cubicBezTo>
                    </a:path>
                  </a:pathLst>
                </a:custGeom>
                <a:noFill/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accent6"/>
                    </a:solidFill>
                  </a:endParaRPr>
                </a:p>
              </p:txBody>
            </p:sp>
          </p:grpSp>
        </p:grp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6F2CFB21-F5A2-40C8-B598-47E8A80A1092}"/>
              </a:ext>
            </a:extLst>
          </p:cNvPr>
          <p:cNvSpPr/>
          <p:nvPr/>
        </p:nvSpPr>
        <p:spPr>
          <a:xfrm>
            <a:off x="4893514" y="2756133"/>
            <a:ext cx="1772240" cy="17070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  <a:effectLst>
            <a:outerShdw blurRad="1016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CA51FE6-B4A9-4DEA-8547-BEB97B76D1EF}"/>
              </a:ext>
            </a:extLst>
          </p:cNvPr>
          <p:cNvGrpSpPr/>
          <p:nvPr/>
        </p:nvGrpSpPr>
        <p:grpSpPr>
          <a:xfrm>
            <a:off x="5151648" y="3335354"/>
            <a:ext cx="1255971" cy="616495"/>
            <a:chOff x="7776554" y="4172739"/>
            <a:chExt cx="1255971" cy="616495"/>
          </a:xfrm>
          <a:solidFill>
            <a:schemeClr val="accent5">
              <a:lumMod val="20000"/>
              <a:lumOff val="80000"/>
              <a:alpha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ABEF8CE-AD45-41AC-82D7-F37D07231C5A}"/>
                </a:ext>
              </a:extLst>
            </p:cNvPr>
            <p:cNvSpPr/>
            <p:nvPr/>
          </p:nvSpPr>
          <p:spPr>
            <a:xfrm>
              <a:off x="7776554" y="4610459"/>
              <a:ext cx="985797" cy="1787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313B4B1-A552-48A8-AD85-61EFE3165441}"/>
                </a:ext>
              </a:extLst>
            </p:cNvPr>
            <p:cNvSpPr/>
            <p:nvPr/>
          </p:nvSpPr>
          <p:spPr>
            <a:xfrm>
              <a:off x="8157583" y="4252905"/>
              <a:ext cx="468339" cy="1833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DAA7963-D935-49FA-A824-0757217CFFFB}"/>
                </a:ext>
              </a:extLst>
            </p:cNvPr>
            <p:cNvSpPr/>
            <p:nvPr/>
          </p:nvSpPr>
          <p:spPr>
            <a:xfrm>
              <a:off x="7966966" y="4431683"/>
              <a:ext cx="589200" cy="1787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856A741B-A735-4A47-B430-8D3E83910C82}"/>
                </a:ext>
              </a:extLst>
            </p:cNvPr>
            <p:cNvSpPr/>
            <p:nvPr/>
          </p:nvSpPr>
          <p:spPr>
            <a:xfrm>
              <a:off x="8046728" y="4610459"/>
              <a:ext cx="985797" cy="1787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72EA6EF-9D25-4C07-A91A-BF2C33778CF9}"/>
                </a:ext>
              </a:extLst>
            </p:cNvPr>
            <p:cNvSpPr/>
            <p:nvPr/>
          </p:nvSpPr>
          <p:spPr>
            <a:xfrm>
              <a:off x="8048155" y="4172739"/>
              <a:ext cx="714196" cy="1954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68A0B5B-46C5-49A1-97E0-186C079F6F95}"/>
                </a:ext>
              </a:extLst>
            </p:cNvPr>
            <p:cNvSpPr/>
            <p:nvPr/>
          </p:nvSpPr>
          <p:spPr>
            <a:xfrm>
              <a:off x="8237140" y="4431683"/>
              <a:ext cx="589200" cy="1787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DB38DF2-22B9-4CAD-B76F-5360A0572484}"/>
              </a:ext>
            </a:extLst>
          </p:cNvPr>
          <p:cNvGrpSpPr/>
          <p:nvPr/>
        </p:nvGrpSpPr>
        <p:grpSpPr>
          <a:xfrm>
            <a:off x="7007137" y="2753501"/>
            <a:ext cx="1772240" cy="1707004"/>
            <a:chOff x="7007137" y="2753501"/>
            <a:chExt cx="1772240" cy="170700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2A6B365-31A3-4E5E-8D8E-11C18ED075ED}"/>
                </a:ext>
              </a:extLst>
            </p:cNvPr>
            <p:cNvSpPr/>
            <p:nvPr/>
          </p:nvSpPr>
          <p:spPr>
            <a:xfrm>
              <a:off x="7007137" y="275350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12EFFE1-47DF-4927-BA9C-CF97036CB6FF}"/>
                </a:ext>
              </a:extLst>
            </p:cNvPr>
            <p:cNvGrpSpPr/>
            <p:nvPr/>
          </p:nvGrpSpPr>
          <p:grpSpPr>
            <a:xfrm>
              <a:off x="7319743" y="2992150"/>
              <a:ext cx="881668" cy="522189"/>
              <a:chOff x="7607431" y="3154264"/>
              <a:chExt cx="881668" cy="522189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5EF6B08-B978-4ED2-87A6-6EC9E5A12149}"/>
                  </a:ext>
                </a:extLst>
              </p:cNvPr>
              <p:cNvSpPr/>
              <p:nvPr/>
            </p:nvSpPr>
            <p:spPr>
              <a:xfrm>
                <a:off x="7607431" y="3354881"/>
                <a:ext cx="321572" cy="3215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07445B2-ACAA-401A-8DD9-754B30381996}"/>
                  </a:ext>
                </a:extLst>
              </p:cNvPr>
              <p:cNvSpPr/>
              <p:nvPr/>
            </p:nvSpPr>
            <p:spPr>
              <a:xfrm>
                <a:off x="8112027" y="3240463"/>
                <a:ext cx="377072" cy="377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D59129F-6A45-47BA-93B9-7955DA54F922}"/>
                  </a:ext>
                </a:extLst>
              </p:cNvPr>
              <p:cNvSpPr/>
              <p:nvPr/>
            </p:nvSpPr>
            <p:spPr>
              <a:xfrm>
                <a:off x="7778374" y="3154264"/>
                <a:ext cx="522189" cy="522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06D416F-6A61-4185-A164-79A420390088}"/>
                </a:ext>
              </a:extLst>
            </p:cNvPr>
            <p:cNvGrpSpPr/>
            <p:nvPr/>
          </p:nvGrpSpPr>
          <p:grpSpPr>
            <a:xfrm>
              <a:off x="7686299" y="3651133"/>
              <a:ext cx="449814" cy="108382"/>
              <a:chOff x="7799001" y="5938375"/>
              <a:chExt cx="449814" cy="108382"/>
            </a:xfrm>
          </p:grpSpPr>
          <p:sp>
            <p:nvSpPr>
              <p:cNvPr id="181" name="Teardrop 180">
                <a:extLst>
                  <a:ext uri="{FF2B5EF4-FFF2-40B4-BE49-F238E27FC236}">
                    <a16:creationId xmlns:a16="http://schemas.microsoft.com/office/drawing/2014/main" id="{DBFBC0AF-192B-4A78-B67A-88103FE1E7C9}"/>
                  </a:ext>
                </a:extLst>
              </p:cNvPr>
              <p:cNvSpPr/>
              <p:nvPr/>
            </p:nvSpPr>
            <p:spPr>
              <a:xfrm rot="18900000">
                <a:off x="7799001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2" name="Teardrop 181">
                <a:extLst>
                  <a:ext uri="{FF2B5EF4-FFF2-40B4-BE49-F238E27FC236}">
                    <a16:creationId xmlns:a16="http://schemas.microsoft.com/office/drawing/2014/main" id="{80CB413F-AE05-4C52-BE70-122F1EF3F135}"/>
                  </a:ext>
                </a:extLst>
              </p:cNvPr>
              <p:cNvSpPr/>
              <p:nvPr/>
            </p:nvSpPr>
            <p:spPr>
              <a:xfrm rot="18900000">
                <a:off x="7969719" y="5938376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3" name="Teardrop 182">
                <a:extLst>
                  <a:ext uri="{FF2B5EF4-FFF2-40B4-BE49-F238E27FC236}">
                    <a16:creationId xmlns:a16="http://schemas.microsoft.com/office/drawing/2014/main" id="{C2064CC6-23C5-48E4-AC60-C63B7CED4BD6}"/>
                  </a:ext>
                </a:extLst>
              </p:cNvPr>
              <p:cNvSpPr/>
              <p:nvPr/>
            </p:nvSpPr>
            <p:spPr>
              <a:xfrm rot="18900000">
                <a:off x="8140437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5E6379C-B22F-4327-8E2F-C04575AA6151}"/>
                </a:ext>
              </a:extLst>
            </p:cNvPr>
            <p:cNvGrpSpPr/>
            <p:nvPr/>
          </p:nvGrpSpPr>
          <p:grpSpPr>
            <a:xfrm>
              <a:off x="7695763" y="3888525"/>
              <a:ext cx="449814" cy="108382"/>
              <a:chOff x="7799001" y="5938375"/>
              <a:chExt cx="449814" cy="108382"/>
            </a:xfrm>
          </p:grpSpPr>
          <p:sp>
            <p:nvSpPr>
              <p:cNvPr id="185" name="Teardrop 184">
                <a:extLst>
                  <a:ext uri="{FF2B5EF4-FFF2-40B4-BE49-F238E27FC236}">
                    <a16:creationId xmlns:a16="http://schemas.microsoft.com/office/drawing/2014/main" id="{E6CDD09B-AB75-4957-9728-C994FC1DDD36}"/>
                  </a:ext>
                </a:extLst>
              </p:cNvPr>
              <p:cNvSpPr/>
              <p:nvPr/>
            </p:nvSpPr>
            <p:spPr>
              <a:xfrm rot="18900000">
                <a:off x="7799001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6" name="Teardrop 185">
                <a:extLst>
                  <a:ext uri="{FF2B5EF4-FFF2-40B4-BE49-F238E27FC236}">
                    <a16:creationId xmlns:a16="http://schemas.microsoft.com/office/drawing/2014/main" id="{08DA0926-E2BA-4619-9284-3C3CDFE17F65}"/>
                  </a:ext>
                </a:extLst>
              </p:cNvPr>
              <p:cNvSpPr/>
              <p:nvPr/>
            </p:nvSpPr>
            <p:spPr>
              <a:xfrm rot="18900000">
                <a:off x="7969719" y="5938376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7" name="Teardrop 186">
                <a:extLst>
                  <a:ext uri="{FF2B5EF4-FFF2-40B4-BE49-F238E27FC236}">
                    <a16:creationId xmlns:a16="http://schemas.microsoft.com/office/drawing/2014/main" id="{6430804C-2997-4043-B4BE-38A40AD848B0}"/>
                  </a:ext>
                </a:extLst>
              </p:cNvPr>
              <p:cNvSpPr/>
              <p:nvPr/>
            </p:nvSpPr>
            <p:spPr>
              <a:xfrm rot="18900000">
                <a:off x="8140437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4D2E453-5F08-4F36-8E6C-1937994ADBF4}"/>
                </a:ext>
              </a:extLst>
            </p:cNvPr>
            <p:cNvGrpSpPr/>
            <p:nvPr/>
          </p:nvGrpSpPr>
          <p:grpSpPr>
            <a:xfrm>
              <a:off x="7678818" y="4102934"/>
              <a:ext cx="449814" cy="108382"/>
              <a:chOff x="7799001" y="5938375"/>
              <a:chExt cx="449814" cy="108382"/>
            </a:xfrm>
          </p:grpSpPr>
          <p:sp>
            <p:nvSpPr>
              <p:cNvPr id="189" name="Teardrop 188">
                <a:extLst>
                  <a:ext uri="{FF2B5EF4-FFF2-40B4-BE49-F238E27FC236}">
                    <a16:creationId xmlns:a16="http://schemas.microsoft.com/office/drawing/2014/main" id="{3A1C70DC-8F82-4F69-B2EB-192BC6EAD4B5}"/>
                  </a:ext>
                </a:extLst>
              </p:cNvPr>
              <p:cNvSpPr/>
              <p:nvPr/>
            </p:nvSpPr>
            <p:spPr>
              <a:xfrm rot="18900000">
                <a:off x="7799001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0" name="Teardrop 189">
                <a:extLst>
                  <a:ext uri="{FF2B5EF4-FFF2-40B4-BE49-F238E27FC236}">
                    <a16:creationId xmlns:a16="http://schemas.microsoft.com/office/drawing/2014/main" id="{199810F6-A5C0-4626-BBAF-2CD36BD31255}"/>
                  </a:ext>
                </a:extLst>
              </p:cNvPr>
              <p:cNvSpPr/>
              <p:nvPr/>
            </p:nvSpPr>
            <p:spPr>
              <a:xfrm rot="18900000">
                <a:off x="7969719" y="5938376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1" name="Teardrop 190">
                <a:extLst>
                  <a:ext uri="{FF2B5EF4-FFF2-40B4-BE49-F238E27FC236}">
                    <a16:creationId xmlns:a16="http://schemas.microsoft.com/office/drawing/2014/main" id="{93917440-795C-4A77-AFF9-FADE90935A5A}"/>
                  </a:ext>
                </a:extLst>
              </p:cNvPr>
              <p:cNvSpPr/>
              <p:nvPr/>
            </p:nvSpPr>
            <p:spPr>
              <a:xfrm rot="18900000">
                <a:off x="8140437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6E9A25D-1A74-48AB-B91E-E27BBA89ACF3}"/>
              </a:ext>
            </a:extLst>
          </p:cNvPr>
          <p:cNvGrpSpPr/>
          <p:nvPr/>
        </p:nvGrpSpPr>
        <p:grpSpPr>
          <a:xfrm>
            <a:off x="9120760" y="2723340"/>
            <a:ext cx="1772240" cy="1707004"/>
            <a:chOff x="9120760" y="2723340"/>
            <a:chExt cx="1772240" cy="1707004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A2CE3BB-5997-4BB6-8B30-994E1D9C75F4}"/>
                </a:ext>
              </a:extLst>
            </p:cNvPr>
            <p:cNvSpPr/>
            <p:nvPr/>
          </p:nvSpPr>
          <p:spPr>
            <a:xfrm>
              <a:off x="9120760" y="2723340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DFCFFC6-F8A7-46CB-9BAA-2E107817C5D3}"/>
                </a:ext>
              </a:extLst>
            </p:cNvPr>
            <p:cNvGrpSpPr/>
            <p:nvPr/>
          </p:nvGrpSpPr>
          <p:grpSpPr>
            <a:xfrm>
              <a:off x="9433366" y="2961989"/>
              <a:ext cx="881668" cy="522189"/>
              <a:chOff x="7607431" y="3154264"/>
              <a:chExt cx="881668" cy="522189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69D6FF4-0853-4C24-9E4A-5C6DC3799223}"/>
                  </a:ext>
                </a:extLst>
              </p:cNvPr>
              <p:cNvSpPr/>
              <p:nvPr/>
            </p:nvSpPr>
            <p:spPr>
              <a:xfrm>
                <a:off x="7607431" y="3354881"/>
                <a:ext cx="321572" cy="3215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AA37782-0D98-403F-9478-F62A891FE1D9}"/>
                  </a:ext>
                </a:extLst>
              </p:cNvPr>
              <p:cNvSpPr/>
              <p:nvPr/>
            </p:nvSpPr>
            <p:spPr>
              <a:xfrm>
                <a:off x="8112027" y="3240463"/>
                <a:ext cx="377072" cy="377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6A75ADC-2D55-4F50-B69A-F6D7495E0115}"/>
                  </a:ext>
                </a:extLst>
              </p:cNvPr>
              <p:cNvSpPr/>
              <p:nvPr/>
            </p:nvSpPr>
            <p:spPr>
              <a:xfrm>
                <a:off x="7778374" y="3154264"/>
                <a:ext cx="522189" cy="522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6AF8372-B7FA-41D4-9C66-3EE76823019E}"/>
                </a:ext>
              </a:extLst>
            </p:cNvPr>
            <p:cNvGrpSpPr/>
            <p:nvPr/>
          </p:nvGrpSpPr>
          <p:grpSpPr>
            <a:xfrm>
              <a:off x="9799922" y="3620972"/>
              <a:ext cx="449814" cy="108382"/>
              <a:chOff x="7799001" y="5938375"/>
              <a:chExt cx="449814" cy="108382"/>
            </a:xfrm>
          </p:grpSpPr>
          <p:sp>
            <p:nvSpPr>
              <p:cNvPr id="217" name="Teardrop 216">
                <a:extLst>
                  <a:ext uri="{FF2B5EF4-FFF2-40B4-BE49-F238E27FC236}">
                    <a16:creationId xmlns:a16="http://schemas.microsoft.com/office/drawing/2014/main" id="{B03A7BB1-F747-4CF8-BC65-93921E4281F6}"/>
                  </a:ext>
                </a:extLst>
              </p:cNvPr>
              <p:cNvSpPr/>
              <p:nvPr/>
            </p:nvSpPr>
            <p:spPr>
              <a:xfrm rot="18900000">
                <a:off x="7799001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8" name="Teardrop 217">
                <a:extLst>
                  <a:ext uri="{FF2B5EF4-FFF2-40B4-BE49-F238E27FC236}">
                    <a16:creationId xmlns:a16="http://schemas.microsoft.com/office/drawing/2014/main" id="{CFC3A302-5202-4C1A-AEAC-B4B8BB62C3AB}"/>
                  </a:ext>
                </a:extLst>
              </p:cNvPr>
              <p:cNvSpPr/>
              <p:nvPr/>
            </p:nvSpPr>
            <p:spPr>
              <a:xfrm rot="18900000">
                <a:off x="7969719" y="5938376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9" name="Teardrop 218">
                <a:extLst>
                  <a:ext uri="{FF2B5EF4-FFF2-40B4-BE49-F238E27FC236}">
                    <a16:creationId xmlns:a16="http://schemas.microsoft.com/office/drawing/2014/main" id="{462F17F7-A645-4E9C-A099-F4BBB8EE445C}"/>
                  </a:ext>
                </a:extLst>
              </p:cNvPr>
              <p:cNvSpPr/>
              <p:nvPr/>
            </p:nvSpPr>
            <p:spPr>
              <a:xfrm rot="18900000">
                <a:off x="8140437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4D6AC62-7AFB-46D7-A234-8EDBFF94E485}"/>
                </a:ext>
              </a:extLst>
            </p:cNvPr>
            <p:cNvGrpSpPr/>
            <p:nvPr/>
          </p:nvGrpSpPr>
          <p:grpSpPr>
            <a:xfrm>
              <a:off x="9809386" y="3858364"/>
              <a:ext cx="449814" cy="108382"/>
              <a:chOff x="7799001" y="5938375"/>
              <a:chExt cx="449814" cy="108382"/>
            </a:xfrm>
          </p:grpSpPr>
          <p:sp>
            <p:nvSpPr>
              <p:cNvPr id="214" name="Teardrop 213">
                <a:extLst>
                  <a:ext uri="{FF2B5EF4-FFF2-40B4-BE49-F238E27FC236}">
                    <a16:creationId xmlns:a16="http://schemas.microsoft.com/office/drawing/2014/main" id="{AF354F72-6B64-4954-8EB8-9E84DEBC8D11}"/>
                  </a:ext>
                </a:extLst>
              </p:cNvPr>
              <p:cNvSpPr/>
              <p:nvPr/>
            </p:nvSpPr>
            <p:spPr>
              <a:xfrm rot="18900000">
                <a:off x="7799001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5" name="Teardrop 214">
                <a:extLst>
                  <a:ext uri="{FF2B5EF4-FFF2-40B4-BE49-F238E27FC236}">
                    <a16:creationId xmlns:a16="http://schemas.microsoft.com/office/drawing/2014/main" id="{3CF5CAE2-4829-46FF-AD2C-A764672D4387}"/>
                  </a:ext>
                </a:extLst>
              </p:cNvPr>
              <p:cNvSpPr/>
              <p:nvPr/>
            </p:nvSpPr>
            <p:spPr>
              <a:xfrm rot="18900000">
                <a:off x="7969719" y="5938376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6" name="Teardrop 215">
                <a:extLst>
                  <a:ext uri="{FF2B5EF4-FFF2-40B4-BE49-F238E27FC236}">
                    <a16:creationId xmlns:a16="http://schemas.microsoft.com/office/drawing/2014/main" id="{B0DA475E-DECF-4987-8F51-2EE7FFB32745}"/>
                  </a:ext>
                </a:extLst>
              </p:cNvPr>
              <p:cNvSpPr/>
              <p:nvPr/>
            </p:nvSpPr>
            <p:spPr>
              <a:xfrm rot="18900000">
                <a:off x="8140437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5C680F4-69E9-4E87-94CA-635193042EEF}"/>
              </a:ext>
            </a:extLst>
          </p:cNvPr>
          <p:cNvGrpSpPr/>
          <p:nvPr/>
        </p:nvGrpSpPr>
        <p:grpSpPr>
          <a:xfrm>
            <a:off x="663332" y="4894440"/>
            <a:ext cx="1772240" cy="1707004"/>
            <a:chOff x="663332" y="4894440"/>
            <a:chExt cx="1772240" cy="1707004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E25E02A-A388-40D7-9ACA-F207402572C8}"/>
                </a:ext>
              </a:extLst>
            </p:cNvPr>
            <p:cNvSpPr/>
            <p:nvPr/>
          </p:nvSpPr>
          <p:spPr>
            <a:xfrm>
              <a:off x="663332" y="4894440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7E96D75-C26F-441F-88D7-6A347EE96708}"/>
                </a:ext>
              </a:extLst>
            </p:cNvPr>
            <p:cNvGrpSpPr/>
            <p:nvPr/>
          </p:nvGrpSpPr>
          <p:grpSpPr>
            <a:xfrm>
              <a:off x="975938" y="5133089"/>
              <a:ext cx="881668" cy="522189"/>
              <a:chOff x="7607431" y="3154264"/>
              <a:chExt cx="881668" cy="522189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B210D86-6EC9-4D8D-BB6B-D28418D8ABB5}"/>
                  </a:ext>
                </a:extLst>
              </p:cNvPr>
              <p:cNvSpPr/>
              <p:nvPr/>
            </p:nvSpPr>
            <p:spPr>
              <a:xfrm>
                <a:off x="7607431" y="3354881"/>
                <a:ext cx="321572" cy="3215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F70D8DC-234A-4874-AEED-8D82C09AFEAF}"/>
                  </a:ext>
                </a:extLst>
              </p:cNvPr>
              <p:cNvSpPr/>
              <p:nvPr/>
            </p:nvSpPr>
            <p:spPr>
              <a:xfrm>
                <a:off x="8112027" y="3240463"/>
                <a:ext cx="377072" cy="377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1A7D3F2F-2B2C-4C45-A3B9-96486198CC36}"/>
                  </a:ext>
                </a:extLst>
              </p:cNvPr>
              <p:cNvSpPr/>
              <p:nvPr/>
            </p:nvSpPr>
            <p:spPr>
              <a:xfrm>
                <a:off x="7778374" y="3154264"/>
                <a:ext cx="522189" cy="522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C2DE2D5-9204-410B-B80D-2EE28988A436}"/>
                </a:ext>
              </a:extLst>
            </p:cNvPr>
            <p:cNvGrpSpPr/>
            <p:nvPr/>
          </p:nvGrpSpPr>
          <p:grpSpPr>
            <a:xfrm>
              <a:off x="1342494" y="5792072"/>
              <a:ext cx="449814" cy="108382"/>
              <a:chOff x="7799001" y="5938375"/>
              <a:chExt cx="449814" cy="108382"/>
            </a:xfrm>
          </p:grpSpPr>
          <p:sp>
            <p:nvSpPr>
              <p:cNvPr id="235" name="Teardrop 234">
                <a:extLst>
                  <a:ext uri="{FF2B5EF4-FFF2-40B4-BE49-F238E27FC236}">
                    <a16:creationId xmlns:a16="http://schemas.microsoft.com/office/drawing/2014/main" id="{043D5D8F-0FA6-47DA-94BC-0FA9A0F33440}"/>
                  </a:ext>
                </a:extLst>
              </p:cNvPr>
              <p:cNvSpPr/>
              <p:nvPr/>
            </p:nvSpPr>
            <p:spPr>
              <a:xfrm rot="18900000">
                <a:off x="7799001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6" name="Teardrop 235">
                <a:extLst>
                  <a:ext uri="{FF2B5EF4-FFF2-40B4-BE49-F238E27FC236}">
                    <a16:creationId xmlns:a16="http://schemas.microsoft.com/office/drawing/2014/main" id="{9A2D84A9-66E4-4ADE-8072-833D5B7D160C}"/>
                  </a:ext>
                </a:extLst>
              </p:cNvPr>
              <p:cNvSpPr/>
              <p:nvPr/>
            </p:nvSpPr>
            <p:spPr>
              <a:xfrm rot="18900000">
                <a:off x="7969719" y="5938376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7" name="Teardrop 236">
                <a:extLst>
                  <a:ext uri="{FF2B5EF4-FFF2-40B4-BE49-F238E27FC236}">
                    <a16:creationId xmlns:a16="http://schemas.microsoft.com/office/drawing/2014/main" id="{884D2FF7-9C65-4D27-8C10-47B0BB8AF10A}"/>
                  </a:ext>
                </a:extLst>
              </p:cNvPr>
              <p:cNvSpPr/>
              <p:nvPr/>
            </p:nvSpPr>
            <p:spPr>
              <a:xfrm rot="18900000">
                <a:off x="8140437" y="5938375"/>
                <a:ext cx="108378" cy="108381"/>
              </a:xfrm>
              <a:prstGeom prst="teardrop">
                <a:avLst>
                  <a:gd name="adj" fmla="val 11058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5EF4ED8-9EE8-41FA-B89D-EF9907847044}"/>
              </a:ext>
            </a:extLst>
          </p:cNvPr>
          <p:cNvGrpSpPr/>
          <p:nvPr/>
        </p:nvGrpSpPr>
        <p:grpSpPr>
          <a:xfrm>
            <a:off x="2748178" y="4889861"/>
            <a:ext cx="1772240" cy="1707004"/>
            <a:chOff x="2748178" y="4889861"/>
            <a:chExt cx="1772240" cy="1707004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EF0AA5-E110-476E-9D51-0E56A84866D6}"/>
                </a:ext>
              </a:extLst>
            </p:cNvPr>
            <p:cNvSpPr/>
            <p:nvPr/>
          </p:nvSpPr>
          <p:spPr>
            <a:xfrm>
              <a:off x="2748178" y="488986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85DE97E-70F0-4E75-8E4F-2AB6A4BD2CF8}"/>
                </a:ext>
              </a:extLst>
            </p:cNvPr>
            <p:cNvGrpSpPr/>
            <p:nvPr/>
          </p:nvGrpSpPr>
          <p:grpSpPr>
            <a:xfrm>
              <a:off x="3145846" y="5202941"/>
              <a:ext cx="881668" cy="522189"/>
              <a:chOff x="7607431" y="3154264"/>
              <a:chExt cx="881668" cy="522189"/>
            </a:xfrm>
            <a:solidFill>
              <a:srgbClr val="DAE3F3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59202E7C-2E5F-44FF-A893-3BE4CD90D99A}"/>
                  </a:ext>
                </a:extLst>
              </p:cNvPr>
              <p:cNvSpPr/>
              <p:nvPr/>
            </p:nvSpPr>
            <p:spPr>
              <a:xfrm>
                <a:off x="7607431" y="3354881"/>
                <a:ext cx="321572" cy="3215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8435DF2-AAC9-4010-B814-6CA0B7AC3235}"/>
                  </a:ext>
                </a:extLst>
              </p:cNvPr>
              <p:cNvSpPr/>
              <p:nvPr/>
            </p:nvSpPr>
            <p:spPr>
              <a:xfrm>
                <a:off x="8112027" y="3240463"/>
                <a:ext cx="377072" cy="377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AD338BA-43B6-4E41-98EC-21A873783D51}"/>
                  </a:ext>
                </a:extLst>
              </p:cNvPr>
              <p:cNvSpPr/>
              <p:nvPr/>
            </p:nvSpPr>
            <p:spPr>
              <a:xfrm>
                <a:off x="7778374" y="3154264"/>
                <a:ext cx="522189" cy="522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1F9ACA5-D49F-4E7B-9D52-DB9B3E1E5D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32509" y="5757544"/>
              <a:ext cx="264500" cy="201617"/>
              <a:chOff x="7966969" y="1317673"/>
              <a:chExt cx="649884" cy="495376"/>
            </a:xfrm>
          </p:grpSpPr>
          <p:sp>
            <p:nvSpPr>
              <p:cNvPr id="254" name="Teardrop 253">
                <a:extLst>
                  <a:ext uri="{FF2B5EF4-FFF2-40B4-BE49-F238E27FC236}">
                    <a16:creationId xmlns:a16="http://schemas.microsoft.com/office/drawing/2014/main" id="{F09F54E9-0CAD-4F88-BBED-D4B48FAD395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7966969" y="1510777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5" name="Teardrop 254">
                <a:extLst>
                  <a:ext uri="{FF2B5EF4-FFF2-40B4-BE49-F238E27FC236}">
                    <a16:creationId xmlns:a16="http://schemas.microsoft.com/office/drawing/2014/main" id="{86192CAB-04D8-4AF5-A459-FB6F8512FE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365864" y="1601449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6" name="Teardrop 255">
                <a:extLst>
                  <a:ext uri="{FF2B5EF4-FFF2-40B4-BE49-F238E27FC236}">
                    <a16:creationId xmlns:a16="http://schemas.microsoft.com/office/drawing/2014/main" id="{8FD4CEE8-51A2-40F4-8677-620DCBC372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405253" y="1317673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57C18CA-B51C-4A72-B23E-B308387114C4}"/>
                </a:ext>
              </a:extLst>
            </p:cNvPr>
            <p:cNvSpPr/>
            <p:nvPr/>
          </p:nvSpPr>
          <p:spPr>
            <a:xfrm>
              <a:off x="2973159" y="5491913"/>
              <a:ext cx="913653" cy="147095"/>
            </a:xfrm>
            <a:custGeom>
              <a:avLst/>
              <a:gdLst>
                <a:gd name="connsiteX0" fmla="*/ 272136 w 1643736"/>
                <a:gd name="connsiteY0" fmla="*/ 0 h 638185"/>
                <a:gd name="connsiteX1" fmla="*/ 102015 w 1643736"/>
                <a:gd name="connsiteY1" fmla="*/ 637954 h 638185"/>
                <a:gd name="connsiteX2" fmla="*/ 1643736 w 1643736"/>
                <a:gd name="connsiteY2" fmla="*/ 74428 h 63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3736" h="638185">
                  <a:moveTo>
                    <a:pt x="272136" y="0"/>
                  </a:moveTo>
                  <a:cubicBezTo>
                    <a:pt x="72775" y="312774"/>
                    <a:pt x="-126585" y="625549"/>
                    <a:pt x="102015" y="637954"/>
                  </a:cubicBezTo>
                  <a:cubicBezTo>
                    <a:pt x="330615" y="650359"/>
                    <a:pt x="1358429" y="159489"/>
                    <a:pt x="1643736" y="74428"/>
                  </a:cubicBezTo>
                </a:path>
              </a:pathLst>
            </a:custGeom>
            <a:noFill/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9A8536D-0BE9-4A9C-81CE-28188CD9F254}"/>
              </a:ext>
            </a:extLst>
          </p:cNvPr>
          <p:cNvGrpSpPr/>
          <p:nvPr/>
        </p:nvGrpSpPr>
        <p:grpSpPr>
          <a:xfrm>
            <a:off x="4830788" y="4889861"/>
            <a:ext cx="1772240" cy="1707004"/>
            <a:chOff x="4830788" y="4889861"/>
            <a:chExt cx="1772240" cy="1707004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1483716-A026-49F3-94E7-A5236237B79E}"/>
                </a:ext>
              </a:extLst>
            </p:cNvPr>
            <p:cNvSpPr/>
            <p:nvPr/>
          </p:nvSpPr>
          <p:spPr>
            <a:xfrm>
              <a:off x="4830788" y="488986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1CBAFB6-E59D-4F7B-A5B4-DE9D69F74FA4}"/>
                </a:ext>
              </a:extLst>
            </p:cNvPr>
            <p:cNvGrpSpPr/>
            <p:nvPr/>
          </p:nvGrpSpPr>
          <p:grpSpPr>
            <a:xfrm>
              <a:off x="5228456" y="5202941"/>
              <a:ext cx="881668" cy="522189"/>
              <a:chOff x="7607431" y="3154264"/>
              <a:chExt cx="881668" cy="522189"/>
            </a:xfrm>
            <a:solidFill>
              <a:srgbClr val="DAE3F3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3A3C1BC0-DD0C-4E77-A54F-8F63E88C4BC6}"/>
                  </a:ext>
                </a:extLst>
              </p:cNvPr>
              <p:cNvSpPr/>
              <p:nvPr/>
            </p:nvSpPr>
            <p:spPr>
              <a:xfrm>
                <a:off x="7607431" y="3354881"/>
                <a:ext cx="321572" cy="3215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4C86D08-4A5E-4F06-BC22-796943D69450}"/>
                  </a:ext>
                </a:extLst>
              </p:cNvPr>
              <p:cNvSpPr/>
              <p:nvPr/>
            </p:nvSpPr>
            <p:spPr>
              <a:xfrm>
                <a:off x="8112027" y="3240463"/>
                <a:ext cx="377072" cy="377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48D5EDA9-642C-4A6C-8772-7779EE78867F}"/>
                  </a:ext>
                </a:extLst>
              </p:cNvPr>
              <p:cNvSpPr/>
              <p:nvPr/>
            </p:nvSpPr>
            <p:spPr>
              <a:xfrm>
                <a:off x="7778374" y="3154264"/>
                <a:ext cx="522189" cy="522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8645939-B1C0-451E-846E-B2718AF8D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15119" y="5757544"/>
              <a:ext cx="264500" cy="201617"/>
              <a:chOff x="7966969" y="1317673"/>
              <a:chExt cx="649884" cy="495376"/>
            </a:xfrm>
          </p:grpSpPr>
          <p:sp>
            <p:nvSpPr>
              <p:cNvPr id="268" name="Teardrop 267">
                <a:extLst>
                  <a:ext uri="{FF2B5EF4-FFF2-40B4-BE49-F238E27FC236}">
                    <a16:creationId xmlns:a16="http://schemas.microsoft.com/office/drawing/2014/main" id="{283FC4D5-2B7E-4722-B1A6-81FBECDAF01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7966969" y="1510777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9" name="Teardrop 268">
                <a:extLst>
                  <a:ext uri="{FF2B5EF4-FFF2-40B4-BE49-F238E27FC236}">
                    <a16:creationId xmlns:a16="http://schemas.microsoft.com/office/drawing/2014/main" id="{60A12D3B-0E2F-414C-A5D4-CEB4D7C60F7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365864" y="1601449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0" name="Teardrop 269">
                <a:extLst>
                  <a:ext uri="{FF2B5EF4-FFF2-40B4-BE49-F238E27FC236}">
                    <a16:creationId xmlns:a16="http://schemas.microsoft.com/office/drawing/2014/main" id="{763A4F0A-66D7-4D25-8D33-8D86C9A381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405253" y="1317673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60739BF-A220-41BE-96F0-34296D7C657F}"/>
              </a:ext>
            </a:extLst>
          </p:cNvPr>
          <p:cNvGrpSpPr/>
          <p:nvPr/>
        </p:nvGrpSpPr>
        <p:grpSpPr>
          <a:xfrm>
            <a:off x="6913398" y="4889861"/>
            <a:ext cx="1772240" cy="1707004"/>
            <a:chOff x="6913398" y="4889861"/>
            <a:chExt cx="1772240" cy="1707004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9942F1F-9E8F-47CD-81CB-6DC82CD8DA10}"/>
                </a:ext>
              </a:extLst>
            </p:cNvPr>
            <p:cNvSpPr/>
            <p:nvPr/>
          </p:nvSpPr>
          <p:spPr>
            <a:xfrm>
              <a:off x="6913398" y="488986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74B116E-6121-4ED4-8F2E-51BB7A34B845}"/>
                </a:ext>
              </a:extLst>
            </p:cNvPr>
            <p:cNvGrpSpPr/>
            <p:nvPr/>
          </p:nvGrpSpPr>
          <p:grpSpPr>
            <a:xfrm>
              <a:off x="7311066" y="5202941"/>
              <a:ext cx="881668" cy="522189"/>
              <a:chOff x="7607431" y="3154264"/>
              <a:chExt cx="881668" cy="522189"/>
            </a:xfrm>
            <a:solidFill>
              <a:srgbClr val="DAE3F3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64EC9FB-8EC6-4D9D-A264-9B2C42FA3DE0}"/>
                  </a:ext>
                </a:extLst>
              </p:cNvPr>
              <p:cNvSpPr/>
              <p:nvPr/>
            </p:nvSpPr>
            <p:spPr>
              <a:xfrm>
                <a:off x="7607431" y="3354881"/>
                <a:ext cx="321572" cy="3215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02294B47-533F-457C-BAD5-A326E29D4BEE}"/>
                  </a:ext>
                </a:extLst>
              </p:cNvPr>
              <p:cNvSpPr/>
              <p:nvPr/>
            </p:nvSpPr>
            <p:spPr>
              <a:xfrm>
                <a:off x="8112027" y="3240463"/>
                <a:ext cx="377072" cy="377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54BE114C-051F-445B-AA00-91C249A286AE}"/>
                  </a:ext>
                </a:extLst>
              </p:cNvPr>
              <p:cNvSpPr/>
              <p:nvPr/>
            </p:nvSpPr>
            <p:spPr>
              <a:xfrm>
                <a:off x="7778374" y="3154264"/>
                <a:ext cx="522189" cy="522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CACD90D4-DAE4-4DC1-8C97-80BB865E95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47305" y="5757544"/>
              <a:ext cx="264500" cy="201617"/>
              <a:chOff x="7966969" y="1317673"/>
              <a:chExt cx="649884" cy="495376"/>
            </a:xfrm>
          </p:grpSpPr>
          <p:sp>
            <p:nvSpPr>
              <p:cNvPr id="280" name="Teardrop 279">
                <a:extLst>
                  <a:ext uri="{FF2B5EF4-FFF2-40B4-BE49-F238E27FC236}">
                    <a16:creationId xmlns:a16="http://schemas.microsoft.com/office/drawing/2014/main" id="{99C0F2F0-6C6A-44B6-9F5C-F3957E286B5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7966969" y="1510777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1" name="Teardrop 280">
                <a:extLst>
                  <a:ext uri="{FF2B5EF4-FFF2-40B4-BE49-F238E27FC236}">
                    <a16:creationId xmlns:a16="http://schemas.microsoft.com/office/drawing/2014/main" id="{E3C5FC43-0038-4524-8217-FD4FBCA919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365864" y="1601449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2" name="Teardrop 281">
                <a:extLst>
                  <a:ext uri="{FF2B5EF4-FFF2-40B4-BE49-F238E27FC236}">
                    <a16:creationId xmlns:a16="http://schemas.microsoft.com/office/drawing/2014/main" id="{2684760B-7110-450A-92D7-D772DF233C2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405253" y="1317673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DBDFD52B-5035-4BF9-A2A2-E18736E749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9065" y="5815328"/>
              <a:ext cx="264500" cy="201617"/>
              <a:chOff x="7966969" y="1317673"/>
              <a:chExt cx="649884" cy="495376"/>
            </a:xfrm>
          </p:grpSpPr>
          <p:sp>
            <p:nvSpPr>
              <p:cNvPr id="287" name="Teardrop 286">
                <a:extLst>
                  <a:ext uri="{FF2B5EF4-FFF2-40B4-BE49-F238E27FC236}">
                    <a16:creationId xmlns:a16="http://schemas.microsoft.com/office/drawing/2014/main" id="{22613D03-D663-454B-A428-B9B4ECB5A68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7966969" y="1510777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8" name="Teardrop 287">
                <a:extLst>
                  <a:ext uri="{FF2B5EF4-FFF2-40B4-BE49-F238E27FC236}">
                    <a16:creationId xmlns:a16="http://schemas.microsoft.com/office/drawing/2014/main" id="{92D92625-1384-4736-A6BF-5A43F0E971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365864" y="1601449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9" name="Teardrop 288">
                <a:extLst>
                  <a:ext uri="{FF2B5EF4-FFF2-40B4-BE49-F238E27FC236}">
                    <a16:creationId xmlns:a16="http://schemas.microsoft.com/office/drawing/2014/main" id="{F5F57255-8228-4CE2-B365-83F5A85B5F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405253" y="1317673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A88006E-2BC8-4C41-B12D-3EEF11AEECB6}"/>
              </a:ext>
            </a:extLst>
          </p:cNvPr>
          <p:cNvGrpSpPr/>
          <p:nvPr/>
        </p:nvGrpSpPr>
        <p:grpSpPr>
          <a:xfrm>
            <a:off x="9083306" y="4889861"/>
            <a:ext cx="1772240" cy="1707004"/>
            <a:chOff x="9083306" y="4889861"/>
            <a:chExt cx="1772240" cy="1707004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35ECC50-759B-409E-A481-62BD4E51708E}"/>
                </a:ext>
              </a:extLst>
            </p:cNvPr>
            <p:cNvSpPr/>
            <p:nvPr/>
          </p:nvSpPr>
          <p:spPr>
            <a:xfrm>
              <a:off x="9083306" y="4889861"/>
              <a:ext cx="1772240" cy="1707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  <a:effectLst>
              <a:outerShdw blurRad="1016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7E1DAEA-3269-4F30-BE09-82B8BAACC9D8}"/>
                </a:ext>
              </a:extLst>
            </p:cNvPr>
            <p:cNvGrpSpPr/>
            <p:nvPr/>
          </p:nvGrpSpPr>
          <p:grpSpPr>
            <a:xfrm>
              <a:off x="9480974" y="5202941"/>
              <a:ext cx="881668" cy="522189"/>
              <a:chOff x="7607431" y="3154264"/>
              <a:chExt cx="881668" cy="522189"/>
            </a:xfrm>
            <a:solidFill>
              <a:srgbClr val="DAE3F3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337C6AB0-9850-4D9D-9878-626F6FEF9900}"/>
                  </a:ext>
                </a:extLst>
              </p:cNvPr>
              <p:cNvSpPr/>
              <p:nvPr/>
            </p:nvSpPr>
            <p:spPr>
              <a:xfrm>
                <a:off x="7607431" y="3354881"/>
                <a:ext cx="321572" cy="3215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A80E87A4-872C-4724-8A62-BF7EDEA531DB}"/>
                  </a:ext>
                </a:extLst>
              </p:cNvPr>
              <p:cNvSpPr/>
              <p:nvPr/>
            </p:nvSpPr>
            <p:spPr>
              <a:xfrm>
                <a:off x="8112027" y="3240463"/>
                <a:ext cx="377072" cy="377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55831C-7D5F-42FC-9004-FFF1046EA320}"/>
                  </a:ext>
                </a:extLst>
              </p:cNvPr>
              <p:cNvSpPr/>
              <p:nvPr/>
            </p:nvSpPr>
            <p:spPr>
              <a:xfrm>
                <a:off x="7778374" y="3154264"/>
                <a:ext cx="522189" cy="5221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7760CB87-8254-4E04-9C5D-13EFE78663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17213" y="5757544"/>
              <a:ext cx="264500" cy="201617"/>
              <a:chOff x="7966969" y="1317673"/>
              <a:chExt cx="649884" cy="495376"/>
            </a:xfrm>
          </p:grpSpPr>
          <p:sp>
            <p:nvSpPr>
              <p:cNvPr id="299" name="Teardrop 298">
                <a:extLst>
                  <a:ext uri="{FF2B5EF4-FFF2-40B4-BE49-F238E27FC236}">
                    <a16:creationId xmlns:a16="http://schemas.microsoft.com/office/drawing/2014/main" id="{68CAF384-84C5-40CA-B935-EDE23C0F5D4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7966969" y="1510777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0" name="Teardrop 299">
                <a:extLst>
                  <a:ext uri="{FF2B5EF4-FFF2-40B4-BE49-F238E27FC236}">
                    <a16:creationId xmlns:a16="http://schemas.microsoft.com/office/drawing/2014/main" id="{B912428B-B16B-4466-8DC0-E2E3C1F9E6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365864" y="1601449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1" name="Teardrop 300">
                <a:extLst>
                  <a:ext uri="{FF2B5EF4-FFF2-40B4-BE49-F238E27FC236}">
                    <a16:creationId xmlns:a16="http://schemas.microsoft.com/office/drawing/2014/main" id="{6846A24D-C481-4C20-B317-42A66A8C02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405253" y="1317673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0A8EB9FF-5EC2-42A1-9A85-7BF43D8301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78973" y="5815328"/>
              <a:ext cx="264500" cy="201617"/>
              <a:chOff x="7966969" y="1317673"/>
              <a:chExt cx="649884" cy="495376"/>
            </a:xfrm>
          </p:grpSpPr>
          <p:sp>
            <p:nvSpPr>
              <p:cNvPr id="296" name="Teardrop 295">
                <a:extLst>
                  <a:ext uri="{FF2B5EF4-FFF2-40B4-BE49-F238E27FC236}">
                    <a16:creationId xmlns:a16="http://schemas.microsoft.com/office/drawing/2014/main" id="{D720926E-A9EB-4C0D-A18F-1F9561E4F9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7966969" y="1510777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7" name="Teardrop 296">
                <a:extLst>
                  <a:ext uri="{FF2B5EF4-FFF2-40B4-BE49-F238E27FC236}">
                    <a16:creationId xmlns:a16="http://schemas.microsoft.com/office/drawing/2014/main" id="{FA0DBE18-F626-409D-BBE2-4E8946320B6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365864" y="1601449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8" name="Teardrop 297">
                <a:extLst>
                  <a:ext uri="{FF2B5EF4-FFF2-40B4-BE49-F238E27FC236}">
                    <a16:creationId xmlns:a16="http://schemas.microsoft.com/office/drawing/2014/main" id="{8827AB93-37EE-4462-B30A-99193E26A1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405253" y="1317673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EC6B543C-4189-4976-B951-B7E5126A63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62898" y="6013488"/>
              <a:ext cx="264500" cy="201617"/>
              <a:chOff x="7966969" y="1317673"/>
              <a:chExt cx="649884" cy="495376"/>
            </a:xfrm>
          </p:grpSpPr>
          <p:sp>
            <p:nvSpPr>
              <p:cNvPr id="306" name="Teardrop 305">
                <a:extLst>
                  <a:ext uri="{FF2B5EF4-FFF2-40B4-BE49-F238E27FC236}">
                    <a16:creationId xmlns:a16="http://schemas.microsoft.com/office/drawing/2014/main" id="{D189622C-1668-4AD9-86CF-110AA9C1F73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7966969" y="1510777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7" name="Teardrop 306">
                <a:extLst>
                  <a:ext uri="{FF2B5EF4-FFF2-40B4-BE49-F238E27FC236}">
                    <a16:creationId xmlns:a16="http://schemas.microsoft.com/office/drawing/2014/main" id="{8355C532-8401-40F3-9433-DCC8C0A24D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365864" y="1601449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8" name="Teardrop 307">
                <a:extLst>
                  <a:ext uri="{FF2B5EF4-FFF2-40B4-BE49-F238E27FC236}">
                    <a16:creationId xmlns:a16="http://schemas.microsoft.com/office/drawing/2014/main" id="{4245E1B5-01CF-48A1-BFAC-CB83AFC222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5400000">
                <a:off x="8405253" y="1317673"/>
                <a:ext cx="211600" cy="211600"/>
              </a:xfrm>
              <a:prstGeom prst="teardrop">
                <a:avLst>
                  <a:gd name="adj" fmla="val 1405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310" name="Oval 309">
            <a:extLst>
              <a:ext uri="{FF2B5EF4-FFF2-40B4-BE49-F238E27FC236}">
                <a16:creationId xmlns:a16="http://schemas.microsoft.com/office/drawing/2014/main" id="{97CE18E6-674B-4882-A05A-1CBA35AF8807}"/>
              </a:ext>
            </a:extLst>
          </p:cNvPr>
          <p:cNvSpPr/>
          <p:nvPr/>
        </p:nvSpPr>
        <p:spPr>
          <a:xfrm>
            <a:off x="415471" y="565534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40FE9DCA-3820-4AC6-A480-164820252686}"/>
              </a:ext>
            </a:extLst>
          </p:cNvPr>
          <p:cNvSpPr/>
          <p:nvPr/>
        </p:nvSpPr>
        <p:spPr>
          <a:xfrm>
            <a:off x="2565337" y="589937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2B9D4560-0828-4B7C-933E-A84CF28FAF4A}"/>
              </a:ext>
            </a:extLst>
          </p:cNvPr>
          <p:cNvSpPr/>
          <p:nvPr/>
        </p:nvSpPr>
        <p:spPr>
          <a:xfrm>
            <a:off x="4634992" y="592511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7854B759-D06A-432E-912F-791291D4E0D0}"/>
              </a:ext>
            </a:extLst>
          </p:cNvPr>
          <p:cNvSpPr/>
          <p:nvPr/>
        </p:nvSpPr>
        <p:spPr>
          <a:xfrm>
            <a:off x="6825453" y="565534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7B085841-0D75-4F28-9B4E-3235604F9C36}"/>
              </a:ext>
            </a:extLst>
          </p:cNvPr>
          <p:cNvSpPr/>
          <p:nvPr/>
        </p:nvSpPr>
        <p:spPr>
          <a:xfrm>
            <a:off x="8914388" y="585398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EF01FDC4-5952-43D9-9885-F2E128F42D18}"/>
              </a:ext>
            </a:extLst>
          </p:cNvPr>
          <p:cNvSpPr/>
          <p:nvPr/>
        </p:nvSpPr>
        <p:spPr>
          <a:xfrm>
            <a:off x="387994" y="2674305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35258BED-BAD2-443C-A622-FEF2C5C1BD6B}"/>
              </a:ext>
            </a:extLst>
          </p:cNvPr>
          <p:cNvSpPr/>
          <p:nvPr/>
        </p:nvSpPr>
        <p:spPr>
          <a:xfrm>
            <a:off x="2537860" y="2698708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1A0C7F7A-21DF-4045-8E07-688C37625453}"/>
              </a:ext>
            </a:extLst>
          </p:cNvPr>
          <p:cNvSpPr/>
          <p:nvPr/>
        </p:nvSpPr>
        <p:spPr>
          <a:xfrm>
            <a:off x="4607515" y="2701282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23A1722-FA1F-4301-95EF-267AC2EC28D0}"/>
              </a:ext>
            </a:extLst>
          </p:cNvPr>
          <p:cNvSpPr/>
          <p:nvPr/>
        </p:nvSpPr>
        <p:spPr>
          <a:xfrm>
            <a:off x="6797976" y="2674305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DC28533-3F69-4735-BA74-03D67FABC6EE}"/>
              </a:ext>
            </a:extLst>
          </p:cNvPr>
          <p:cNvSpPr/>
          <p:nvPr/>
        </p:nvSpPr>
        <p:spPr>
          <a:xfrm>
            <a:off x="8886911" y="2694169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4368AC4D-9B89-47A5-AA96-BC8E8FB1239B}"/>
              </a:ext>
            </a:extLst>
          </p:cNvPr>
          <p:cNvSpPr/>
          <p:nvPr/>
        </p:nvSpPr>
        <p:spPr>
          <a:xfrm>
            <a:off x="383572" y="4728392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11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B4C8E6B6-A358-429D-8246-DCED60345731}"/>
              </a:ext>
            </a:extLst>
          </p:cNvPr>
          <p:cNvSpPr/>
          <p:nvPr/>
        </p:nvSpPr>
        <p:spPr>
          <a:xfrm>
            <a:off x="2533438" y="4752795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12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C23D9428-3BDF-4C5A-80F3-4EF4097B9832}"/>
              </a:ext>
            </a:extLst>
          </p:cNvPr>
          <p:cNvSpPr/>
          <p:nvPr/>
        </p:nvSpPr>
        <p:spPr>
          <a:xfrm>
            <a:off x="4603093" y="4755369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13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2CB3C27-5E66-40FC-ABFE-765EF8C66175}"/>
              </a:ext>
            </a:extLst>
          </p:cNvPr>
          <p:cNvSpPr/>
          <p:nvPr/>
        </p:nvSpPr>
        <p:spPr>
          <a:xfrm>
            <a:off x="6793554" y="4728392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14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A8A18D8-36B2-4704-9C7F-3756D7447A35}"/>
              </a:ext>
            </a:extLst>
          </p:cNvPr>
          <p:cNvSpPr/>
          <p:nvPr/>
        </p:nvSpPr>
        <p:spPr>
          <a:xfrm>
            <a:off x="8882489" y="4748256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5488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94BDEE0-F73A-4440-9BEA-3FF1652876C2}"/>
              </a:ext>
            </a:extLst>
          </p:cNvPr>
          <p:cNvGrpSpPr/>
          <p:nvPr/>
        </p:nvGrpSpPr>
        <p:grpSpPr>
          <a:xfrm>
            <a:off x="2427325" y="2306150"/>
            <a:ext cx="1772240" cy="1707004"/>
            <a:chOff x="2427325" y="2306150"/>
            <a:chExt cx="1772240" cy="17070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0CF4B9-6252-4F67-A67C-952933078587}"/>
                </a:ext>
              </a:extLst>
            </p:cNvPr>
            <p:cNvGrpSpPr/>
            <p:nvPr/>
          </p:nvGrpSpPr>
          <p:grpSpPr>
            <a:xfrm>
              <a:off x="2427325" y="2306150"/>
              <a:ext cx="1772240" cy="1707004"/>
              <a:chOff x="9083306" y="4889861"/>
              <a:chExt cx="1772240" cy="170700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44C11E8-8ABD-4BAF-B535-992E4D1D587E}"/>
                  </a:ext>
                </a:extLst>
              </p:cNvPr>
              <p:cNvSpPr/>
              <p:nvPr/>
            </p:nvSpPr>
            <p:spPr>
              <a:xfrm>
                <a:off x="9083306" y="4889861"/>
                <a:ext cx="1772240" cy="170700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>
                <a:outerShdw blurRad="1016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15C2F91-B046-4D8E-A870-A741A806C22A}"/>
                  </a:ext>
                </a:extLst>
              </p:cNvPr>
              <p:cNvGrpSpPr/>
              <p:nvPr/>
            </p:nvGrpSpPr>
            <p:grpSpPr>
              <a:xfrm>
                <a:off x="9480974" y="5202941"/>
                <a:ext cx="881668" cy="522189"/>
                <a:chOff x="7607431" y="3154264"/>
                <a:chExt cx="881668" cy="522189"/>
              </a:xfrm>
              <a:solidFill>
                <a:srgbClr val="DAE3F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CAAE3A1-6853-4BAD-A836-0EC4031D4E6F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3BEED45-D727-4C12-9AFB-B35DC1ABBE56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14A57F1-D220-496F-BD90-2F9D1DD777A4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47570F-F176-4934-BCE7-F5DB1BCB37C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17213" y="5757544"/>
                <a:ext cx="264500" cy="201617"/>
                <a:chOff x="7966969" y="1317673"/>
                <a:chExt cx="649884" cy="495376"/>
              </a:xfrm>
            </p:grpSpPr>
            <p:sp>
              <p:nvSpPr>
                <p:cNvPr id="14" name="Teardrop 13">
                  <a:extLst>
                    <a:ext uri="{FF2B5EF4-FFF2-40B4-BE49-F238E27FC236}">
                      <a16:creationId xmlns:a16="http://schemas.microsoft.com/office/drawing/2014/main" id="{CD940901-AAC9-40C1-94AC-ABC54C6732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" name="Teardrop 14">
                  <a:extLst>
                    <a:ext uri="{FF2B5EF4-FFF2-40B4-BE49-F238E27FC236}">
                      <a16:creationId xmlns:a16="http://schemas.microsoft.com/office/drawing/2014/main" id="{332283C7-EEB4-4EB0-AEB0-E01007F73A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Teardrop 15">
                  <a:extLst>
                    <a:ext uri="{FF2B5EF4-FFF2-40B4-BE49-F238E27FC236}">
                      <a16:creationId xmlns:a16="http://schemas.microsoft.com/office/drawing/2014/main" id="{A2C223DD-5C91-4564-B387-18850D0E9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EC15196-B4B3-4AC1-95C6-EB19C97D58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678973" y="5815328"/>
                <a:ext cx="264500" cy="201617"/>
                <a:chOff x="7966969" y="1317673"/>
                <a:chExt cx="649884" cy="495376"/>
              </a:xfrm>
            </p:grpSpPr>
            <p:sp>
              <p:nvSpPr>
                <p:cNvPr id="11" name="Teardrop 10">
                  <a:extLst>
                    <a:ext uri="{FF2B5EF4-FFF2-40B4-BE49-F238E27FC236}">
                      <a16:creationId xmlns:a16="http://schemas.microsoft.com/office/drawing/2014/main" id="{315A9775-3E88-4BDB-90E3-DD74BD30FD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2" name="Teardrop 11">
                  <a:extLst>
                    <a:ext uri="{FF2B5EF4-FFF2-40B4-BE49-F238E27FC236}">
                      <a16:creationId xmlns:a16="http://schemas.microsoft.com/office/drawing/2014/main" id="{FCAADFCC-9708-470B-80EF-2E254A67C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3" name="Teardrop 12">
                  <a:extLst>
                    <a:ext uri="{FF2B5EF4-FFF2-40B4-BE49-F238E27FC236}">
                      <a16:creationId xmlns:a16="http://schemas.microsoft.com/office/drawing/2014/main" id="{AD2EEAC4-DC3A-490E-870A-AD9FBE384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531C359-5639-4FBB-8F7E-818A97B65B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62898" y="6013488"/>
                <a:ext cx="264500" cy="201617"/>
                <a:chOff x="7966969" y="1317673"/>
                <a:chExt cx="649884" cy="495376"/>
              </a:xfrm>
            </p:grpSpPr>
            <p:sp>
              <p:nvSpPr>
                <p:cNvPr id="8" name="Teardrop 7">
                  <a:extLst>
                    <a:ext uri="{FF2B5EF4-FFF2-40B4-BE49-F238E27FC236}">
                      <a16:creationId xmlns:a16="http://schemas.microsoft.com/office/drawing/2014/main" id="{7CC27C75-26B4-4173-BD87-AEBC64614C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" name="Teardrop 8">
                  <a:extLst>
                    <a:ext uri="{FF2B5EF4-FFF2-40B4-BE49-F238E27FC236}">
                      <a16:creationId xmlns:a16="http://schemas.microsoft.com/office/drawing/2014/main" id="{83723FA2-C175-4A80-829E-9F3549507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" name="Teardrop 9">
                  <a:extLst>
                    <a:ext uri="{FF2B5EF4-FFF2-40B4-BE49-F238E27FC236}">
                      <a16:creationId xmlns:a16="http://schemas.microsoft.com/office/drawing/2014/main" id="{AB991192-5A62-4D22-A864-55B56F5841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20" name="Lightning Bolt 19">
              <a:extLst>
                <a:ext uri="{FF2B5EF4-FFF2-40B4-BE49-F238E27FC236}">
                  <a16:creationId xmlns:a16="http://schemas.microsoft.com/office/drawing/2014/main" id="{05F77A11-C7DB-4307-BF8A-302E834822F4}"/>
                </a:ext>
              </a:extLst>
            </p:cNvPr>
            <p:cNvSpPr/>
            <p:nvPr/>
          </p:nvSpPr>
          <p:spPr>
            <a:xfrm>
              <a:off x="2965464" y="2970982"/>
              <a:ext cx="466814" cy="491822"/>
            </a:xfrm>
            <a:prstGeom prst="lightningBol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5F3FB6-A0CB-4715-9B88-A98744432CC5}"/>
              </a:ext>
            </a:extLst>
          </p:cNvPr>
          <p:cNvGrpSpPr/>
          <p:nvPr/>
        </p:nvGrpSpPr>
        <p:grpSpPr>
          <a:xfrm>
            <a:off x="4594369" y="2261892"/>
            <a:ext cx="1772240" cy="1707004"/>
            <a:chOff x="4764632" y="2306150"/>
            <a:chExt cx="1772240" cy="170700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A89AB3-0413-4C4B-B26D-E4FBDC7A6F52}"/>
                </a:ext>
              </a:extLst>
            </p:cNvPr>
            <p:cNvGrpSpPr/>
            <p:nvPr/>
          </p:nvGrpSpPr>
          <p:grpSpPr>
            <a:xfrm>
              <a:off x="4764632" y="2306150"/>
              <a:ext cx="1772240" cy="1707004"/>
              <a:chOff x="9083306" y="4889861"/>
              <a:chExt cx="1772240" cy="170700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D5DAC97-E1AD-487F-9AD4-DC512F687E80}"/>
                  </a:ext>
                </a:extLst>
              </p:cNvPr>
              <p:cNvSpPr/>
              <p:nvPr/>
            </p:nvSpPr>
            <p:spPr>
              <a:xfrm>
                <a:off x="9083306" y="4889861"/>
                <a:ext cx="1772240" cy="170700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>
                <a:outerShdw blurRad="1016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DC73FDA-7A43-43E3-B43C-A43FCD57D26D}"/>
                  </a:ext>
                </a:extLst>
              </p:cNvPr>
              <p:cNvGrpSpPr/>
              <p:nvPr/>
            </p:nvGrpSpPr>
            <p:grpSpPr>
              <a:xfrm>
                <a:off x="9480974" y="5202941"/>
                <a:ext cx="881668" cy="522189"/>
                <a:chOff x="7607431" y="3154264"/>
                <a:chExt cx="881668" cy="522189"/>
              </a:xfrm>
              <a:solidFill>
                <a:srgbClr val="DAE3F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5B06607-FBFC-4B65-A6BD-BF2D684227A9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422E0F0-3C3F-4BE4-9E25-F506941C4990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808EB72-2893-487B-93FC-44BF2618A273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696F59E-E73D-4637-888C-C9C4C42547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17213" y="5757544"/>
                <a:ext cx="264500" cy="201617"/>
                <a:chOff x="7966969" y="1317673"/>
                <a:chExt cx="649884" cy="495376"/>
              </a:xfrm>
            </p:grpSpPr>
            <p:sp>
              <p:nvSpPr>
                <p:cNvPr id="33" name="Teardrop 32">
                  <a:extLst>
                    <a:ext uri="{FF2B5EF4-FFF2-40B4-BE49-F238E27FC236}">
                      <a16:creationId xmlns:a16="http://schemas.microsoft.com/office/drawing/2014/main" id="{0FA0635D-9A03-4B5F-BB18-F48195FB0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4" name="Teardrop 33">
                  <a:extLst>
                    <a:ext uri="{FF2B5EF4-FFF2-40B4-BE49-F238E27FC236}">
                      <a16:creationId xmlns:a16="http://schemas.microsoft.com/office/drawing/2014/main" id="{77B7FACD-A940-4650-B07D-F50EC0FB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5" name="Teardrop 34">
                  <a:extLst>
                    <a:ext uri="{FF2B5EF4-FFF2-40B4-BE49-F238E27FC236}">
                      <a16:creationId xmlns:a16="http://schemas.microsoft.com/office/drawing/2014/main" id="{4C6B0412-DFD3-45E7-AAC9-366A273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FC541C8-1557-4D11-8446-2ECA494775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678973" y="5815328"/>
                <a:ext cx="264500" cy="201617"/>
                <a:chOff x="7966969" y="1317673"/>
                <a:chExt cx="649884" cy="495376"/>
              </a:xfrm>
            </p:grpSpPr>
            <p:sp>
              <p:nvSpPr>
                <p:cNvPr id="30" name="Teardrop 29">
                  <a:extLst>
                    <a:ext uri="{FF2B5EF4-FFF2-40B4-BE49-F238E27FC236}">
                      <a16:creationId xmlns:a16="http://schemas.microsoft.com/office/drawing/2014/main" id="{F916675D-C019-4F57-9963-F53E8CC373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1" name="Teardrop 30">
                  <a:extLst>
                    <a:ext uri="{FF2B5EF4-FFF2-40B4-BE49-F238E27FC236}">
                      <a16:creationId xmlns:a16="http://schemas.microsoft.com/office/drawing/2014/main" id="{6B5BF7ED-0979-4C12-8DE4-5DEA447A8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2" name="Teardrop 31">
                  <a:extLst>
                    <a:ext uri="{FF2B5EF4-FFF2-40B4-BE49-F238E27FC236}">
                      <a16:creationId xmlns:a16="http://schemas.microsoft.com/office/drawing/2014/main" id="{FDF4649F-46EA-4EB7-88EA-AC442013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52C546F-AEF8-44A8-985D-3337C8DCA6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62898" y="6013488"/>
                <a:ext cx="264500" cy="201617"/>
                <a:chOff x="7966969" y="1317673"/>
                <a:chExt cx="649884" cy="495376"/>
              </a:xfrm>
            </p:grpSpPr>
            <p:sp>
              <p:nvSpPr>
                <p:cNvPr id="27" name="Teardrop 26">
                  <a:extLst>
                    <a:ext uri="{FF2B5EF4-FFF2-40B4-BE49-F238E27FC236}">
                      <a16:creationId xmlns:a16="http://schemas.microsoft.com/office/drawing/2014/main" id="{97F928E4-C9ED-418D-8AD7-BDCDBBBECD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8" name="Teardrop 27">
                  <a:extLst>
                    <a:ext uri="{FF2B5EF4-FFF2-40B4-BE49-F238E27FC236}">
                      <a16:creationId xmlns:a16="http://schemas.microsoft.com/office/drawing/2014/main" id="{10B8BB12-ADFC-4A2C-ADFF-B673B334F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Teardrop 28">
                  <a:extLst>
                    <a:ext uri="{FF2B5EF4-FFF2-40B4-BE49-F238E27FC236}">
                      <a16:creationId xmlns:a16="http://schemas.microsoft.com/office/drawing/2014/main" id="{775AFC1D-A47D-4C60-B9E2-4CAC23E5E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39" name="Lightning Bolt 38">
              <a:extLst>
                <a:ext uri="{FF2B5EF4-FFF2-40B4-BE49-F238E27FC236}">
                  <a16:creationId xmlns:a16="http://schemas.microsoft.com/office/drawing/2014/main" id="{8854ED7A-5B3C-4B77-B706-69F4A0BD15CF}"/>
                </a:ext>
              </a:extLst>
            </p:cNvPr>
            <p:cNvSpPr/>
            <p:nvPr/>
          </p:nvSpPr>
          <p:spPr>
            <a:xfrm>
              <a:off x="5302771" y="2970982"/>
              <a:ext cx="466814" cy="491822"/>
            </a:xfrm>
            <a:prstGeom prst="lightningBol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Lightning Bolt 39">
              <a:extLst>
                <a:ext uri="{FF2B5EF4-FFF2-40B4-BE49-F238E27FC236}">
                  <a16:creationId xmlns:a16="http://schemas.microsoft.com/office/drawing/2014/main" id="{DFA7110F-672C-4EE5-A4A5-CA1DDD123968}"/>
                </a:ext>
              </a:extLst>
            </p:cNvPr>
            <p:cNvSpPr/>
            <p:nvPr/>
          </p:nvSpPr>
          <p:spPr>
            <a:xfrm>
              <a:off x="5666896" y="2941412"/>
              <a:ext cx="466814" cy="491822"/>
            </a:xfrm>
            <a:prstGeom prst="lightningBol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4779368-63E5-45EA-BEEC-30B98B965C6E}"/>
              </a:ext>
            </a:extLst>
          </p:cNvPr>
          <p:cNvGrpSpPr/>
          <p:nvPr/>
        </p:nvGrpSpPr>
        <p:grpSpPr>
          <a:xfrm>
            <a:off x="6727109" y="2276072"/>
            <a:ext cx="1772240" cy="1707004"/>
            <a:chOff x="7191681" y="2306150"/>
            <a:chExt cx="1772240" cy="170700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1DD90B-7D08-4141-A076-E2F70693567E}"/>
                </a:ext>
              </a:extLst>
            </p:cNvPr>
            <p:cNvGrpSpPr/>
            <p:nvPr/>
          </p:nvGrpSpPr>
          <p:grpSpPr>
            <a:xfrm>
              <a:off x="7191681" y="2306150"/>
              <a:ext cx="1772240" cy="1707004"/>
              <a:chOff x="9083306" y="4889861"/>
              <a:chExt cx="1772240" cy="170700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275E553-32FF-4802-B576-5CAA6ECED48A}"/>
                  </a:ext>
                </a:extLst>
              </p:cNvPr>
              <p:cNvSpPr/>
              <p:nvPr/>
            </p:nvSpPr>
            <p:spPr>
              <a:xfrm>
                <a:off x="9083306" y="4889861"/>
                <a:ext cx="1772240" cy="170700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  <a:effectLst>
                <a:outerShdw blurRad="101600" sx="104000" sy="104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50E9046-1979-42C7-91B4-BD7B4110EF4F}"/>
                  </a:ext>
                </a:extLst>
              </p:cNvPr>
              <p:cNvGrpSpPr/>
              <p:nvPr/>
            </p:nvGrpSpPr>
            <p:grpSpPr>
              <a:xfrm>
                <a:off x="9480974" y="5202941"/>
                <a:ext cx="881668" cy="522189"/>
                <a:chOff x="7607431" y="3154264"/>
                <a:chExt cx="881668" cy="522189"/>
              </a:xfrm>
              <a:solidFill>
                <a:srgbClr val="DAE3F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0A80E35-69D1-434D-A337-C61ACB95D984}"/>
                    </a:ext>
                  </a:extLst>
                </p:cNvPr>
                <p:cNvSpPr/>
                <p:nvPr/>
              </p:nvSpPr>
              <p:spPr>
                <a:xfrm>
                  <a:off x="7607431" y="3354881"/>
                  <a:ext cx="321572" cy="3215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314D751-601A-4393-8FA2-3A69F9361EED}"/>
                    </a:ext>
                  </a:extLst>
                </p:cNvPr>
                <p:cNvSpPr/>
                <p:nvPr/>
              </p:nvSpPr>
              <p:spPr>
                <a:xfrm>
                  <a:off x="8112027" y="3240463"/>
                  <a:ext cx="377072" cy="3770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4D50ECF-DABF-4949-BAD6-60984EAC2962}"/>
                    </a:ext>
                  </a:extLst>
                </p:cNvPr>
                <p:cNvSpPr/>
                <p:nvPr/>
              </p:nvSpPr>
              <p:spPr>
                <a:xfrm>
                  <a:off x="7778374" y="3154264"/>
                  <a:ext cx="522189" cy="5221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73DF7A1-3422-4021-BC3F-24B0251C7A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17213" y="5757544"/>
                <a:ext cx="264500" cy="201617"/>
                <a:chOff x="7966969" y="1317673"/>
                <a:chExt cx="649884" cy="495376"/>
              </a:xfrm>
            </p:grpSpPr>
            <p:sp>
              <p:nvSpPr>
                <p:cNvPr id="53" name="Teardrop 52">
                  <a:extLst>
                    <a:ext uri="{FF2B5EF4-FFF2-40B4-BE49-F238E27FC236}">
                      <a16:creationId xmlns:a16="http://schemas.microsoft.com/office/drawing/2014/main" id="{C2275280-9125-4F2C-A5D8-FB4C536486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FEEBF705-E92B-4FBD-BC6E-AA60B0F808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53EC96DF-BA81-41E4-911F-422D5FA2CE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2AE7025-CCB8-4859-8280-F8BEF03307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678973" y="5815328"/>
                <a:ext cx="264500" cy="201617"/>
                <a:chOff x="7966969" y="1317673"/>
                <a:chExt cx="649884" cy="495376"/>
              </a:xfrm>
            </p:grpSpPr>
            <p:sp>
              <p:nvSpPr>
                <p:cNvPr id="50" name="Teardrop 49">
                  <a:extLst>
                    <a:ext uri="{FF2B5EF4-FFF2-40B4-BE49-F238E27FC236}">
                      <a16:creationId xmlns:a16="http://schemas.microsoft.com/office/drawing/2014/main" id="{2C0967A0-6C07-44FA-984B-BCAF1829E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Teardrop 50">
                  <a:extLst>
                    <a:ext uri="{FF2B5EF4-FFF2-40B4-BE49-F238E27FC236}">
                      <a16:creationId xmlns:a16="http://schemas.microsoft.com/office/drawing/2014/main" id="{1C486A76-B3C6-4002-8FEF-F9E77A2468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" name="Teardrop 51">
                  <a:extLst>
                    <a:ext uri="{FF2B5EF4-FFF2-40B4-BE49-F238E27FC236}">
                      <a16:creationId xmlns:a16="http://schemas.microsoft.com/office/drawing/2014/main" id="{8DC2B443-C795-425E-8DD5-D40B358195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7BA1352-4663-45F1-9214-45A4861C91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62898" y="6013488"/>
                <a:ext cx="264500" cy="201617"/>
                <a:chOff x="7966969" y="1317673"/>
                <a:chExt cx="649884" cy="495376"/>
              </a:xfrm>
            </p:grpSpPr>
            <p:sp>
              <p:nvSpPr>
                <p:cNvPr id="47" name="Teardrop 46">
                  <a:extLst>
                    <a:ext uri="{FF2B5EF4-FFF2-40B4-BE49-F238E27FC236}">
                      <a16:creationId xmlns:a16="http://schemas.microsoft.com/office/drawing/2014/main" id="{1718EB45-B98E-488C-8432-1C8B90BA73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7966969" y="1510777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8" name="Teardrop 47">
                  <a:extLst>
                    <a:ext uri="{FF2B5EF4-FFF2-40B4-BE49-F238E27FC236}">
                      <a16:creationId xmlns:a16="http://schemas.microsoft.com/office/drawing/2014/main" id="{414D118A-C95E-479A-BBF9-A543246A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365864" y="1601449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9" name="Teardrop 48">
                  <a:extLst>
                    <a:ext uri="{FF2B5EF4-FFF2-40B4-BE49-F238E27FC236}">
                      <a16:creationId xmlns:a16="http://schemas.microsoft.com/office/drawing/2014/main" id="{8CEA02A9-C5F5-4DDC-A568-0BD4A45E9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8405253" y="1317673"/>
                  <a:ext cx="211600" cy="211600"/>
                </a:xfrm>
                <a:prstGeom prst="teardrop">
                  <a:avLst>
                    <a:gd name="adj" fmla="val 14059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59" name="Lightning Bolt 58">
              <a:extLst>
                <a:ext uri="{FF2B5EF4-FFF2-40B4-BE49-F238E27FC236}">
                  <a16:creationId xmlns:a16="http://schemas.microsoft.com/office/drawing/2014/main" id="{D7373D35-C195-4604-B095-FB84A163CE4D}"/>
                </a:ext>
              </a:extLst>
            </p:cNvPr>
            <p:cNvSpPr/>
            <p:nvPr/>
          </p:nvSpPr>
          <p:spPr>
            <a:xfrm>
              <a:off x="7729820" y="2970982"/>
              <a:ext cx="466814" cy="491822"/>
            </a:xfrm>
            <a:prstGeom prst="lightningBol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Lightning Bolt 59">
              <a:extLst>
                <a:ext uri="{FF2B5EF4-FFF2-40B4-BE49-F238E27FC236}">
                  <a16:creationId xmlns:a16="http://schemas.microsoft.com/office/drawing/2014/main" id="{57ACACC3-8447-48DE-A7CB-0667A3314D5C}"/>
                </a:ext>
              </a:extLst>
            </p:cNvPr>
            <p:cNvSpPr/>
            <p:nvPr/>
          </p:nvSpPr>
          <p:spPr>
            <a:xfrm>
              <a:off x="8093945" y="2941412"/>
              <a:ext cx="466814" cy="491822"/>
            </a:xfrm>
            <a:prstGeom prst="lightningBol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D49014-1904-429E-823F-E984619B0B3A}"/>
                </a:ext>
              </a:extLst>
            </p:cNvPr>
            <p:cNvGrpSpPr/>
            <p:nvPr/>
          </p:nvGrpSpPr>
          <p:grpSpPr>
            <a:xfrm>
              <a:off x="7642920" y="2572938"/>
              <a:ext cx="869761" cy="318608"/>
              <a:chOff x="7072806" y="1794867"/>
              <a:chExt cx="869761" cy="318608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610A799-CF80-420B-B5CD-887E84E0C8C5}"/>
                  </a:ext>
                </a:extLst>
              </p:cNvPr>
              <p:cNvSpPr/>
              <p:nvPr/>
            </p:nvSpPr>
            <p:spPr>
              <a:xfrm>
                <a:off x="7145570" y="1884465"/>
                <a:ext cx="724233" cy="138342"/>
              </a:xfrm>
              <a:custGeom>
                <a:avLst/>
                <a:gdLst>
                  <a:gd name="connsiteX0" fmla="*/ 0 w 1092200"/>
                  <a:gd name="connsiteY0" fmla="*/ 0 h 270933"/>
                  <a:gd name="connsiteX1" fmla="*/ 198966 w 1092200"/>
                  <a:gd name="connsiteY1" fmla="*/ 241300 h 270933"/>
                  <a:gd name="connsiteX2" fmla="*/ 711200 w 1092200"/>
                  <a:gd name="connsiteY2" fmla="*/ 156633 h 270933"/>
                  <a:gd name="connsiteX3" fmla="*/ 1092200 w 1092200"/>
                  <a:gd name="connsiteY3" fmla="*/ 270933 h 270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2200" h="270933">
                    <a:moveTo>
                      <a:pt x="0" y="0"/>
                    </a:moveTo>
                    <a:cubicBezTo>
                      <a:pt x="40216" y="107597"/>
                      <a:pt x="80433" y="215194"/>
                      <a:pt x="198966" y="241300"/>
                    </a:cubicBezTo>
                    <a:cubicBezTo>
                      <a:pt x="317499" y="267406"/>
                      <a:pt x="562328" y="151694"/>
                      <a:pt x="711200" y="156633"/>
                    </a:cubicBezTo>
                    <a:cubicBezTo>
                      <a:pt x="860072" y="161572"/>
                      <a:pt x="989189" y="238478"/>
                      <a:pt x="1092200" y="270933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51C4DA7-5BEA-4DB3-BD36-88EFBAAB1DBB}"/>
                  </a:ext>
                </a:extLst>
              </p:cNvPr>
              <p:cNvSpPr/>
              <p:nvPr/>
            </p:nvSpPr>
            <p:spPr>
              <a:xfrm>
                <a:off x="7218334" y="1794867"/>
                <a:ext cx="724233" cy="138342"/>
              </a:xfrm>
              <a:custGeom>
                <a:avLst/>
                <a:gdLst>
                  <a:gd name="connsiteX0" fmla="*/ 0 w 1092200"/>
                  <a:gd name="connsiteY0" fmla="*/ 0 h 270933"/>
                  <a:gd name="connsiteX1" fmla="*/ 198966 w 1092200"/>
                  <a:gd name="connsiteY1" fmla="*/ 241300 h 270933"/>
                  <a:gd name="connsiteX2" fmla="*/ 711200 w 1092200"/>
                  <a:gd name="connsiteY2" fmla="*/ 156633 h 270933"/>
                  <a:gd name="connsiteX3" fmla="*/ 1092200 w 1092200"/>
                  <a:gd name="connsiteY3" fmla="*/ 270933 h 270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2200" h="270933">
                    <a:moveTo>
                      <a:pt x="0" y="0"/>
                    </a:moveTo>
                    <a:cubicBezTo>
                      <a:pt x="40216" y="107597"/>
                      <a:pt x="80433" y="215194"/>
                      <a:pt x="198966" y="241300"/>
                    </a:cubicBezTo>
                    <a:cubicBezTo>
                      <a:pt x="317499" y="267406"/>
                      <a:pt x="562328" y="151694"/>
                      <a:pt x="711200" y="156633"/>
                    </a:cubicBezTo>
                    <a:cubicBezTo>
                      <a:pt x="860072" y="161572"/>
                      <a:pt x="989189" y="238478"/>
                      <a:pt x="1092200" y="270933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48466BA-C88E-4928-9E06-2C077488630D}"/>
                  </a:ext>
                </a:extLst>
              </p:cNvPr>
              <p:cNvSpPr/>
              <p:nvPr/>
            </p:nvSpPr>
            <p:spPr>
              <a:xfrm>
                <a:off x="7072806" y="1975133"/>
                <a:ext cx="724233" cy="138342"/>
              </a:xfrm>
              <a:custGeom>
                <a:avLst/>
                <a:gdLst>
                  <a:gd name="connsiteX0" fmla="*/ 0 w 1092200"/>
                  <a:gd name="connsiteY0" fmla="*/ 0 h 270933"/>
                  <a:gd name="connsiteX1" fmla="*/ 198966 w 1092200"/>
                  <a:gd name="connsiteY1" fmla="*/ 241300 h 270933"/>
                  <a:gd name="connsiteX2" fmla="*/ 711200 w 1092200"/>
                  <a:gd name="connsiteY2" fmla="*/ 156633 h 270933"/>
                  <a:gd name="connsiteX3" fmla="*/ 1092200 w 1092200"/>
                  <a:gd name="connsiteY3" fmla="*/ 270933 h 270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2200" h="270933">
                    <a:moveTo>
                      <a:pt x="0" y="0"/>
                    </a:moveTo>
                    <a:cubicBezTo>
                      <a:pt x="40216" y="107597"/>
                      <a:pt x="80433" y="215194"/>
                      <a:pt x="198966" y="241300"/>
                    </a:cubicBezTo>
                    <a:cubicBezTo>
                      <a:pt x="317499" y="267406"/>
                      <a:pt x="562328" y="151694"/>
                      <a:pt x="711200" y="156633"/>
                    </a:cubicBezTo>
                    <a:cubicBezTo>
                      <a:pt x="860072" y="161572"/>
                      <a:pt x="989189" y="238478"/>
                      <a:pt x="1092200" y="270933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3D96C8C6-AEA4-451C-9A67-1690749484F8}"/>
              </a:ext>
            </a:extLst>
          </p:cNvPr>
          <p:cNvSpPr/>
          <p:nvPr/>
        </p:nvSpPr>
        <p:spPr>
          <a:xfrm>
            <a:off x="2317351" y="2014205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9198F8-9B03-47F3-9E4C-663E36E3649D}"/>
              </a:ext>
            </a:extLst>
          </p:cNvPr>
          <p:cNvSpPr/>
          <p:nvPr/>
        </p:nvSpPr>
        <p:spPr>
          <a:xfrm>
            <a:off x="4467217" y="2038608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9F20FA-7602-4B69-A624-EB619CCBEC34}"/>
              </a:ext>
            </a:extLst>
          </p:cNvPr>
          <p:cNvSpPr/>
          <p:nvPr/>
        </p:nvSpPr>
        <p:spPr>
          <a:xfrm>
            <a:off x="6536872" y="2041182"/>
            <a:ext cx="465881" cy="44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6902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Muhd Arif Rawi</dc:creator>
  <cp:lastModifiedBy>Muhd Arif Rawi</cp:lastModifiedBy>
  <cp:revision>17</cp:revision>
  <dcterms:created xsi:type="dcterms:W3CDTF">2020-03-03T08:34:55Z</dcterms:created>
  <dcterms:modified xsi:type="dcterms:W3CDTF">2020-03-07T13:28:11Z</dcterms:modified>
</cp:coreProperties>
</file>