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3" r:id="rId6"/>
    <p:sldId id="352" r:id="rId7"/>
  </p:sldIdLst>
  <p:sldSz cx="9144000" cy="5143500" type="screen16x9"/>
  <p:notesSz cx="6858000" cy="9144000"/>
  <p:embeddedFontLst>
    <p:embeddedFont>
      <p:font typeface="Advent Pro" panose="020B060402020202020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7A97DF-E1EF-44F2-87B0-935D1BF9072E}">
  <a:tblStyle styleId="{1B7A97DF-E1EF-44F2-87B0-935D1BF907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308cb1a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308cb1a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308cb1a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308cb1a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36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48"/>
          <p:cNvGrpSpPr/>
          <p:nvPr/>
        </p:nvGrpSpPr>
        <p:grpSpPr>
          <a:xfrm>
            <a:off x="5013939" y="1352379"/>
            <a:ext cx="4071301" cy="3050735"/>
            <a:chOff x="936525" y="238100"/>
            <a:chExt cx="5319975" cy="3986400"/>
          </a:xfrm>
        </p:grpSpPr>
        <p:sp>
          <p:nvSpPr>
            <p:cNvPr id="259" name="Google Shape;259;p48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8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8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8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8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8"/>
          <p:cNvSpPr txBox="1">
            <a:spLocks noGrp="1"/>
          </p:cNvSpPr>
          <p:nvPr>
            <p:ph type="ctrTitle"/>
          </p:nvPr>
        </p:nvSpPr>
        <p:spPr>
          <a:xfrm>
            <a:off x="699599" y="854152"/>
            <a:ext cx="6255872" cy="15498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Jasa </a:t>
            </a:r>
            <a:r>
              <a:rPr lang="en-ID" sz="3600" dirty="0" err="1"/>
              <a:t>Pemesanan</a:t>
            </a:r>
            <a:r>
              <a:rPr lang="en-ID" sz="3600" dirty="0"/>
              <a:t> dan </a:t>
            </a:r>
            <a:r>
              <a:rPr lang="en-ID" sz="3600" dirty="0" err="1"/>
              <a:t>Pengiriman</a:t>
            </a:r>
            <a:r>
              <a:rPr lang="en-ID" sz="3600" dirty="0"/>
              <a:t>: Solusi </a:t>
            </a:r>
            <a:r>
              <a:rPr lang="en-ID" sz="3600" dirty="0" err="1"/>
              <a:t>Bagi</a:t>
            </a:r>
            <a:r>
              <a:rPr lang="en-ID" sz="3600" dirty="0"/>
              <a:t> UKM </a:t>
            </a:r>
            <a:r>
              <a:rPr lang="en-ID" sz="3600" dirty="0" err="1"/>
              <a:t>Lokal</a:t>
            </a:r>
            <a:r>
              <a:rPr lang="en-ID" sz="3600" dirty="0"/>
              <a:t> dan </a:t>
            </a:r>
            <a:r>
              <a:rPr lang="en-ID" sz="3600" dirty="0" err="1"/>
              <a:t>Konsumen</a:t>
            </a:r>
            <a:endParaRPr lang="en-ID" sz="3600" dirty="0"/>
          </a:p>
        </p:txBody>
      </p:sp>
      <p:sp>
        <p:nvSpPr>
          <p:cNvPr id="265" name="Google Shape;265;p48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Nama: </a:t>
            </a:r>
            <a:r>
              <a:rPr lang="en-US" sz="1600" dirty="0" err="1"/>
              <a:t>Ghifar</a:t>
            </a:r>
            <a:r>
              <a:rPr lang="en-US" sz="1600" dirty="0"/>
              <a:t> </a:t>
            </a:r>
            <a:r>
              <a:rPr lang="en-US" sz="1600" dirty="0" err="1"/>
              <a:t>Rito</a:t>
            </a:r>
            <a:r>
              <a:rPr lang="en-US" sz="1600" dirty="0"/>
              <a:t> </a:t>
            </a:r>
            <a:r>
              <a:rPr lang="en-US" sz="1600" dirty="0" err="1"/>
              <a:t>Ikbar</a:t>
            </a:r>
            <a:r>
              <a:rPr lang="en-US" sz="1600" dirty="0"/>
              <a:t> 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Nim</a:t>
            </a:r>
            <a:endParaRPr sz="1600" dirty="0"/>
          </a:p>
        </p:txBody>
      </p:sp>
      <p:cxnSp>
        <p:nvCxnSpPr>
          <p:cNvPr id="266" name="Google Shape;266;p48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48"/>
          <p:cNvGrpSpPr/>
          <p:nvPr/>
        </p:nvGrpSpPr>
        <p:grpSpPr>
          <a:xfrm>
            <a:off x="5873331" y="1803714"/>
            <a:ext cx="3604080" cy="3791502"/>
            <a:chOff x="1713850" y="264375"/>
            <a:chExt cx="4954550" cy="5212200"/>
          </a:xfrm>
        </p:grpSpPr>
        <p:sp>
          <p:nvSpPr>
            <p:cNvPr id="268" name="Google Shape;268;p48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8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8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8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8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8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8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8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8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8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8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8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8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8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8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8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8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8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8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8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8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8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8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8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8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8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8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8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8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8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8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8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8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8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8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8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8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8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8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8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8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8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8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8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8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8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8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8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8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8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8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8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8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8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8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8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8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8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8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8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8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8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8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8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8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8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8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8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8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8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8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8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8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8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8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8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8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8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8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8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8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8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8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8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8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>
            <a:spLocks noGrp="1"/>
          </p:cNvSpPr>
          <p:nvPr>
            <p:ph type="body" idx="1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Produk-produk</a:t>
            </a:r>
            <a:r>
              <a:rPr lang="en-US" sz="1200" dirty="0"/>
              <a:t> </a:t>
            </a:r>
            <a:r>
              <a:rPr lang="en-US" sz="1200" dirty="0" err="1"/>
              <a:t>lokal</a:t>
            </a:r>
            <a:r>
              <a:rPr lang="en-US" sz="1200" dirty="0"/>
              <a:t> UKM di </a:t>
            </a:r>
            <a:r>
              <a:rPr lang="en-US" sz="1200" dirty="0" err="1"/>
              <a:t>sekitar</a:t>
            </a:r>
            <a:r>
              <a:rPr lang="en-US" sz="1200" dirty="0"/>
              <a:t> </a:t>
            </a:r>
            <a:r>
              <a:rPr lang="en-US" sz="1200" dirty="0" err="1"/>
              <a:t>kampus</a:t>
            </a:r>
            <a:r>
              <a:rPr lang="en-US" sz="1200" dirty="0"/>
              <a:t>/kampung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potensi</a:t>
            </a:r>
            <a:r>
              <a:rPr lang="en-US" sz="1200" dirty="0"/>
              <a:t> yang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dikembangkan</a:t>
            </a:r>
            <a:r>
              <a:rPr lang="en-US" sz="1200" dirty="0"/>
              <a:t>, </a:t>
            </a:r>
            <a:r>
              <a:rPr lang="en-US" sz="1200" dirty="0" err="1"/>
              <a:t>namun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yang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terekspos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. Hal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disebabkan</a:t>
            </a:r>
            <a:r>
              <a:rPr lang="en-US" sz="1200" dirty="0"/>
              <a:t> oleh </a:t>
            </a:r>
            <a:r>
              <a:rPr lang="en-US" sz="1200" dirty="0" err="1"/>
              <a:t>kurangnya</a:t>
            </a:r>
            <a:r>
              <a:rPr lang="en-US" sz="1200" dirty="0"/>
              <a:t> </a:t>
            </a:r>
            <a:r>
              <a:rPr lang="en-US" sz="1200" dirty="0" err="1"/>
              <a:t>promosi</a:t>
            </a:r>
            <a:r>
              <a:rPr lang="en-US" sz="1200" dirty="0"/>
              <a:t> dan </a:t>
            </a:r>
            <a:r>
              <a:rPr lang="en-US" sz="1200" dirty="0" err="1"/>
              <a:t>distribusi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yang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terbatas</a:t>
            </a:r>
            <a:r>
              <a:rPr lang="en-US" sz="1200" dirty="0"/>
              <a:t>. </a:t>
            </a:r>
            <a:r>
              <a:rPr lang="en-US" sz="1200" dirty="0" err="1"/>
              <a:t>Menurut</a:t>
            </a:r>
            <a:r>
              <a:rPr lang="en-US" sz="1200" dirty="0"/>
              <a:t> data yang kami </a:t>
            </a:r>
            <a:r>
              <a:rPr lang="en-US" sz="1200" dirty="0" err="1"/>
              <a:t>kumpulkan</a:t>
            </a:r>
            <a:r>
              <a:rPr lang="en-US" sz="1200" dirty="0"/>
              <a:t>,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sebagian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produk-produk</a:t>
            </a:r>
            <a:r>
              <a:rPr lang="en-US" sz="1200" dirty="0"/>
              <a:t> </a:t>
            </a:r>
            <a:r>
              <a:rPr lang="en-US" sz="1200" dirty="0" err="1"/>
              <a:t>lokal</a:t>
            </a:r>
            <a:r>
              <a:rPr lang="en-US" sz="1200" dirty="0"/>
              <a:t> UKM yang </a:t>
            </a:r>
            <a:r>
              <a:rPr lang="en-US" sz="1200" dirty="0" err="1"/>
              <a:t>tersedia</a:t>
            </a:r>
            <a:r>
              <a:rPr lang="en-US" sz="1200" dirty="0"/>
              <a:t> di </a:t>
            </a:r>
            <a:r>
              <a:rPr lang="en-US" sz="1200" dirty="0" err="1"/>
              <a:t>sekitar</a:t>
            </a:r>
            <a:r>
              <a:rPr lang="en-US" sz="1200" dirty="0"/>
              <a:t> </a:t>
            </a:r>
            <a:r>
              <a:rPr lang="en-US" sz="1200" dirty="0" err="1"/>
              <a:t>kampus</a:t>
            </a:r>
            <a:r>
              <a:rPr lang="en-US" sz="1200" dirty="0"/>
              <a:t>/kampung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diakses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 oleh </a:t>
            </a:r>
            <a:r>
              <a:rPr lang="en-US" sz="1200" dirty="0" err="1"/>
              <a:t>konsumen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juga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bisnis</a:t>
            </a:r>
            <a:r>
              <a:rPr lang="en-US" sz="1200" dirty="0"/>
              <a:t> online dan marketplace yang </a:t>
            </a:r>
            <a:r>
              <a:rPr lang="en-US" sz="1200" dirty="0" err="1"/>
              <a:t>menawarkan</a:t>
            </a:r>
            <a:r>
              <a:rPr lang="en-US" sz="1200" dirty="0"/>
              <a:t> </a:t>
            </a:r>
            <a:r>
              <a:rPr lang="en-US" sz="1200" dirty="0" err="1"/>
              <a:t>produk-produk</a:t>
            </a:r>
            <a:r>
              <a:rPr lang="en-US" sz="1200" dirty="0"/>
              <a:t> </a:t>
            </a:r>
            <a:r>
              <a:rPr lang="en-US" sz="1200" dirty="0" err="1"/>
              <a:t>serupa</a:t>
            </a:r>
            <a:r>
              <a:rPr lang="en-US" sz="1200" dirty="0"/>
              <a:t>. Oleh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diperlukan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terobosan</a:t>
            </a:r>
            <a:r>
              <a:rPr lang="en-US" sz="1200" dirty="0"/>
              <a:t> </a:t>
            </a:r>
            <a:r>
              <a:rPr lang="en-US" sz="1200" dirty="0" err="1"/>
              <a:t>baru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mempercepat</a:t>
            </a:r>
            <a:r>
              <a:rPr lang="en-US" sz="1200" dirty="0"/>
              <a:t> </a:t>
            </a:r>
            <a:r>
              <a:rPr lang="en-US" sz="1200" dirty="0" err="1"/>
              <a:t>aksesibilitas</a:t>
            </a:r>
            <a:r>
              <a:rPr lang="en-US" sz="1200" dirty="0"/>
              <a:t> </a:t>
            </a:r>
            <a:r>
              <a:rPr lang="en-US" sz="1200" dirty="0" err="1"/>
              <a:t>produk-produk</a:t>
            </a:r>
            <a:r>
              <a:rPr lang="en-US" sz="1200" dirty="0"/>
              <a:t> </a:t>
            </a:r>
            <a:r>
              <a:rPr lang="en-US" sz="1200" dirty="0" err="1"/>
              <a:t>lokal</a:t>
            </a:r>
            <a:r>
              <a:rPr lang="en-US" sz="1200" dirty="0"/>
              <a:t> UKM dan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konsumen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mendapatkannya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Melalui</a:t>
            </a:r>
            <a:r>
              <a:rPr lang="en-US" sz="1200" dirty="0"/>
              <a:t> Jasa </a:t>
            </a:r>
            <a:r>
              <a:rPr lang="en-US" sz="1200" dirty="0" err="1"/>
              <a:t>Pemesanan</a:t>
            </a:r>
            <a:r>
              <a:rPr lang="en-US" sz="1200" dirty="0"/>
              <a:t> dan </a:t>
            </a:r>
            <a:r>
              <a:rPr lang="en-US" sz="1200" dirty="0" err="1"/>
              <a:t>Pengiriman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Lokal</a:t>
            </a:r>
            <a:r>
              <a:rPr lang="en-US" sz="1200" dirty="0"/>
              <a:t> UKM, kami </a:t>
            </a:r>
            <a:r>
              <a:rPr lang="en-US" sz="1200" dirty="0" err="1"/>
              <a:t>berharap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UKM di </a:t>
            </a:r>
            <a:r>
              <a:rPr lang="en-US" sz="1200" dirty="0" err="1"/>
              <a:t>sekitar</a:t>
            </a:r>
            <a:r>
              <a:rPr lang="en-US" sz="1200" dirty="0"/>
              <a:t> </a:t>
            </a:r>
            <a:r>
              <a:rPr lang="en-US" sz="1200" dirty="0" err="1"/>
              <a:t>kampus</a:t>
            </a:r>
            <a:r>
              <a:rPr lang="en-US" sz="1200" dirty="0"/>
              <a:t>/kampung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dikenal</a:t>
            </a:r>
            <a:r>
              <a:rPr lang="en-US" sz="1200" dirty="0"/>
              <a:t> dan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konsumen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membeli</a:t>
            </a:r>
            <a:r>
              <a:rPr lang="en-US" sz="1200" dirty="0"/>
              <a:t> </a:t>
            </a:r>
            <a:r>
              <a:rPr lang="en-US" sz="1200" dirty="0" err="1"/>
              <a:t>produk-produk</a:t>
            </a:r>
            <a:r>
              <a:rPr lang="en-US" sz="1200" dirty="0"/>
              <a:t> </a:t>
            </a:r>
            <a:r>
              <a:rPr lang="en-US" sz="1200" dirty="0" err="1"/>
              <a:t>mereka</a:t>
            </a:r>
            <a:r>
              <a:rPr lang="en-US" sz="1200" dirty="0"/>
              <a:t>.</a:t>
            </a:r>
          </a:p>
        </p:txBody>
      </p:sp>
      <p:sp>
        <p:nvSpPr>
          <p:cNvPr id="367" name="Google Shape;367;p49"/>
          <p:cNvSpPr txBox="1">
            <a:spLocks noGrp="1"/>
          </p:cNvSpPr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:</a:t>
            </a:r>
          </a:p>
        </p:txBody>
      </p:sp>
      <p:sp>
        <p:nvSpPr>
          <p:cNvPr id="2" name="Google Shape;464;p52">
            <a:extLst>
              <a:ext uri="{FF2B5EF4-FFF2-40B4-BE49-F238E27FC236}">
                <a16:creationId xmlns:a16="http://schemas.microsoft.com/office/drawing/2014/main" id="{E08F33A2-698C-698A-5B79-1687B5A2B3D4}"/>
              </a:ext>
            </a:extLst>
          </p:cNvPr>
          <p:cNvSpPr/>
          <p:nvPr/>
        </p:nvSpPr>
        <p:spPr>
          <a:xfrm rot="-2902423">
            <a:off x="-551170" y="-640719"/>
            <a:ext cx="1844781" cy="1683638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810;p58">
            <a:extLst>
              <a:ext uri="{FF2B5EF4-FFF2-40B4-BE49-F238E27FC236}">
                <a16:creationId xmlns:a16="http://schemas.microsoft.com/office/drawing/2014/main" id="{7472CDD2-DF57-0C3F-2EF0-492BD5AD3BB8}"/>
              </a:ext>
            </a:extLst>
          </p:cNvPr>
          <p:cNvGrpSpPr/>
          <p:nvPr/>
        </p:nvGrpSpPr>
        <p:grpSpPr>
          <a:xfrm>
            <a:off x="8360238" y="3639102"/>
            <a:ext cx="577228" cy="493021"/>
            <a:chOff x="5505302" y="888596"/>
            <a:chExt cx="1223832" cy="1045298"/>
          </a:xfrm>
        </p:grpSpPr>
        <p:sp>
          <p:nvSpPr>
            <p:cNvPr id="59" name="Google Shape;811;p58">
              <a:extLst>
                <a:ext uri="{FF2B5EF4-FFF2-40B4-BE49-F238E27FC236}">
                  <a16:creationId xmlns:a16="http://schemas.microsoft.com/office/drawing/2014/main" id="{CE7A9B06-9721-4AEF-04B4-5B6BAABA57F7}"/>
                </a:ext>
              </a:extLst>
            </p:cNvPr>
            <p:cNvSpPr/>
            <p:nvPr/>
          </p:nvSpPr>
          <p:spPr>
            <a:xfrm flipH="1">
              <a:off x="5505302" y="888596"/>
              <a:ext cx="1223832" cy="1045298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812;p58">
              <a:extLst>
                <a:ext uri="{FF2B5EF4-FFF2-40B4-BE49-F238E27FC236}">
                  <a16:creationId xmlns:a16="http://schemas.microsoft.com/office/drawing/2014/main" id="{93CFD39F-35FC-F24A-FA7C-069E17C54BF3}"/>
                </a:ext>
              </a:extLst>
            </p:cNvPr>
            <p:cNvGrpSpPr/>
            <p:nvPr/>
          </p:nvGrpSpPr>
          <p:grpSpPr>
            <a:xfrm>
              <a:off x="5786204" y="1052830"/>
              <a:ext cx="662003" cy="466411"/>
              <a:chOff x="5786204" y="1052830"/>
              <a:chExt cx="662003" cy="466411"/>
            </a:xfrm>
          </p:grpSpPr>
          <p:grpSp>
            <p:nvGrpSpPr>
              <p:cNvPr id="61" name="Google Shape;813;p58">
                <a:extLst>
                  <a:ext uri="{FF2B5EF4-FFF2-40B4-BE49-F238E27FC236}">
                    <a16:creationId xmlns:a16="http://schemas.microsoft.com/office/drawing/2014/main" id="{8FB4BE5C-08A8-557C-062B-6CF1EC2B6F84}"/>
                  </a:ext>
                </a:extLst>
              </p:cNvPr>
              <p:cNvGrpSpPr/>
              <p:nvPr/>
            </p:nvGrpSpPr>
            <p:grpSpPr>
              <a:xfrm>
                <a:off x="5786204" y="1052830"/>
                <a:ext cx="662003" cy="466411"/>
                <a:chOff x="3028200" y="1978900"/>
                <a:chExt cx="544500" cy="383625"/>
              </a:xfrm>
            </p:grpSpPr>
            <p:sp>
              <p:nvSpPr>
                <p:cNvPr id="63" name="Google Shape;814;p58">
                  <a:extLst>
                    <a:ext uri="{FF2B5EF4-FFF2-40B4-BE49-F238E27FC236}">
                      <a16:creationId xmlns:a16="http://schemas.microsoft.com/office/drawing/2014/main" id="{3016652F-F289-B48B-ABF2-C9C6E30FF8A4}"/>
                    </a:ext>
                  </a:extLst>
                </p:cNvPr>
                <p:cNvSpPr/>
                <p:nvPr/>
              </p:nvSpPr>
              <p:spPr>
                <a:xfrm>
                  <a:off x="3028200" y="1978900"/>
                  <a:ext cx="33222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815;p58">
                  <a:extLst>
                    <a:ext uri="{FF2B5EF4-FFF2-40B4-BE49-F238E27FC236}">
                      <a16:creationId xmlns:a16="http://schemas.microsoft.com/office/drawing/2014/main" id="{992CC281-B95F-5EAC-1CBC-F863082A459B}"/>
                    </a:ext>
                  </a:extLst>
                </p:cNvPr>
                <p:cNvSpPr/>
                <p:nvPr/>
              </p:nvSpPr>
              <p:spPr>
                <a:xfrm>
                  <a:off x="3028200" y="1978900"/>
                  <a:ext cx="17327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816;p58">
                  <a:extLst>
                    <a:ext uri="{FF2B5EF4-FFF2-40B4-BE49-F238E27FC236}">
                      <a16:creationId xmlns:a16="http://schemas.microsoft.com/office/drawing/2014/main" id="{E737B3E3-5944-55D6-D9E4-CD77AA4E2F6A}"/>
                    </a:ext>
                  </a:extLst>
                </p:cNvPr>
                <p:cNvSpPr/>
                <p:nvPr/>
              </p:nvSpPr>
              <p:spPr>
                <a:xfrm>
                  <a:off x="3229075" y="2020050"/>
                  <a:ext cx="343625" cy="3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5" h="12337" extrusionOk="0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817;p58">
                  <a:extLst>
                    <a:ext uri="{FF2B5EF4-FFF2-40B4-BE49-F238E27FC236}">
                      <a16:creationId xmlns:a16="http://schemas.microsoft.com/office/drawing/2014/main" id="{204ECDFF-B092-1F89-39F7-AA9998753E2A}"/>
                    </a:ext>
                  </a:extLst>
                </p:cNvPr>
                <p:cNvSpPr/>
                <p:nvPr/>
              </p:nvSpPr>
              <p:spPr>
                <a:xfrm>
                  <a:off x="3290100" y="2046300"/>
                  <a:ext cx="152175" cy="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3824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" name="Google Shape;818;p58">
                <a:extLst>
                  <a:ext uri="{FF2B5EF4-FFF2-40B4-BE49-F238E27FC236}">
                    <a16:creationId xmlns:a16="http://schemas.microsoft.com/office/drawing/2014/main" id="{C76D745A-7A5D-4392-E2EF-AAC087ABA884}"/>
                  </a:ext>
                </a:extLst>
              </p:cNvPr>
              <p:cNvSpPr/>
              <p:nvPr/>
            </p:nvSpPr>
            <p:spPr>
              <a:xfrm>
                <a:off x="5992850" y="1257925"/>
                <a:ext cx="95100" cy="95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819;p58">
            <a:extLst>
              <a:ext uri="{FF2B5EF4-FFF2-40B4-BE49-F238E27FC236}">
                <a16:creationId xmlns:a16="http://schemas.microsoft.com/office/drawing/2014/main" id="{14166BBB-502C-DC6E-41E0-58A2225974C7}"/>
              </a:ext>
            </a:extLst>
          </p:cNvPr>
          <p:cNvGrpSpPr/>
          <p:nvPr/>
        </p:nvGrpSpPr>
        <p:grpSpPr>
          <a:xfrm>
            <a:off x="7372366" y="4080194"/>
            <a:ext cx="1226387" cy="838694"/>
            <a:chOff x="8272025" y="3231288"/>
            <a:chExt cx="3394925" cy="2321700"/>
          </a:xfrm>
        </p:grpSpPr>
        <p:sp>
          <p:nvSpPr>
            <p:cNvPr id="324" name="Google Shape;820;p58">
              <a:extLst>
                <a:ext uri="{FF2B5EF4-FFF2-40B4-BE49-F238E27FC236}">
                  <a16:creationId xmlns:a16="http://schemas.microsoft.com/office/drawing/2014/main" id="{88BC81EE-F6F4-453B-BD4F-DBA12942B076}"/>
                </a:ext>
              </a:extLst>
            </p:cNvPr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821;p58">
              <a:extLst>
                <a:ext uri="{FF2B5EF4-FFF2-40B4-BE49-F238E27FC236}">
                  <a16:creationId xmlns:a16="http://schemas.microsoft.com/office/drawing/2014/main" id="{16501BDE-47AB-B387-F54B-4997E0A0A36F}"/>
                </a:ext>
              </a:extLst>
            </p:cNvPr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822;p58">
              <a:extLst>
                <a:ext uri="{FF2B5EF4-FFF2-40B4-BE49-F238E27FC236}">
                  <a16:creationId xmlns:a16="http://schemas.microsoft.com/office/drawing/2014/main" id="{F6DCBB79-2BFE-D4A4-69D5-C3CDDC768C2D}"/>
                </a:ext>
              </a:extLst>
            </p:cNvPr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823;p58">
              <a:extLst>
                <a:ext uri="{FF2B5EF4-FFF2-40B4-BE49-F238E27FC236}">
                  <a16:creationId xmlns:a16="http://schemas.microsoft.com/office/drawing/2014/main" id="{C91BA10D-EF3F-CB34-E4AA-9141EFD012CE}"/>
                </a:ext>
              </a:extLst>
            </p:cNvPr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824;p58">
              <a:extLst>
                <a:ext uri="{FF2B5EF4-FFF2-40B4-BE49-F238E27FC236}">
                  <a16:creationId xmlns:a16="http://schemas.microsoft.com/office/drawing/2014/main" id="{498BF59B-9DD7-609A-D3A4-0D82B09C2225}"/>
                </a:ext>
              </a:extLst>
            </p:cNvPr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825;p58">
              <a:extLst>
                <a:ext uri="{FF2B5EF4-FFF2-40B4-BE49-F238E27FC236}">
                  <a16:creationId xmlns:a16="http://schemas.microsoft.com/office/drawing/2014/main" id="{A0D15D1D-73B5-C849-EA93-C64D78F7EF58}"/>
                </a:ext>
              </a:extLst>
            </p:cNvPr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826;p58">
              <a:extLst>
                <a:ext uri="{FF2B5EF4-FFF2-40B4-BE49-F238E27FC236}">
                  <a16:creationId xmlns:a16="http://schemas.microsoft.com/office/drawing/2014/main" id="{27DEA573-38ED-7CFB-36FA-BEE5F93F6C91}"/>
                </a:ext>
              </a:extLst>
            </p:cNvPr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827;p58">
              <a:extLst>
                <a:ext uri="{FF2B5EF4-FFF2-40B4-BE49-F238E27FC236}">
                  <a16:creationId xmlns:a16="http://schemas.microsoft.com/office/drawing/2014/main" id="{111B1D79-11A1-4E62-76A3-99AF1D64C1ED}"/>
                </a:ext>
              </a:extLst>
            </p:cNvPr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828;p58">
              <a:extLst>
                <a:ext uri="{FF2B5EF4-FFF2-40B4-BE49-F238E27FC236}">
                  <a16:creationId xmlns:a16="http://schemas.microsoft.com/office/drawing/2014/main" id="{3D01D1D5-4EB0-556F-3300-B8C7C9BD9D57}"/>
                </a:ext>
              </a:extLst>
            </p:cNvPr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829;p58">
              <a:extLst>
                <a:ext uri="{FF2B5EF4-FFF2-40B4-BE49-F238E27FC236}">
                  <a16:creationId xmlns:a16="http://schemas.microsoft.com/office/drawing/2014/main" id="{A097AA05-188A-3F64-4A2E-2640B5D3A71D}"/>
                </a:ext>
              </a:extLst>
            </p:cNvPr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830;p58">
              <a:extLst>
                <a:ext uri="{FF2B5EF4-FFF2-40B4-BE49-F238E27FC236}">
                  <a16:creationId xmlns:a16="http://schemas.microsoft.com/office/drawing/2014/main" id="{B82B6EE3-F816-001A-698C-CA45EAB455E7}"/>
                </a:ext>
              </a:extLst>
            </p:cNvPr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831;p58">
              <a:extLst>
                <a:ext uri="{FF2B5EF4-FFF2-40B4-BE49-F238E27FC236}">
                  <a16:creationId xmlns:a16="http://schemas.microsoft.com/office/drawing/2014/main" id="{FC3EE15C-5340-3EBD-1D9A-459BE2E33D9E}"/>
                </a:ext>
              </a:extLst>
            </p:cNvPr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832;p58">
              <a:extLst>
                <a:ext uri="{FF2B5EF4-FFF2-40B4-BE49-F238E27FC236}">
                  <a16:creationId xmlns:a16="http://schemas.microsoft.com/office/drawing/2014/main" id="{8EEC5A99-A201-D90B-480B-94B5203FC807}"/>
                </a:ext>
              </a:extLst>
            </p:cNvPr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833;p58">
              <a:extLst>
                <a:ext uri="{FF2B5EF4-FFF2-40B4-BE49-F238E27FC236}">
                  <a16:creationId xmlns:a16="http://schemas.microsoft.com/office/drawing/2014/main" id="{684D2EF6-B23A-2FCB-3D44-183276E3017C}"/>
                </a:ext>
              </a:extLst>
            </p:cNvPr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834;p58">
              <a:extLst>
                <a:ext uri="{FF2B5EF4-FFF2-40B4-BE49-F238E27FC236}">
                  <a16:creationId xmlns:a16="http://schemas.microsoft.com/office/drawing/2014/main" id="{99B99D47-8ADE-7FA3-193D-9DEF1FAE49D2}"/>
                </a:ext>
              </a:extLst>
            </p:cNvPr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835;p58">
              <a:extLst>
                <a:ext uri="{FF2B5EF4-FFF2-40B4-BE49-F238E27FC236}">
                  <a16:creationId xmlns:a16="http://schemas.microsoft.com/office/drawing/2014/main" id="{458DFF35-8807-4D91-E9AB-81E8A6766C58}"/>
                </a:ext>
              </a:extLst>
            </p:cNvPr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836;p58">
              <a:extLst>
                <a:ext uri="{FF2B5EF4-FFF2-40B4-BE49-F238E27FC236}">
                  <a16:creationId xmlns:a16="http://schemas.microsoft.com/office/drawing/2014/main" id="{B0283EA5-2828-D81E-E261-519F7D67F650}"/>
                </a:ext>
              </a:extLst>
            </p:cNvPr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837;p58">
              <a:extLst>
                <a:ext uri="{FF2B5EF4-FFF2-40B4-BE49-F238E27FC236}">
                  <a16:creationId xmlns:a16="http://schemas.microsoft.com/office/drawing/2014/main" id="{1D8AA412-18C1-8903-CC1B-5E6CF2B09BAB}"/>
                </a:ext>
              </a:extLst>
            </p:cNvPr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838;p58">
              <a:extLst>
                <a:ext uri="{FF2B5EF4-FFF2-40B4-BE49-F238E27FC236}">
                  <a16:creationId xmlns:a16="http://schemas.microsoft.com/office/drawing/2014/main" id="{BD2CA568-F573-4DE8-13EC-2DDFC07C2C57}"/>
                </a:ext>
              </a:extLst>
            </p:cNvPr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839;p58">
              <a:extLst>
                <a:ext uri="{FF2B5EF4-FFF2-40B4-BE49-F238E27FC236}">
                  <a16:creationId xmlns:a16="http://schemas.microsoft.com/office/drawing/2014/main" id="{20CCE92C-6241-F27C-B496-1667A5B69177}"/>
                </a:ext>
              </a:extLst>
            </p:cNvPr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840;p58">
              <a:extLst>
                <a:ext uri="{FF2B5EF4-FFF2-40B4-BE49-F238E27FC236}">
                  <a16:creationId xmlns:a16="http://schemas.microsoft.com/office/drawing/2014/main" id="{1ADE3416-2B69-CEBB-245A-66C69FBA08CD}"/>
                </a:ext>
              </a:extLst>
            </p:cNvPr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841;p58">
              <a:extLst>
                <a:ext uri="{FF2B5EF4-FFF2-40B4-BE49-F238E27FC236}">
                  <a16:creationId xmlns:a16="http://schemas.microsoft.com/office/drawing/2014/main" id="{E2723156-0627-AEE8-1E9B-DC97D3BB16E6}"/>
                </a:ext>
              </a:extLst>
            </p:cNvPr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842;p58">
              <a:extLst>
                <a:ext uri="{FF2B5EF4-FFF2-40B4-BE49-F238E27FC236}">
                  <a16:creationId xmlns:a16="http://schemas.microsoft.com/office/drawing/2014/main" id="{223A13C5-A7B9-2E7D-464A-1488EFF45056}"/>
                </a:ext>
              </a:extLst>
            </p:cNvPr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843;p58">
              <a:extLst>
                <a:ext uri="{FF2B5EF4-FFF2-40B4-BE49-F238E27FC236}">
                  <a16:creationId xmlns:a16="http://schemas.microsoft.com/office/drawing/2014/main" id="{D88205EC-8731-2DB0-4CE8-0A924C4C6FF2}"/>
                </a:ext>
              </a:extLst>
            </p:cNvPr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844;p58">
              <a:extLst>
                <a:ext uri="{FF2B5EF4-FFF2-40B4-BE49-F238E27FC236}">
                  <a16:creationId xmlns:a16="http://schemas.microsoft.com/office/drawing/2014/main" id="{171F2563-D7AD-8B1C-84F1-BA3006A0C583}"/>
                </a:ext>
              </a:extLst>
            </p:cNvPr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/>
          <p:nvPr/>
        </p:nvSpPr>
        <p:spPr>
          <a:xfrm rot="-2902423">
            <a:off x="6432178" y="1923775"/>
            <a:ext cx="3526169" cy="3218155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2"/>
          <p:cNvSpPr txBox="1">
            <a:spLocks noGrp="1"/>
          </p:cNvSpPr>
          <p:nvPr>
            <p:ph type="title"/>
          </p:nvPr>
        </p:nvSpPr>
        <p:spPr>
          <a:xfrm>
            <a:off x="713225" y="664181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Ide </a:t>
            </a:r>
            <a:r>
              <a:rPr lang="en-ID" dirty="0" err="1"/>
              <a:t>Bisnis</a:t>
            </a:r>
            <a:endParaRPr lang="en-ID" dirty="0"/>
          </a:p>
        </p:txBody>
      </p:sp>
      <p:sp>
        <p:nvSpPr>
          <p:cNvPr id="466" name="Google Shape;466;p52"/>
          <p:cNvSpPr txBox="1">
            <a:spLocks noGrp="1"/>
          </p:cNvSpPr>
          <p:nvPr>
            <p:ph type="subTitle" idx="1"/>
          </p:nvPr>
        </p:nvSpPr>
        <p:spPr>
          <a:xfrm>
            <a:off x="713224" y="1455367"/>
            <a:ext cx="6316371" cy="2818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</a:pPr>
            <a:r>
              <a:rPr lang="en-ID" dirty="0"/>
              <a:t>Jasa </a:t>
            </a:r>
            <a:r>
              <a:rPr lang="en-ID" dirty="0" err="1"/>
              <a:t>Pemesanan</a:t>
            </a:r>
            <a:r>
              <a:rPr lang="en-ID" dirty="0"/>
              <a:t> dan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UKM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platform online yang </a:t>
            </a:r>
            <a:r>
              <a:rPr lang="en-ID" dirty="0" err="1"/>
              <a:t>mempertemukan</a:t>
            </a:r>
            <a:r>
              <a:rPr lang="en-ID" dirty="0"/>
              <a:t> UKM </a:t>
            </a:r>
            <a:r>
              <a:rPr lang="en-ID" dirty="0" err="1"/>
              <a:t>lokal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. Kami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UKM di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dan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online. </a:t>
            </a:r>
          </a:p>
          <a:p>
            <a:pPr marL="0" lvl="0" indent="0">
              <a:spcAft>
                <a:spcPts val="1600"/>
              </a:spcAft>
              <a:buSzPts val="1100"/>
            </a:pP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terpercaya</a:t>
            </a:r>
            <a:r>
              <a:rPr lang="en-ID" dirty="0"/>
              <a:t> juga </a:t>
            </a:r>
            <a:r>
              <a:rPr lang="en-ID" dirty="0" err="1"/>
              <a:t>tersedia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kami </a:t>
            </a:r>
            <a:r>
              <a:rPr lang="en-ID" dirty="0" err="1"/>
              <a:t>berharap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UKM </a:t>
            </a:r>
            <a:r>
              <a:rPr lang="en-ID" dirty="0" err="1"/>
              <a:t>lokal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dan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produk-produk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467" name="Google Shape;467;p52"/>
          <p:cNvGrpSpPr/>
          <p:nvPr/>
        </p:nvGrpSpPr>
        <p:grpSpPr>
          <a:xfrm>
            <a:off x="6594118" y="2063695"/>
            <a:ext cx="2857917" cy="3500968"/>
            <a:chOff x="3301900" y="1427675"/>
            <a:chExt cx="1578175" cy="1933275"/>
          </a:xfrm>
        </p:grpSpPr>
        <p:sp>
          <p:nvSpPr>
            <p:cNvPr id="468" name="Google Shape;468;p52"/>
            <p:cNvSpPr/>
            <p:nvPr/>
          </p:nvSpPr>
          <p:spPr>
            <a:xfrm>
              <a:off x="3745400" y="1427675"/>
              <a:ext cx="996275" cy="1508850"/>
            </a:xfrm>
            <a:custGeom>
              <a:avLst/>
              <a:gdLst/>
              <a:ahLst/>
              <a:cxnLst/>
              <a:rect l="l" t="t" r="r" b="b"/>
              <a:pathLst>
                <a:path w="39851" h="60354" extrusionOk="0">
                  <a:moveTo>
                    <a:pt x="7466" y="1"/>
                  </a:moveTo>
                  <a:lnTo>
                    <a:pt x="5132" y="3489"/>
                  </a:lnTo>
                  <a:lnTo>
                    <a:pt x="2739" y="25"/>
                  </a:lnTo>
                  <a:cubicBezTo>
                    <a:pt x="2739" y="25"/>
                    <a:pt x="0" y="16753"/>
                    <a:pt x="0" y="60354"/>
                  </a:cubicBezTo>
                  <a:lnTo>
                    <a:pt x="39851" y="60354"/>
                  </a:lnTo>
                  <a:lnTo>
                    <a:pt x="39851" y="25"/>
                  </a:lnTo>
                  <a:lnTo>
                    <a:pt x="37517" y="3489"/>
                  </a:lnTo>
                  <a:lnTo>
                    <a:pt x="35183" y="1"/>
                  </a:lnTo>
                  <a:lnTo>
                    <a:pt x="32838" y="3489"/>
                  </a:lnTo>
                  <a:lnTo>
                    <a:pt x="30504" y="1"/>
                  </a:lnTo>
                  <a:lnTo>
                    <a:pt x="28171" y="3489"/>
                  </a:lnTo>
                  <a:lnTo>
                    <a:pt x="25825" y="1"/>
                  </a:lnTo>
                  <a:lnTo>
                    <a:pt x="23491" y="3489"/>
                  </a:lnTo>
                  <a:lnTo>
                    <a:pt x="21324" y="263"/>
                  </a:lnTo>
                  <a:lnTo>
                    <a:pt x="19146" y="3489"/>
                  </a:lnTo>
                  <a:lnTo>
                    <a:pt x="16812" y="1"/>
                  </a:lnTo>
                  <a:lnTo>
                    <a:pt x="14478" y="3489"/>
                  </a:lnTo>
                  <a:lnTo>
                    <a:pt x="12133" y="1"/>
                  </a:lnTo>
                  <a:lnTo>
                    <a:pt x="9799" y="3489"/>
                  </a:lnTo>
                  <a:lnTo>
                    <a:pt x="7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>
              <a:off x="4273450" y="1428275"/>
              <a:ext cx="8350" cy="5975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0" y="1"/>
                  </a:moveTo>
                  <a:lnTo>
                    <a:pt x="167" y="23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D7B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>
              <a:off x="4673200" y="1428275"/>
              <a:ext cx="136925" cy="1508250"/>
            </a:xfrm>
            <a:custGeom>
              <a:avLst/>
              <a:gdLst/>
              <a:ahLst/>
              <a:cxnLst/>
              <a:rect l="l" t="t" r="r" b="b"/>
              <a:pathLst>
                <a:path w="5477" h="60330" extrusionOk="0">
                  <a:moveTo>
                    <a:pt x="2739" y="1"/>
                  </a:moveTo>
                  <a:cubicBezTo>
                    <a:pt x="2739" y="1"/>
                    <a:pt x="0" y="16729"/>
                    <a:pt x="0" y="60330"/>
                  </a:cubicBezTo>
                  <a:lnTo>
                    <a:pt x="5477" y="60330"/>
                  </a:lnTo>
                  <a:cubicBezTo>
                    <a:pt x="5477" y="16717"/>
                    <a:pt x="2739" y="1"/>
                    <a:pt x="2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>
              <a:off x="3702825" y="1771400"/>
              <a:ext cx="273275" cy="359375"/>
            </a:xfrm>
            <a:custGeom>
              <a:avLst/>
              <a:gdLst/>
              <a:ahLst/>
              <a:cxnLst/>
              <a:rect l="l" t="t" r="r" b="b"/>
              <a:pathLst>
                <a:path w="10931" h="14375" extrusionOk="0">
                  <a:moveTo>
                    <a:pt x="6305" y="1"/>
                  </a:moveTo>
                  <a:cubicBezTo>
                    <a:pt x="6007" y="1"/>
                    <a:pt x="5709" y="44"/>
                    <a:pt x="5418" y="135"/>
                  </a:cubicBezTo>
                  <a:lnTo>
                    <a:pt x="1" y="1694"/>
                  </a:lnTo>
                  <a:lnTo>
                    <a:pt x="429" y="3159"/>
                  </a:lnTo>
                  <a:lnTo>
                    <a:pt x="5847" y="1599"/>
                  </a:lnTo>
                  <a:cubicBezTo>
                    <a:pt x="5997" y="1557"/>
                    <a:pt x="6150" y="1536"/>
                    <a:pt x="6301" y="1536"/>
                  </a:cubicBezTo>
                  <a:cubicBezTo>
                    <a:pt x="6617" y="1536"/>
                    <a:pt x="6926" y="1628"/>
                    <a:pt x="7192" y="1813"/>
                  </a:cubicBezTo>
                  <a:cubicBezTo>
                    <a:pt x="7597" y="2063"/>
                    <a:pt x="7847" y="2492"/>
                    <a:pt x="7918" y="2956"/>
                  </a:cubicBezTo>
                  <a:lnTo>
                    <a:pt x="9407" y="14374"/>
                  </a:lnTo>
                  <a:lnTo>
                    <a:pt x="10931" y="14184"/>
                  </a:lnTo>
                  <a:lnTo>
                    <a:pt x="9419" y="2754"/>
                  </a:lnTo>
                  <a:cubicBezTo>
                    <a:pt x="9300" y="1837"/>
                    <a:pt x="8788" y="1028"/>
                    <a:pt x="8026" y="516"/>
                  </a:cubicBezTo>
                  <a:cubicBezTo>
                    <a:pt x="7507" y="181"/>
                    <a:pt x="6908" y="1"/>
                    <a:pt x="6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>
              <a:off x="3668600" y="2002150"/>
              <a:ext cx="577175" cy="59575"/>
            </a:xfrm>
            <a:custGeom>
              <a:avLst/>
              <a:gdLst/>
              <a:ahLst/>
              <a:cxnLst/>
              <a:rect l="l" t="t" r="r" b="b"/>
              <a:pathLst>
                <a:path w="23087" h="2383" extrusionOk="0">
                  <a:moveTo>
                    <a:pt x="1" y="1"/>
                  </a:moveTo>
                  <a:lnTo>
                    <a:pt x="1" y="2382"/>
                  </a:lnTo>
                  <a:lnTo>
                    <a:pt x="23087" y="2382"/>
                  </a:lnTo>
                  <a:lnTo>
                    <a:pt x="230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>
              <a:off x="3678125" y="1989950"/>
              <a:ext cx="557525" cy="11950"/>
            </a:xfrm>
            <a:custGeom>
              <a:avLst/>
              <a:gdLst/>
              <a:ahLst/>
              <a:cxnLst/>
              <a:rect l="l" t="t" r="r" b="b"/>
              <a:pathLst>
                <a:path w="22301" h="478" extrusionOk="0">
                  <a:moveTo>
                    <a:pt x="1" y="1"/>
                  </a:moveTo>
                  <a:lnTo>
                    <a:pt x="1" y="477"/>
                  </a:lnTo>
                  <a:lnTo>
                    <a:pt x="22301" y="477"/>
                  </a:lnTo>
                  <a:lnTo>
                    <a:pt x="223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>
              <a:off x="3678425" y="2061400"/>
              <a:ext cx="557225" cy="875125"/>
            </a:xfrm>
            <a:custGeom>
              <a:avLst/>
              <a:gdLst/>
              <a:ahLst/>
              <a:cxnLst/>
              <a:rect l="l" t="t" r="r" b="b"/>
              <a:pathLst>
                <a:path w="22289" h="35005" extrusionOk="0">
                  <a:moveTo>
                    <a:pt x="0" y="0"/>
                  </a:moveTo>
                  <a:lnTo>
                    <a:pt x="3989" y="35005"/>
                  </a:lnTo>
                  <a:lnTo>
                    <a:pt x="18300" y="35005"/>
                  </a:lnTo>
                  <a:lnTo>
                    <a:pt x="22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>
              <a:off x="3301900" y="2832025"/>
              <a:ext cx="865600" cy="104500"/>
            </a:xfrm>
            <a:custGeom>
              <a:avLst/>
              <a:gdLst/>
              <a:ahLst/>
              <a:cxnLst/>
              <a:rect l="l" t="t" r="r" b="b"/>
              <a:pathLst>
                <a:path w="34624" h="4180" extrusionOk="0">
                  <a:moveTo>
                    <a:pt x="0" y="1"/>
                  </a:moveTo>
                  <a:cubicBezTo>
                    <a:pt x="0" y="1"/>
                    <a:pt x="655" y="2501"/>
                    <a:pt x="5751" y="4180"/>
                  </a:cubicBezTo>
                  <a:lnTo>
                    <a:pt x="28885" y="4180"/>
                  </a:lnTo>
                  <a:cubicBezTo>
                    <a:pt x="33969" y="2501"/>
                    <a:pt x="34623" y="1"/>
                    <a:pt x="34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>
              <a:off x="3406075" y="2318575"/>
              <a:ext cx="658425" cy="268800"/>
            </a:xfrm>
            <a:custGeom>
              <a:avLst/>
              <a:gdLst/>
              <a:ahLst/>
              <a:cxnLst/>
              <a:rect l="l" t="t" r="r" b="b"/>
              <a:pathLst>
                <a:path w="26337" h="10752" extrusionOk="0">
                  <a:moveTo>
                    <a:pt x="12883" y="0"/>
                  </a:moveTo>
                  <a:cubicBezTo>
                    <a:pt x="6275" y="0"/>
                    <a:pt x="679" y="4537"/>
                    <a:pt x="24" y="10537"/>
                  </a:cubicBezTo>
                  <a:cubicBezTo>
                    <a:pt x="0" y="10668"/>
                    <a:pt x="0" y="10752"/>
                    <a:pt x="0" y="10752"/>
                  </a:cubicBezTo>
                  <a:lnTo>
                    <a:pt x="26337" y="10752"/>
                  </a:lnTo>
                  <a:cubicBezTo>
                    <a:pt x="26337" y="10752"/>
                    <a:pt x="26337" y="10668"/>
                    <a:pt x="26325" y="10537"/>
                  </a:cubicBezTo>
                  <a:cubicBezTo>
                    <a:pt x="25670" y="4537"/>
                    <a:pt x="20086" y="0"/>
                    <a:pt x="13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>
              <a:off x="3391175" y="2775775"/>
              <a:ext cx="688225" cy="56575"/>
            </a:xfrm>
            <a:custGeom>
              <a:avLst/>
              <a:gdLst/>
              <a:ahLst/>
              <a:cxnLst/>
              <a:rect l="l" t="t" r="r" b="b"/>
              <a:pathLst>
                <a:path w="27529" h="2263" extrusionOk="0">
                  <a:moveTo>
                    <a:pt x="739" y="0"/>
                  </a:moveTo>
                  <a:cubicBezTo>
                    <a:pt x="739" y="0"/>
                    <a:pt x="1" y="1048"/>
                    <a:pt x="1049" y="2262"/>
                  </a:cubicBezTo>
                  <a:lnTo>
                    <a:pt x="26492" y="2262"/>
                  </a:lnTo>
                  <a:cubicBezTo>
                    <a:pt x="27528" y="1036"/>
                    <a:pt x="26790" y="0"/>
                    <a:pt x="26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>
              <a:off x="3402800" y="2640325"/>
              <a:ext cx="664375" cy="114625"/>
            </a:xfrm>
            <a:custGeom>
              <a:avLst/>
              <a:gdLst/>
              <a:ahLst/>
              <a:cxnLst/>
              <a:rect l="l" t="t" r="r" b="b"/>
              <a:pathLst>
                <a:path w="26575" h="4585" extrusionOk="0">
                  <a:moveTo>
                    <a:pt x="334" y="1"/>
                  </a:moveTo>
                  <a:cubicBezTo>
                    <a:pt x="155" y="1"/>
                    <a:pt x="0" y="156"/>
                    <a:pt x="0" y="334"/>
                  </a:cubicBezTo>
                  <a:lnTo>
                    <a:pt x="0" y="4263"/>
                  </a:lnTo>
                  <a:cubicBezTo>
                    <a:pt x="12" y="4442"/>
                    <a:pt x="155" y="4585"/>
                    <a:pt x="334" y="4585"/>
                  </a:cubicBezTo>
                  <a:lnTo>
                    <a:pt x="26242" y="4585"/>
                  </a:lnTo>
                  <a:cubicBezTo>
                    <a:pt x="26420" y="4585"/>
                    <a:pt x="26575" y="4442"/>
                    <a:pt x="26575" y="4263"/>
                  </a:cubicBezTo>
                  <a:lnTo>
                    <a:pt x="26575" y="334"/>
                  </a:lnTo>
                  <a:cubicBezTo>
                    <a:pt x="26575" y="156"/>
                    <a:pt x="26420" y="1"/>
                    <a:pt x="26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>
              <a:off x="3406075" y="2752550"/>
              <a:ext cx="658425" cy="23250"/>
            </a:xfrm>
            <a:custGeom>
              <a:avLst/>
              <a:gdLst/>
              <a:ahLst/>
              <a:cxnLst/>
              <a:rect l="l" t="t" r="r" b="b"/>
              <a:pathLst>
                <a:path w="26337" h="930" extrusionOk="0">
                  <a:moveTo>
                    <a:pt x="0" y="1"/>
                  </a:moveTo>
                  <a:lnTo>
                    <a:pt x="0" y="929"/>
                  </a:lnTo>
                  <a:lnTo>
                    <a:pt x="26337" y="929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>
              <a:off x="3406075" y="2587050"/>
              <a:ext cx="658425" cy="23550"/>
            </a:xfrm>
            <a:custGeom>
              <a:avLst/>
              <a:gdLst/>
              <a:ahLst/>
              <a:cxnLst/>
              <a:rect l="l" t="t" r="r" b="b"/>
              <a:pathLst>
                <a:path w="26337" h="942" extrusionOk="0">
                  <a:moveTo>
                    <a:pt x="0" y="1"/>
                  </a:moveTo>
                  <a:lnTo>
                    <a:pt x="0" y="941"/>
                  </a:lnTo>
                  <a:lnTo>
                    <a:pt x="26337" y="941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>
              <a:off x="3397725" y="2610575"/>
              <a:ext cx="675125" cy="29775"/>
            </a:xfrm>
            <a:custGeom>
              <a:avLst/>
              <a:gdLst/>
              <a:ahLst/>
              <a:cxnLst/>
              <a:rect l="l" t="t" r="r" b="b"/>
              <a:pathLst>
                <a:path w="27005" h="1191" extrusionOk="0">
                  <a:moveTo>
                    <a:pt x="1" y="0"/>
                  </a:moveTo>
                  <a:lnTo>
                    <a:pt x="1" y="1191"/>
                  </a:lnTo>
                  <a:lnTo>
                    <a:pt x="27004" y="1191"/>
                  </a:lnTo>
                  <a:lnTo>
                    <a:pt x="27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>
              <a:off x="3310500" y="2550075"/>
              <a:ext cx="850600" cy="125775"/>
            </a:xfrm>
            <a:custGeom>
              <a:avLst/>
              <a:gdLst/>
              <a:ahLst/>
              <a:cxnLst/>
              <a:rect l="l" t="t" r="r" b="b"/>
              <a:pathLst>
                <a:path w="34024" h="5031" extrusionOk="0">
                  <a:moveTo>
                    <a:pt x="5049" y="0"/>
                  </a:moveTo>
                  <a:cubicBezTo>
                    <a:pt x="5029" y="0"/>
                    <a:pt x="5010" y="1"/>
                    <a:pt x="4990" y="3"/>
                  </a:cubicBezTo>
                  <a:cubicBezTo>
                    <a:pt x="4085" y="87"/>
                    <a:pt x="4502" y="2051"/>
                    <a:pt x="4502" y="2051"/>
                  </a:cubicBezTo>
                  <a:cubicBezTo>
                    <a:pt x="4502" y="2051"/>
                    <a:pt x="3657" y="849"/>
                    <a:pt x="2549" y="718"/>
                  </a:cubicBezTo>
                  <a:cubicBezTo>
                    <a:pt x="2488" y="710"/>
                    <a:pt x="2428" y="707"/>
                    <a:pt x="2368" y="707"/>
                  </a:cubicBezTo>
                  <a:cubicBezTo>
                    <a:pt x="983" y="707"/>
                    <a:pt x="1" y="2631"/>
                    <a:pt x="1644" y="3659"/>
                  </a:cubicBezTo>
                  <a:cubicBezTo>
                    <a:pt x="2293" y="4064"/>
                    <a:pt x="2876" y="4190"/>
                    <a:pt x="3352" y="4190"/>
                  </a:cubicBezTo>
                  <a:cubicBezTo>
                    <a:pt x="4133" y="4190"/>
                    <a:pt x="4621" y="3849"/>
                    <a:pt x="4621" y="3849"/>
                  </a:cubicBezTo>
                  <a:cubicBezTo>
                    <a:pt x="4621" y="3849"/>
                    <a:pt x="4788" y="4706"/>
                    <a:pt x="6181" y="5004"/>
                  </a:cubicBezTo>
                  <a:cubicBezTo>
                    <a:pt x="6265" y="5022"/>
                    <a:pt x="6349" y="5030"/>
                    <a:pt x="6430" y="5030"/>
                  </a:cubicBezTo>
                  <a:cubicBezTo>
                    <a:pt x="7704" y="5030"/>
                    <a:pt x="8598" y="2980"/>
                    <a:pt x="8598" y="2980"/>
                  </a:cubicBezTo>
                  <a:cubicBezTo>
                    <a:pt x="8598" y="2980"/>
                    <a:pt x="9110" y="4182"/>
                    <a:pt x="10538" y="4778"/>
                  </a:cubicBezTo>
                  <a:cubicBezTo>
                    <a:pt x="10818" y="4893"/>
                    <a:pt x="11077" y="4940"/>
                    <a:pt x="11313" y="4940"/>
                  </a:cubicBezTo>
                  <a:cubicBezTo>
                    <a:pt x="12296" y="4940"/>
                    <a:pt x="12884" y="4135"/>
                    <a:pt x="12884" y="4135"/>
                  </a:cubicBezTo>
                  <a:cubicBezTo>
                    <a:pt x="13405" y="4341"/>
                    <a:pt x="13904" y="4420"/>
                    <a:pt x="14363" y="4420"/>
                  </a:cubicBezTo>
                  <a:cubicBezTo>
                    <a:pt x="15864" y="4420"/>
                    <a:pt x="16932" y="3575"/>
                    <a:pt x="16932" y="3575"/>
                  </a:cubicBezTo>
                  <a:cubicBezTo>
                    <a:pt x="16932" y="3575"/>
                    <a:pt x="17637" y="3901"/>
                    <a:pt x="18480" y="3901"/>
                  </a:cubicBezTo>
                  <a:cubicBezTo>
                    <a:pt x="19174" y="3901"/>
                    <a:pt x="19963" y="3680"/>
                    <a:pt x="20528" y="2873"/>
                  </a:cubicBezTo>
                  <a:cubicBezTo>
                    <a:pt x="21094" y="3931"/>
                    <a:pt x="21813" y="4225"/>
                    <a:pt x="22437" y="4225"/>
                  </a:cubicBezTo>
                  <a:cubicBezTo>
                    <a:pt x="23217" y="4225"/>
                    <a:pt x="23850" y="3766"/>
                    <a:pt x="23850" y="3766"/>
                  </a:cubicBezTo>
                  <a:cubicBezTo>
                    <a:pt x="23850" y="3766"/>
                    <a:pt x="24246" y="4133"/>
                    <a:pt x="24920" y="4133"/>
                  </a:cubicBezTo>
                  <a:cubicBezTo>
                    <a:pt x="25531" y="4133"/>
                    <a:pt x="26371" y="3831"/>
                    <a:pt x="27350" y="2682"/>
                  </a:cubicBezTo>
                  <a:cubicBezTo>
                    <a:pt x="28064" y="3826"/>
                    <a:pt x="28905" y="4258"/>
                    <a:pt x="29719" y="4258"/>
                  </a:cubicBezTo>
                  <a:cubicBezTo>
                    <a:pt x="31975" y="4258"/>
                    <a:pt x="34023" y="944"/>
                    <a:pt x="32589" y="253"/>
                  </a:cubicBezTo>
                  <a:cubicBezTo>
                    <a:pt x="32237" y="85"/>
                    <a:pt x="31911" y="16"/>
                    <a:pt x="31614" y="16"/>
                  </a:cubicBezTo>
                  <a:cubicBezTo>
                    <a:pt x="30251" y="16"/>
                    <a:pt x="29481" y="1468"/>
                    <a:pt x="29481" y="1468"/>
                  </a:cubicBezTo>
                  <a:cubicBezTo>
                    <a:pt x="28909" y="877"/>
                    <a:pt x="28227" y="659"/>
                    <a:pt x="27534" y="659"/>
                  </a:cubicBezTo>
                  <a:cubicBezTo>
                    <a:pt x="25601" y="659"/>
                    <a:pt x="23576" y="2349"/>
                    <a:pt x="23576" y="2349"/>
                  </a:cubicBezTo>
                  <a:cubicBezTo>
                    <a:pt x="23576" y="2349"/>
                    <a:pt x="24528" y="658"/>
                    <a:pt x="22826" y="241"/>
                  </a:cubicBezTo>
                  <a:cubicBezTo>
                    <a:pt x="22683" y="205"/>
                    <a:pt x="22539" y="188"/>
                    <a:pt x="22394" y="188"/>
                  </a:cubicBezTo>
                  <a:cubicBezTo>
                    <a:pt x="20800" y="188"/>
                    <a:pt x="19158" y="2230"/>
                    <a:pt x="19158" y="2230"/>
                  </a:cubicBezTo>
                  <a:cubicBezTo>
                    <a:pt x="19158" y="2230"/>
                    <a:pt x="18861" y="1170"/>
                    <a:pt x="17432" y="956"/>
                  </a:cubicBezTo>
                  <a:cubicBezTo>
                    <a:pt x="17341" y="941"/>
                    <a:pt x="17252" y="935"/>
                    <a:pt x="17164" y="935"/>
                  </a:cubicBezTo>
                  <a:cubicBezTo>
                    <a:pt x="15871" y="935"/>
                    <a:pt x="14932" y="2396"/>
                    <a:pt x="14932" y="2396"/>
                  </a:cubicBezTo>
                  <a:cubicBezTo>
                    <a:pt x="14932" y="2396"/>
                    <a:pt x="14515" y="1396"/>
                    <a:pt x="13146" y="1396"/>
                  </a:cubicBezTo>
                  <a:cubicBezTo>
                    <a:pt x="11777" y="1396"/>
                    <a:pt x="11157" y="2396"/>
                    <a:pt x="11157" y="2396"/>
                  </a:cubicBezTo>
                  <a:cubicBezTo>
                    <a:pt x="11157" y="2396"/>
                    <a:pt x="10503" y="634"/>
                    <a:pt x="8860" y="420"/>
                  </a:cubicBezTo>
                  <a:cubicBezTo>
                    <a:pt x="8765" y="407"/>
                    <a:pt x="8674" y="401"/>
                    <a:pt x="8588" y="401"/>
                  </a:cubicBezTo>
                  <a:cubicBezTo>
                    <a:pt x="7171" y="401"/>
                    <a:pt x="6907" y="2051"/>
                    <a:pt x="6907" y="2051"/>
                  </a:cubicBezTo>
                  <a:cubicBezTo>
                    <a:pt x="6907" y="2051"/>
                    <a:pt x="5938" y="0"/>
                    <a:pt x="5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>
              <a:off x="3666525" y="2393550"/>
              <a:ext cx="29775" cy="36575"/>
            </a:xfrm>
            <a:custGeom>
              <a:avLst/>
              <a:gdLst/>
              <a:ahLst/>
              <a:cxnLst/>
              <a:rect l="l" t="t" r="r" b="b"/>
              <a:pathLst>
                <a:path w="1191" h="1463" extrusionOk="0">
                  <a:moveTo>
                    <a:pt x="979" y="0"/>
                  </a:moveTo>
                  <a:cubicBezTo>
                    <a:pt x="835" y="0"/>
                    <a:pt x="603" y="173"/>
                    <a:pt x="393" y="466"/>
                  </a:cubicBezTo>
                  <a:cubicBezTo>
                    <a:pt x="131" y="847"/>
                    <a:pt x="0" y="1264"/>
                    <a:pt x="95" y="1407"/>
                  </a:cubicBezTo>
                  <a:cubicBezTo>
                    <a:pt x="121" y="1444"/>
                    <a:pt x="159" y="1462"/>
                    <a:pt x="206" y="1462"/>
                  </a:cubicBezTo>
                  <a:cubicBezTo>
                    <a:pt x="351" y="1462"/>
                    <a:pt x="579" y="1287"/>
                    <a:pt x="786" y="990"/>
                  </a:cubicBezTo>
                  <a:cubicBezTo>
                    <a:pt x="1048" y="621"/>
                    <a:pt x="1191" y="204"/>
                    <a:pt x="1084" y="49"/>
                  </a:cubicBezTo>
                  <a:cubicBezTo>
                    <a:pt x="1059" y="16"/>
                    <a:pt x="102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3774275" y="2343675"/>
              <a:ext cx="29775" cy="36400"/>
            </a:xfrm>
            <a:custGeom>
              <a:avLst/>
              <a:gdLst/>
              <a:ahLst/>
              <a:cxnLst/>
              <a:rect l="l" t="t" r="r" b="b"/>
              <a:pathLst>
                <a:path w="1191" h="1456" extrusionOk="0">
                  <a:moveTo>
                    <a:pt x="218" y="0"/>
                  </a:moveTo>
                  <a:cubicBezTo>
                    <a:pt x="171" y="0"/>
                    <a:pt x="133" y="18"/>
                    <a:pt x="107" y="56"/>
                  </a:cubicBezTo>
                  <a:cubicBezTo>
                    <a:pt x="0" y="199"/>
                    <a:pt x="131" y="616"/>
                    <a:pt x="405" y="997"/>
                  </a:cubicBezTo>
                  <a:cubicBezTo>
                    <a:pt x="609" y="1284"/>
                    <a:pt x="849" y="1456"/>
                    <a:pt x="991" y="1456"/>
                  </a:cubicBezTo>
                  <a:cubicBezTo>
                    <a:pt x="1031" y="1456"/>
                    <a:pt x="1063" y="1442"/>
                    <a:pt x="1084" y="1413"/>
                  </a:cubicBezTo>
                  <a:cubicBezTo>
                    <a:pt x="1191" y="1258"/>
                    <a:pt x="1060" y="842"/>
                    <a:pt x="786" y="473"/>
                  </a:cubicBezTo>
                  <a:cubicBezTo>
                    <a:pt x="588" y="175"/>
                    <a:pt x="362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3670100" y="2340550"/>
              <a:ext cx="35725" cy="20950"/>
            </a:xfrm>
            <a:custGeom>
              <a:avLst/>
              <a:gdLst/>
              <a:ahLst/>
              <a:cxnLst/>
              <a:rect l="l" t="t" r="r" b="b"/>
              <a:pathLst>
                <a:path w="1429" h="838" extrusionOk="0">
                  <a:moveTo>
                    <a:pt x="993" y="1"/>
                  </a:moveTo>
                  <a:cubicBezTo>
                    <a:pt x="891" y="1"/>
                    <a:pt x="777" y="17"/>
                    <a:pt x="655" y="50"/>
                  </a:cubicBezTo>
                  <a:cubicBezTo>
                    <a:pt x="286" y="145"/>
                    <a:pt x="0" y="407"/>
                    <a:pt x="36" y="610"/>
                  </a:cubicBezTo>
                  <a:cubicBezTo>
                    <a:pt x="52" y="758"/>
                    <a:pt x="216" y="837"/>
                    <a:pt x="442" y="837"/>
                  </a:cubicBezTo>
                  <a:cubicBezTo>
                    <a:pt x="543" y="837"/>
                    <a:pt x="656" y="821"/>
                    <a:pt x="774" y="788"/>
                  </a:cubicBezTo>
                  <a:cubicBezTo>
                    <a:pt x="1143" y="681"/>
                    <a:pt x="1429" y="431"/>
                    <a:pt x="1405" y="229"/>
                  </a:cubicBezTo>
                  <a:cubicBezTo>
                    <a:pt x="1380" y="81"/>
                    <a:pt x="1219" y="1"/>
                    <a:pt x="9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>
              <a:off x="3740050" y="2417225"/>
              <a:ext cx="29775" cy="36075"/>
            </a:xfrm>
            <a:custGeom>
              <a:avLst/>
              <a:gdLst/>
              <a:ahLst/>
              <a:cxnLst/>
              <a:rect l="l" t="t" r="r" b="b"/>
              <a:pathLst>
                <a:path w="1191" h="1443" extrusionOk="0">
                  <a:moveTo>
                    <a:pt x="205" y="0"/>
                  </a:moveTo>
                  <a:cubicBezTo>
                    <a:pt x="164" y="0"/>
                    <a:pt x="131" y="14"/>
                    <a:pt x="107" y="43"/>
                  </a:cubicBezTo>
                  <a:cubicBezTo>
                    <a:pt x="0" y="198"/>
                    <a:pt x="131" y="614"/>
                    <a:pt x="405" y="983"/>
                  </a:cubicBezTo>
                  <a:cubicBezTo>
                    <a:pt x="609" y="1271"/>
                    <a:pt x="849" y="1443"/>
                    <a:pt x="990" y="1443"/>
                  </a:cubicBezTo>
                  <a:cubicBezTo>
                    <a:pt x="1030" y="1443"/>
                    <a:pt x="1062" y="1429"/>
                    <a:pt x="1084" y="1400"/>
                  </a:cubicBezTo>
                  <a:cubicBezTo>
                    <a:pt x="1191" y="1245"/>
                    <a:pt x="1060" y="829"/>
                    <a:pt x="786" y="460"/>
                  </a:cubicBezTo>
                  <a:cubicBezTo>
                    <a:pt x="582" y="172"/>
                    <a:pt x="34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>
              <a:off x="3853450" y="2369150"/>
              <a:ext cx="35150" cy="19100"/>
            </a:xfrm>
            <a:custGeom>
              <a:avLst/>
              <a:gdLst/>
              <a:ahLst/>
              <a:cxnLst/>
              <a:rect l="l" t="t" r="r" b="b"/>
              <a:pathLst>
                <a:path w="1406" h="764" extrusionOk="0">
                  <a:moveTo>
                    <a:pt x="664" y="1"/>
                  </a:moveTo>
                  <a:cubicBezTo>
                    <a:pt x="300" y="1"/>
                    <a:pt x="0" y="163"/>
                    <a:pt x="0" y="359"/>
                  </a:cubicBezTo>
                  <a:cubicBezTo>
                    <a:pt x="0" y="561"/>
                    <a:pt x="322" y="751"/>
                    <a:pt x="703" y="763"/>
                  </a:cubicBezTo>
                  <a:cubicBezTo>
                    <a:pt x="716" y="764"/>
                    <a:pt x="729" y="764"/>
                    <a:pt x="742" y="764"/>
                  </a:cubicBezTo>
                  <a:cubicBezTo>
                    <a:pt x="1116" y="764"/>
                    <a:pt x="1405" y="602"/>
                    <a:pt x="1405" y="406"/>
                  </a:cubicBezTo>
                  <a:cubicBezTo>
                    <a:pt x="1405" y="192"/>
                    <a:pt x="1096" y="13"/>
                    <a:pt x="703" y="1"/>
                  </a:cubicBezTo>
                  <a:cubicBezTo>
                    <a:pt x="690" y="1"/>
                    <a:pt x="677" y="1"/>
                    <a:pt x="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>
              <a:off x="3511725" y="2425700"/>
              <a:ext cx="34850" cy="19125"/>
            </a:xfrm>
            <a:custGeom>
              <a:avLst/>
              <a:gdLst/>
              <a:ahLst/>
              <a:cxnLst/>
              <a:rect l="l" t="t" r="r" b="b"/>
              <a:pathLst>
                <a:path w="1394" h="765" extrusionOk="0">
                  <a:moveTo>
                    <a:pt x="653" y="1"/>
                  </a:moveTo>
                  <a:cubicBezTo>
                    <a:pt x="290" y="1"/>
                    <a:pt x="1" y="163"/>
                    <a:pt x="1" y="359"/>
                  </a:cubicBezTo>
                  <a:cubicBezTo>
                    <a:pt x="1" y="573"/>
                    <a:pt x="311" y="752"/>
                    <a:pt x="692" y="764"/>
                  </a:cubicBezTo>
                  <a:cubicBezTo>
                    <a:pt x="705" y="764"/>
                    <a:pt x="718" y="764"/>
                    <a:pt x="731" y="764"/>
                  </a:cubicBezTo>
                  <a:cubicBezTo>
                    <a:pt x="1105" y="764"/>
                    <a:pt x="1394" y="602"/>
                    <a:pt x="1394" y="406"/>
                  </a:cubicBezTo>
                  <a:cubicBezTo>
                    <a:pt x="1394" y="192"/>
                    <a:pt x="1084" y="13"/>
                    <a:pt x="692" y="2"/>
                  </a:cubicBezTo>
                  <a:cubicBezTo>
                    <a:pt x="679" y="1"/>
                    <a:pt x="666" y="1"/>
                    <a:pt x="6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3903450" y="2420600"/>
              <a:ext cx="34850" cy="18900"/>
            </a:xfrm>
            <a:custGeom>
              <a:avLst/>
              <a:gdLst/>
              <a:ahLst/>
              <a:cxnLst/>
              <a:rect l="l" t="t" r="r" b="b"/>
              <a:pathLst>
                <a:path w="1394" h="756" extrusionOk="0">
                  <a:moveTo>
                    <a:pt x="629" y="1"/>
                  </a:moveTo>
                  <a:cubicBezTo>
                    <a:pt x="272" y="1"/>
                    <a:pt x="1" y="160"/>
                    <a:pt x="1" y="360"/>
                  </a:cubicBezTo>
                  <a:cubicBezTo>
                    <a:pt x="1" y="563"/>
                    <a:pt x="310" y="741"/>
                    <a:pt x="703" y="753"/>
                  </a:cubicBezTo>
                  <a:cubicBezTo>
                    <a:pt x="727" y="755"/>
                    <a:pt x="752" y="755"/>
                    <a:pt x="775" y="755"/>
                  </a:cubicBezTo>
                  <a:cubicBezTo>
                    <a:pt x="1122" y="755"/>
                    <a:pt x="1394" y="597"/>
                    <a:pt x="1394" y="396"/>
                  </a:cubicBezTo>
                  <a:cubicBezTo>
                    <a:pt x="1394" y="194"/>
                    <a:pt x="1084" y="15"/>
                    <a:pt x="703" y="3"/>
                  </a:cubicBezTo>
                  <a:cubicBezTo>
                    <a:pt x="678" y="2"/>
                    <a:pt x="653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3594475" y="2369150"/>
              <a:ext cx="35150" cy="19100"/>
            </a:xfrm>
            <a:custGeom>
              <a:avLst/>
              <a:gdLst/>
              <a:ahLst/>
              <a:cxnLst/>
              <a:rect l="l" t="t" r="r" b="b"/>
              <a:pathLst>
                <a:path w="1406" h="764" extrusionOk="0">
                  <a:moveTo>
                    <a:pt x="665" y="1"/>
                  </a:moveTo>
                  <a:cubicBezTo>
                    <a:pt x="301" y="1"/>
                    <a:pt x="1" y="163"/>
                    <a:pt x="1" y="359"/>
                  </a:cubicBezTo>
                  <a:cubicBezTo>
                    <a:pt x="1" y="561"/>
                    <a:pt x="322" y="751"/>
                    <a:pt x="703" y="763"/>
                  </a:cubicBezTo>
                  <a:cubicBezTo>
                    <a:pt x="716" y="764"/>
                    <a:pt x="728" y="764"/>
                    <a:pt x="741" y="764"/>
                  </a:cubicBezTo>
                  <a:cubicBezTo>
                    <a:pt x="1095" y="764"/>
                    <a:pt x="1406" y="602"/>
                    <a:pt x="1406" y="406"/>
                  </a:cubicBezTo>
                  <a:cubicBezTo>
                    <a:pt x="1406" y="192"/>
                    <a:pt x="1096" y="13"/>
                    <a:pt x="703" y="1"/>
                  </a:cubicBezTo>
                  <a:cubicBezTo>
                    <a:pt x="690" y="1"/>
                    <a:pt x="678" y="1"/>
                    <a:pt x="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3841250" y="2411825"/>
              <a:ext cx="30075" cy="36450"/>
            </a:xfrm>
            <a:custGeom>
              <a:avLst/>
              <a:gdLst/>
              <a:ahLst/>
              <a:cxnLst/>
              <a:rect l="l" t="t" r="r" b="b"/>
              <a:pathLst>
                <a:path w="1203" h="1458" extrusionOk="0">
                  <a:moveTo>
                    <a:pt x="978" y="1"/>
                  </a:moveTo>
                  <a:cubicBezTo>
                    <a:pt x="836" y="1"/>
                    <a:pt x="603" y="176"/>
                    <a:pt x="405" y="473"/>
                  </a:cubicBezTo>
                  <a:cubicBezTo>
                    <a:pt x="131" y="842"/>
                    <a:pt x="0" y="1259"/>
                    <a:pt x="107" y="1402"/>
                  </a:cubicBezTo>
                  <a:cubicBezTo>
                    <a:pt x="133" y="1439"/>
                    <a:pt x="171" y="1457"/>
                    <a:pt x="218" y="1457"/>
                  </a:cubicBezTo>
                  <a:cubicBezTo>
                    <a:pt x="362" y="1457"/>
                    <a:pt x="588" y="1283"/>
                    <a:pt x="786" y="985"/>
                  </a:cubicBezTo>
                  <a:cubicBezTo>
                    <a:pt x="1072" y="628"/>
                    <a:pt x="1203" y="199"/>
                    <a:pt x="1084" y="56"/>
                  </a:cubicBezTo>
                  <a:cubicBezTo>
                    <a:pt x="1061" y="19"/>
                    <a:pt x="1024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3591500" y="2427100"/>
              <a:ext cx="33675" cy="30975"/>
            </a:xfrm>
            <a:custGeom>
              <a:avLst/>
              <a:gdLst/>
              <a:ahLst/>
              <a:cxnLst/>
              <a:rect l="l" t="t" r="r" b="b"/>
              <a:pathLst>
                <a:path w="1347" h="1239" extrusionOk="0">
                  <a:moveTo>
                    <a:pt x="243" y="0"/>
                  </a:moveTo>
                  <a:cubicBezTo>
                    <a:pt x="172" y="0"/>
                    <a:pt x="120" y="25"/>
                    <a:pt x="96" y="76"/>
                  </a:cubicBezTo>
                  <a:cubicBezTo>
                    <a:pt x="1" y="255"/>
                    <a:pt x="203" y="636"/>
                    <a:pt x="525" y="934"/>
                  </a:cubicBezTo>
                  <a:cubicBezTo>
                    <a:pt x="729" y="1130"/>
                    <a:pt x="948" y="1238"/>
                    <a:pt x="1094" y="1238"/>
                  </a:cubicBezTo>
                  <a:cubicBezTo>
                    <a:pt x="1170" y="1238"/>
                    <a:pt x="1227" y="1209"/>
                    <a:pt x="1251" y="1148"/>
                  </a:cubicBezTo>
                  <a:cubicBezTo>
                    <a:pt x="1346" y="969"/>
                    <a:pt x="1156" y="600"/>
                    <a:pt x="822" y="303"/>
                  </a:cubicBezTo>
                  <a:cubicBezTo>
                    <a:pt x="607" y="103"/>
                    <a:pt x="387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4480000" y="2291775"/>
              <a:ext cx="165225" cy="197375"/>
            </a:xfrm>
            <a:custGeom>
              <a:avLst/>
              <a:gdLst/>
              <a:ahLst/>
              <a:cxnLst/>
              <a:rect l="l" t="t" r="r" b="b"/>
              <a:pathLst>
                <a:path w="6609" h="7895" extrusionOk="0">
                  <a:moveTo>
                    <a:pt x="1419" y="0"/>
                  </a:moveTo>
                  <a:cubicBezTo>
                    <a:pt x="1387" y="0"/>
                    <a:pt x="1370" y="1"/>
                    <a:pt x="1370" y="1"/>
                  </a:cubicBezTo>
                  <a:cubicBezTo>
                    <a:pt x="1" y="870"/>
                    <a:pt x="3716" y="3620"/>
                    <a:pt x="3716" y="7895"/>
                  </a:cubicBezTo>
                  <a:cubicBezTo>
                    <a:pt x="4728" y="7442"/>
                    <a:pt x="6609" y="5609"/>
                    <a:pt x="5418" y="2739"/>
                  </a:cubicBezTo>
                  <a:cubicBezTo>
                    <a:pt x="4308" y="101"/>
                    <a:pt x="1798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4041575" y="3007025"/>
              <a:ext cx="684925" cy="246425"/>
            </a:xfrm>
            <a:custGeom>
              <a:avLst/>
              <a:gdLst/>
              <a:ahLst/>
              <a:cxnLst/>
              <a:rect l="l" t="t" r="r" b="b"/>
              <a:pathLst>
                <a:path w="27397" h="9857" extrusionOk="0">
                  <a:moveTo>
                    <a:pt x="19722" y="0"/>
                  </a:moveTo>
                  <a:cubicBezTo>
                    <a:pt x="19171" y="0"/>
                    <a:pt x="18607" y="44"/>
                    <a:pt x="18038" y="144"/>
                  </a:cubicBezTo>
                  <a:cubicBezTo>
                    <a:pt x="14609" y="751"/>
                    <a:pt x="5715" y="3776"/>
                    <a:pt x="1762" y="5157"/>
                  </a:cubicBezTo>
                  <a:cubicBezTo>
                    <a:pt x="655" y="5550"/>
                    <a:pt x="0" y="6669"/>
                    <a:pt x="214" y="7776"/>
                  </a:cubicBezTo>
                  <a:cubicBezTo>
                    <a:pt x="428" y="8832"/>
                    <a:pt x="1383" y="9570"/>
                    <a:pt x="2481" y="9570"/>
                  </a:cubicBezTo>
                  <a:cubicBezTo>
                    <a:pt x="2546" y="9570"/>
                    <a:pt x="2612" y="9567"/>
                    <a:pt x="2679" y="9562"/>
                  </a:cubicBezTo>
                  <a:cubicBezTo>
                    <a:pt x="3269" y="9518"/>
                    <a:pt x="3922" y="9501"/>
                    <a:pt x="4620" y="9501"/>
                  </a:cubicBezTo>
                  <a:cubicBezTo>
                    <a:pt x="7734" y="9501"/>
                    <a:pt x="11722" y="9856"/>
                    <a:pt x="14788" y="9856"/>
                  </a:cubicBezTo>
                  <a:cubicBezTo>
                    <a:pt x="15903" y="9856"/>
                    <a:pt x="16896" y="9809"/>
                    <a:pt x="17681" y="9681"/>
                  </a:cubicBezTo>
                  <a:cubicBezTo>
                    <a:pt x="27396" y="8110"/>
                    <a:pt x="26670" y="2049"/>
                    <a:pt x="26670" y="2049"/>
                  </a:cubicBezTo>
                  <a:cubicBezTo>
                    <a:pt x="26670" y="2049"/>
                    <a:pt x="23497" y="0"/>
                    <a:pt x="19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>
              <a:off x="4044850" y="2618100"/>
              <a:ext cx="382400" cy="114950"/>
            </a:xfrm>
            <a:custGeom>
              <a:avLst/>
              <a:gdLst/>
              <a:ahLst/>
              <a:cxnLst/>
              <a:rect l="l" t="t" r="r" b="b"/>
              <a:pathLst>
                <a:path w="15296" h="4598" extrusionOk="0">
                  <a:moveTo>
                    <a:pt x="12261" y="1"/>
                  </a:moveTo>
                  <a:cubicBezTo>
                    <a:pt x="11961" y="1"/>
                    <a:pt x="11630" y="26"/>
                    <a:pt x="11263" y="80"/>
                  </a:cubicBezTo>
                  <a:cubicBezTo>
                    <a:pt x="7989" y="545"/>
                    <a:pt x="3143" y="1164"/>
                    <a:pt x="1143" y="1438"/>
                  </a:cubicBezTo>
                  <a:cubicBezTo>
                    <a:pt x="476" y="1545"/>
                    <a:pt x="0" y="2212"/>
                    <a:pt x="48" y="2985"/>
                  </a:cubicBezTo>
                  <a:cubicBezTo>
                    <a:pt x="83" y="3759"/>
                    <a:pt x="762" y="4569"/>
                    <a:pt x="1429" y="4581"/>
                  </a:cubicBezTo>
                  <a:cubicBezTo>
                    <a:pt x="1849" y="4593"/>
                    <a:pt x="2390" y="4598"/>
                    <a:pt x="3012" y="4598"/>
                  </a:cubicBezTo>
                  <a:cubicBezTo>
                    <a:pt x="4851" y="4598"/>
                    <a:pt x="7404" y="4557"/>
                    <a:pt x="9676" y="4557"/>
                  </a:cubicBezTo>
                  <a:cubicBezTo>
                    <a:pt x="10319" y="4557"/>
                    <a:pt x="10938" y="4561"/>
                    <a:pt x="11513" y="4569"/>
                  </a:cubicBezTo>
                  <a:cubicBezTo>
                    <a:pt x="11549" y="4569"/>
                    <a:pt x="11584" y="4570"/>
                    <a:pt x="11619" y="4570"/>
                  </a:cubicBezTo>
                  <a:cubicBezTo>
                    <a:pt x="15296" y="4570"/>
                    <a:pt x="15097" y="2104"/>
                    <a:pt x="15097" y="2104"/>
                  </a:cubicBezTo>
                  <a:cubicBezTo>
                    <a:pt x="15097" y="2104"/>
                    <a:pt x="15029" y="1"/>
                    <a:pt x="12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>
              <a:off x="4749975" y="3147850"/>
              <a:ext cx="130100" cy="87625"/>
            </a:xfrm>
            <a:custGeom>
              <a:avLst/>
              <a:gdLst/>
              <a:ahLst/>
              <a:cxnLst/>
              <a:rect l="l" t="t" r="r" b="b"/>
              <a:pathLst>
                <a:path w="5204" h="3505" extrusionOk="0">
                  <a:moveTo>
                    <a:pt x="572" y="0"/>
                  </a:moveTo>
                  <a:lnTo>
                    <a:pt x="572" y="0"/>
                  </a:lnTo>
                  <a:cubicBezTo>
                    <a:pt x="1" y="822"/>
                    <a:pt x="203" y="1965"/>
                    <a:pt x="1049" y="2524"/>
                  </a:cubicBezTo>
                  <a:cubicBezTo>
                    <a:pt x="1394" y="2738"/>
                    <a:pt x="1763" y="2953"/>
                    <a:pt x="2108" y="3119"/>
                  </a:cubicBezTo>
                  <a:cubicBezTo>
                    <a:pt x="2575" y="3330"/>
                    <a:pt x="2907" y="3505"/>
                    <a:pt x="3048" y="3505"/>
                  </a:cubicBezTo>
                  <a:cubicBezTo>
                    <a:pt x="3090" y="3505"/>
                    <a:pt x="3115" y="3489"/>
                    <a:pt x="3120" y="3453"/>
                  </a:cubicBezTo>
                  <a:cubicBezTo>
                    <a:pt x="3168" y="3239"/>
                    <a:pt x="1763" y="2203"/>
                    <a:pt x="1763" y="2203"/>
                  </a:cubicBezTo>
                  <a:lnTo>
                    <a:pt x="1763" y="2203"/>
                  </a:lnTo>
                  <a:cubicBezTo>
                    <a:pt x="1763" y="2203"/>
                    <a:pt x="4159" y="3179"/>
                    <a:pt x="4674" y="3179"/>
                  </a:cubicBezTo>
                  <a:cubicBezTo>
                    <a:pt x="4719" y="3179"/>
                    <a:pt x="4750" y="3171"/>
                    <a:pt x="4763" y="3155"/>
                  </a:cubicBezTo>
                  <a:cubicBezTo>
                    <a:pt x="4918" y="2965"/>
                    <a:pt x="2799" y="1893"/>
                    <a:pt x="2799" y="1893"/>
                  </a:cubicBezTo>
                  <a:lnTo>
                    <a:pt x="2799" y="1893"/>
                  </a:lnTo>
                  <a:cubicBezTo>
                    <a:pt x="2799" y="1893"/>
                    <a:pt x="4496" y="2471"/>
                    <a:pt x="4990" y="2471"/>
                  </a:cubicBezTo>
                  <a:cubicBezTo>
                    <a:pt x="5063" y="2471"/>
                    <a:pt x="5110" y="2458"/>
                    <a:pt x="5121" y="2429"/>
                  </a:cubicBezTo>
                  <a:cubicBezTo>
                    <a:pt x="5204" y="2203"/>
                    <a:pt x="2883" y="1286"/>
                    <a:pt x="2882" y="1286"/>
                  </a:cubicBezTo>
                  <a:lnTo>
                    <a:pt x="2882" y="1286"/>
                  </a:lnTo>
                  <a:cubicBezTo>
                    <a:pt x="2883" y="1286"/>
                    <a:pt x="4330" y="1571"/>
                    <a:pt x="4909" y="1571"/>
                  </a:cubicBezTo>
                  <a:cubicBezTo>
                    <a:pt x="5050" y="1571"/>
                    <a:pt x="5140" y="1554"/>
                    <a:pt x="5144" y="1512"/>
                  </a:cubicBezTo>
                  <a:cubicBezTo>
                    <a:pt x="5192" y="1274"/>
                    <a:pt x="2978" y="703"/>
                    <a:pt x="2978" y="702"/>
                  </a:cubicBezTo>
                  <a:lnTo>
                    <a:pt x="2978" y="702"/>
                  </a:lnTo>
                  <a:cubicBezTo>
                    <a:pt x="2978" y="702"/>
                    <a:pt x="3239" y="714"/>
                    <a:pt x="3552" y="714"/>
                  </a:cubicBezTo>
                  <a:cubicBezTo>
                    <a:pt x="4023" y="714"/>
                    <a:pt x="4613" y="688"/>
                    <a:pt x="4621" y="560"/>
                  </a:cubicBezTo>
                  <a:cubicBezTo>
                    <a:pt x="4644" y="333"/>
                    <a:pt x="573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4370475" y="2580875"/>
              <a:ext cx="288750" cy="371425"/>
            </a:xfrm>
            <a:custGeom>
              <a:avLst/>
              <a:gdLst/>
              <a:ahLst/>
              <a:cxnLst/>
              <a:rect l="l" t="t" r="r" b="b"/>
              <a:pathLst>
                <a:path w="11550" h="14857" extrusionOk="0">
                  <a:moveTo>
                    <a:pt x="5748" y="1"/>
                  </a:moveTo>
                  <a:cubicBezTo>
                    <a:pt x="4296" y="1"/>
                    <a:pt x="2846" y="158"/>
                    <a:pt x="1429" y="474"/>
                  </a:cubicBezTo>
                  <a:cubicBezTo>
                    <a:pt x="1322" y="498"/>
                    <a:pt x="1227" y="522"/>
                    <a:pt x="1132" y="557"/>
                  </a:cubicBezTo>
                  <a:cubicBezTo>
                    <a:pt x="786" y="629"/>
                    <a:pt x="512" y="914"/>
                    <a:pt x="453" y="1248"/>
                  </a:cubicBezTo>
                  <a:cubicBezTo>
                    <a:pt x="0" y="3653"/>
                    <a:pt x="1251" y="11487"/>
                    <a:pt x="1405" y="14071"/>
                  </a:cubicBezTo>
                  <a:cubicBezTo>
                    <a:pt x="1441" y="14547"/>
                    <a:pt x="1013" y="14857"/>
                    <a:pt x="1489" y="14857"/>
                  </a:cubicBezTo>
                  <a:lnTo>
                    <a:pt x="10037" y="14857"/>
                  </a:lnTo>
                  <a:cubicBezTo>
                    <a:pt x="10514" y="14857"/>
                    <a:pt x="10907" y="14488"/>
                    <a:pt x="10930" y="14023"/>
                  </a:cubicBezTo>
                  <a:cubicBezTo>
                    <a:pt x="11097" y="11451"/>
                    <a:pt x="11550" y="3653"/>
                    <a:pt x="11073" y="1248"/>
                  </a:cubicBezTo>
                  <a:cubicBezTo>
                    <a:pt x="10990" y="914"/>
                    <a:pt x="10728" y="629"/>
                    <a:pt x="10383" y="557"/>
                  </a:cubicBezTo>
                  <a:cubicBezTo>
                    <a:pt x="10276" y="522"/>
                    <a:pt x="10192" y="510"/>
                    <a:pt x="10085" y="474"/>
                  </a:cubicBezTo>
                  <a:cubicBezTo>
                    <a:pt x="8656" y="158"/>
                    <a:pt x="7201" y="1"/>
                    <a:pt x="5748" y="1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4469000" y="2492100"/>
              <a:ext cx="89925" cy="109275"/>
            </a:xfrm>
            <a:custGeom>
              <a:avLst/>
              <a:gdLst/>
              <a:ahLst/>
              <a:cxnLst/>
              <a:rect l="l" t="t" r="r" b="b"/>
              <a:pathLst>
                <a:path w="3597" h="4371" extrusionOk="0">
                  <a:moveTo>
                    <a:pt x="0" y="1"/>
                  </a:moveTo>
                  <a:lnTo>
                    <a:pt x="0" y="4370"/>
                  </a:lnTo>
                  <a:lnTo>
                    <a:pt x="3596" y="4370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4012700" y="2728300"/>
              <a:ext cx="525375" cy="498575"/>
            </a:xfrm>
            <a:custGeom>
              <a:avLst/>
              <a:gdLst/>
              <a:ahLst/>
              <a:cxnLst/>
              <a:rect l="l" t="t" r="r" b="b"/>
              <a:pathLst>
                <a:path w="21015" h="19943" extrusionOk="0">
                  <a:moveTo>
                    <a:pt x="2421" y="1"/>
                  </a:moveTo>
                  <a:cubicBezTo>
                    <a:pt x="1801" y="1"/>
                    <a:pt x="1197" y="251"/>
                    <a:pt x="762" y="732"/>
                  </a:cubicBezTo>
                  <a:cubicBezTo>
                    <a:pt x="0" y="1578"/>
                    <a:pt x="0" y="2876"/>
                    <a:pt x="762" y="3769"/>
                  </a:cubicBezTo>
                  <a:cubicBezTo>
                    <a:pt x="3489" y="6959"/>
                    <a:pt x="7072" y="13508"/>
                    <a:pt x="9537" y="15949"/>
                  </a:cubicBezTo>
                  <a:cubicBezTo>
                    <a:pt x="12711" y="19085"/>
                    <a:pt x="15363" y="19943"/>
                    <a:pt x="17315" y="19943"/>
                  </a:cubicBezTo>
                  <a:cubicBezTo>
                    <a:pt x="19677" y="19943"/>
                    <a:pt x="21015" y="18687"/>
                    <a:pt x="21015" y="18687"/>
                  </a:cubicBezTo>
                  <a:cubicBezTo>
                    <a:pt x="21015" y="18687"/>
                    <a:pt x="20717" y="13734"/>
                    <a:pt x="17443" y="10591"/>
                  </a:cubicBezTo>
                  <a:cubicBezTo>
                    <a:pt x="14931" y="8198"/>
                    <a:pt x="7239" y="2816"/>
                    <a:pt x="3786" y="435"/>
                  </a:cubicBezTo>
                  <a:cubicBezTo>
                    <a:pt x="3367" y="143"/>
                    <a:pt x="2889" y="1"/>
                    <a:pt x="2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3783025" y="3136825"/>
              <a:ext cx="192775" cy="92725"/>
            </a:xfrm>
            <a:custGeom>
              <a:avLst/>
              <a:gdLst/>
              <a:ahLst/>
              <a:cxnLst/>
              <a:rect l="l" t="t" r="r" b="b"/>
              <a:pathLst>
                <a:path w="7711" h="3709" extrusionOk="0">
                  <a:moveTo>
                    <a:pt x="3698" y="0"/>
                  </a:moveTo>
                  <a:cubicBezTo>
                    <a:pt x="2567" y="989"/>
                    <a:pt x="769" y="2608"/>
                    <a:pt x="472" y="2882"/>
                  </a:cubicBezTo>
                  <a:cubicBezTo>
                    <a:pt x="120" y="3215"/>
                    <a:pt x="0" y="3708"/>
                    <a:pt x="696" y="3708"/>
                  </a:cubicBezTo>
                  <a:cubicBezTo>
                    <a:pt x="847" y="3708"/>
                    <a:pt x="1036" y="3685"/>
                    <a:pt x="1270" y="3632"/>
                  </a:cubicBezTo>
                  <a:lnTo>
                    <a:pt x="7282" y="2227"/>
                  </a:lnTo>
                  <a:cubicBezTo>
                    <a:pt x="7556" y="2167"/>
                    <a:pt x="7711" y="1882"/>
                    <a:pt x="7663" y="1620"/>
                  </a:cubicBezTo>
                  <a:lnTo>
                    <a:pt x="7389" y="489"/>
                  </a:lnTo>
                  <a:lnTo>
                    <a:pt x="5556" y="1024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3875475" y="3103775"/>
              <a:ext cx="92000" cy="58675"/>
            </a:xfrm>
            <a:custGeom>
              <a:avLst/>
              <a:gdLst/>
              <a:ahLst/>
              <a:cxnLst/>
              <a:rect l="l" t="t" r="r" b="b"/>
              <a:pathLst>
                <a:path w="3680" h="2347" extrusionOk="0">
                  <a:moveTo>
                    <a:pt x="3251" y="1"/>
                  </a:moveTo>
                  <a:lnTo>
                    <a:pt x="881" y="537"/>
                  </a:lnTo>
                  <a:cubicBezTo>
                    <a:pt x="881" y="537"/>
                    <a:pt x="524" y="846"/>
                    <a:pt x="0" y="1322"/>
                  </a:cubicBezTo>
                  <a:lnTo>
                    <a:pt x="1846" y="2346"/>
                  </a:lnTo>
                  <a:lnTo>
                    <a:pt x="3679" y="1811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>
              <a:off x="3887375" y="2731150"/>
              <a:ext cx="262275" cy="397075"/>
            </a:xfrm>
            <a:custGeom>
              <a:avLst/>
              <a:gdLst/>
              <a:ahLst/>
              <a:cxnLst/>
              <a:rect l="l" t="t" r="r" b="b"/>
              <a:pathLst>
                <a:path w="10491" h="15883" extrusionOk="0">
                  <a:moveTo>
                    <a:pt x="7098" y="1"/>
                  </a:moveTo>
                  <a:cubicBezTo>
                    <a:pt x="6499" y="1"/>
                    <a:pt x="5838" y="201"/>
                    <a:pt x="5466" y="952"/>
                  </a:cubicBezTo>
                  <a:cubicBezTo>
                    <a:pt x="4644" y="2559"/>
                    <a:pt x="1" y="15799"/>
                    <a:pt x="1" y="15799"/>
                  </a:cubicBezTo>
                  <a:lnTo>
                    <a:pt x="3025" y="15882"/>
                  </a:lnTo>
                  <a:lnTo>
                    <a:pt x="3025" y="15882"/>
                  </a:lnTo>
                  <a:cubicBezTo>
                    <a:pt x="3026" y="15870"/>
                    <a:pt x="9276" y="4558"/>
                    <a:pt x="9883" y="2857"/>
                  </a:cubicBezTo>
                  <a:cubicBezTo>
                    <a:pt x="10490" y="1166"/>
                    <a:pt x="8383" y="261"/>
                    <a:pt x="8383" y="261"/>
                  </a:cubicBezTo>
                  <a:cubicBezTo>
                    <a:pt x="8383" y="261"/>
                    <a:pt x="7781" y="1"/>
                    <a:pt x="7098" y="1"/>
                  </a:cubicBezTo>
                  <a:close/>
                  <a:moveTo>
                    <a:pt x="3025" y="15882"/>
                  </a:moveTo>
                  <a:lnTo>
                    <a:pt x="3025" y="15882"/>
                  </a:lnTo>
                  <a:cubicBezTo>
                    <a:pt x="3025" y="15882"/>
                    <a:pt x="3025" y="15882"/>
                    <a:pt x="3025" y="15882"/>
                  </a:cubicBezTo>
                  <a:cubicBezTo>
                    <a:pt x="3025" y="15882"/>
                    <a:pt x="3025" y="15882"/>
                    <a:pt x="3025" y="15882"/>
                  </a:cubicBezTo>
                  <a:lnTo>
                    <a:pt x="3025" y="1588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>
              <a:off x="4544600" y="2593675"/>
              <a:ext cx="235475" cy="353825"/>
            </a:xfrm>
            <a:custGeom>
              <a:avLst/>
              <a:gdLst/>
              <a:ahLst/>
              <a:cxnLst/>
              <a:rect l="l" t="t" r="r" b="b"/>
              <a:pathLst>
                <a:path w="9419" h="14153" extrusionOk="0">
                  <a:moveTo>
                    <a:pt x="3152" y="1"/>
                  </a:moveTo>
                  <a:cubicBezTo>
                    <a:pt x="2702" y="1"/>
                    <a:pt x="2394" y="141"/>
                    <a:pt x="2394" y="141"/>
                  </a:cubicBezTo>
                  <a:cubicBezTo>
                    <a:pt x="2394" y="141"/>
                    <a:pt x="1" y="1117"/>
                    <a:pt x="1787" y="4451"/>
                  </a:cubicBezTo>
                  <a:cubicBezTo>
                    <a:pt x="3346" y="7368"/>
                    <a:pt x="5549" y="11737"/>
                    <a:pt x="6501" y="13511"/>
                  </a:cubicBezTo>
                  <a:cubicBezTo>
                    <a:pt x="6716" y="13923"/>
                    <a:pt x="7169" y="14152"/>
                    <a:pt x="7656" y="14152"/>
                  </a:cubicBezTo>
                  <a:cubicBezTo>
                    <a:pt x="7874" y="14152"/>
                    <a:pt x="8098" y="14107"/>
                    <a:pt x="8311" y="14011"/>
                  </a:cubicBezTo>
                  <a:cubicBezTo>
                    <a:pt x="9026" y="13714"/>
                    <a:pt x="9418" y="12987"/>
                    <a:pt x="9204" y="12344"/>
                  </a:cubicBezTo>
                  <a:cubicBezTo>
                    <a:pt x="8585" y="10439"/>
                    <a:pt x="6990" y="5808"/>
                    <a:pt x="5906" y="2677"/>
                  </a:cubicBezTo>
                  <a:cubicBezTo>
                    <a:pt x="5130" y="416"/>
                    <a:pt x="3929" y="1"/>
                    <a:pt x="3152" y="1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>
              <a:off x="4683600" y="2876300"/>
              <a:ext cx="120000" cy="295850"/>
            </a:xfrm>
            <a:custGeom>
              <a:avLst/>
              <a:gdLst/>
              <a:ahLst/>
              <a:cxnLst/>
              <a:rect l="l" t="t" r="r" b="b"/>
              <a:pathLst>
                <a:path w="4800" h="11834" extrusionOk="0">
                  <a:moveTo>
                    <a:pt x="2136" y="1"/>
                  </a:moveTo>
                  <a:cubicBezTo>
                    <a:pt x="2015" y="1"/>
                    <a:pt x="1942" y="15"/>
                    <a:pt x="1942" y="15"/>
                  </a:cubicBezTo>
                  <a:cubicBezTo>
                    <a:pt x="1942" y="15"/>
                    <a:pt x="1" y="301"/>
                    <a:pt x="715" y="3206"/>
                  </a:cubicBezTo>
                  <a:cubicBezTo>
                    <a:pt x="1346" y="5742"/>
                    <a:pt x="2382" y="9671"/>
                    <a:pt x="2763" y="11219"/>
                  </a:cubicBezTo>
                  <a:cubicBezTo>
                    <a:pt x="2860" y="11643"/>
                    <a:pt x="3097" y="11833"/>
                    <a:pt x="3493" y="11833"/>
                  </a:cubicBezTo>
                  <a:cubicBezTo>
                    <a:pt x="3586" y="11833"/>
                    <a:pt x="3688" y="11823"/>
                    <a:pt x="3799" y="11803"/>
                  </a:cubicBezTo>
                  <a:cubicBezTo>
                    <a:pt x="4382" y="11695"/>
                    <a:pt x="4799" y="11219"/>
                    <a:pt x="4751" y="10683"/>
                  </a:cubicBezTo>
                  <a:cubicBezTo>
                    <a:pt x="4632" y="9088"/>
                    <a:pt x="4299" y="5242"/>
                    <a:pt x="4085" y="2623"/>
                  </a:cubicBezTo>
                  <a:cubicBezTo>
                    <a:pt x="3865" y="238"/>
                    <a:pt x="2621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>
              <a:off x="4326725" y="2876375"/>
              <a:ext cx="381900" cy="275650"/>
            </a:xfrm>
            <a:custGeom>
              <a:avLst/>
              <a:gdLst/>
              <a:ahLst/>
              <a:cxnLst/>
              <a:rect l="l" t="t" r="r" b="b"/>
              <a:pathLst>
                <a:path w="15276" h="11026" extrusionOk="0">
                  <a:moveTo>
                    <a:pt x="12490" y="1"/>
                  </a:moveTo>
                  <a:lnTo>
                    <a:pt x="2953" y="108"/>
                  </a:lnTo>
                  <a:cubicBezTo>
                    <a:pt x="2953" y="108"/>
                    <a:pt x="1489" y="4251"/>
                    <a:pt x="0" y="9252"/>
                  </a:cubicBezTo>
                  <a:lnTo>
                    <a:pt x="6763" y="11026"/>
                  </a:lnTo>
                  <a:lnTo>
                    <a:pt x="15276" y="7263"/>
                  </a:lnTo>
                  <a:lnTo>
                    <a:pt x="15276" y="7263"/>
                  </a:lnTo>
                  <a:cubicBezTo>
                    <a:pt x="15276" y="7263"/>
                    <a:pt x="15276" y="7263"/>
                    <a:pt x="15276" y="7263"/>
                  </a:cubicBezTo>
                  <a:cubicBezTo>
                    <a:pt x="15276" y="7263"/>
                    <a:pt x="15276" y="7263"/>
                    <a:pt x="15276" y="7263"/>
                  </a:cubicBezTo>
                  <a:lnTo>
                    <a:pt x="15276" y="7263"/>
                  </a:lnTo>
                  <a:lnTo>
                    <a:pt x="15276" y="7263"/>
                  </a:lnTo>
                  <a:lnTo>
                    <a:pt x="15276" y="7263"/>
                  </a:lnTo>
                  <a:cubicBezTo>
                    <a:pt x="15264" y="7262"/>
                    <a:pt x="15272" y="2664"/>
                    <a:pt x="124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>
              <a:off x="4420475" y="2401625"/>
              <a:ext cx="41700" cy="54200"/>
            </a:xfrm>
            <a:custGeom>
              <a:avLst/>
              <a:gdLst/>
              <a:ahLst/>
              <a:cxnLst/>
              <a:rect l="l" t="t" r="r" b="b"/>
              <a:pathLst>
                <a:path w="1668" h="2168" extrusionOk="0">
                  <a:moveTo>
                    <a:pt x="834" y="0"/>
                  </a:moveTo>
                  <a:cubicBezTo>
                    <a:pt x="382" y="0"/>
                    <a:pt x="1" y="488"/>
                    <a:pt x="1" y="1084"/>
                  </a:cubicBezTo>
                  <a:cubicBezTo>
                    <a:pt x="1" y="1679"/>
                    <a:pt x="382" y="2167"/>
                    <a:pt x="834" y="2167"/>
                  </a:cubicBezTo>
                  <a:cubicBezTo>
                    <a:pt x="1299" y="2167"/>
                    <a:pt x="1668" y="1679"/>
                    <a:pt x="1668" y="1084"/>
                  </a:cubicBezTo>
                  <a:cubicBezTo>
                    <a:pt x="1668" y="488"/>
                    <a:pt x="1299" y="0"/>
                    <a:pt x="834" y="0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4573475" y="2401625"/>
              <a:ext cx="41700" cy="54200"/>
            </a:xfrm>
            <a:custGeom>
              <a:avLst/>
              <a:gdLst/>
              <a:ahLst/>
              <a:cxnLst/>
              <a:rect l="l" t="t" r="r" b="b"/>
              <a:pathLst>
                <a:path w="1668" h="2168" extrusionOk="0">
                  <a:moveTo>
                    <a:pt x="834" y="0"/>
                  </a:moveTo>
                  <a:cubicBezTo>
                    <a:pt x="370" y="0"/>
                    <a:pt x="1" y="488"/>
                    <a:pt x="1" y="1084"/>
                  </a:cubicBezTo>
                  <a:cubicBezTo>
                    <a:pt x="1" y="1679"/>
                    <a:pt x="370" y="2167"/>
                    <a:pt x="834" y="2167"/>
                  </a:cubicBezTo>
                  <a:cubicBezTo>
                    <a:pt x="1298" y="2167"/>
                    <a:pt x="1667" y="1679"/>
                    <a:pt x="1667" y="1084"/>
                  </a:cubicBezTo>
                  <a:cubicBezTo>
                    <a:pt x="1667" y="488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>
              <a:off x="4129375" y="2532875"/>
              <a:ext cx="672425" cy="431750"/>
            </a:xfrm>
            <a:custGeom>
              <a:avLst/>
              <a:gdLst/>
              <a:ahLst/>
              <a:cxnLst/>
              <a:rect l="l" t="t" r="r" b="b"/>
              <a:pathLst>
                <a:path w="26897" h="17270" extrusionOk="0">
                  <a:moveTo>
                    <a:pt x="13502" y="1"/>
                  </a:moveTo>
                  <a:lnTo>
                    <a:pt x="13502" y="1501"/>
                  </a:lnTo>
                  <a:lnTo>
                    <a:pt x="1584" y="3846"/>
                  </a:lnTo>
                  <a:cubicBezTo>
                    <a:pt x="1584" y="3846"/>
                    <a:pt x="0" y="8990"/>
                    <a:pt x="8978" y="14110"/>
                  </a:cubicBezTo>
                  <a:cubicBezTo>
                    <a:pt x="13427" y="16631"/>
                    <a:pt x="17851" y="17270"/>
                    <a:pt x="21189" y="17270"/>
                  </a:cubicBezTo>
                  <a:cubicBezTo>
                    <a:pt x="24613" y="17270"/>
                    <a:pt x="26897" y="16598"/>
                    <a:pt x="26897" y="16598"/>
                  </a:cubicBezTo>
                  <a:cubicBezTo>
                    <a:pt x="26897" y="16598"/>
                    <a:pt x="22468" y="3394"/>
                    <a:pt x="21384" y="2751"/>
                  </a:cubicBezTo>
                  <a:cubicBezTo>
                    <a:pt x="20289" y="2096"/>
                    <a:pt x="17372" y="1620"/>
                    <a:pt x="17372" y="1620"/>
                  </a:cubicBezTo>
                  <a:lnTo>
                    <a:pt x="17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4335650" y="2291775"/>
              <a:ext cx="202275" cy="369925"/>
            </a:xfrm>
            <a:custGeom>
              <a:avLst/>
              <a:gdLst/>
              <a:ahLst/>
              <a:cxnLst/>
              <a:rect l="l" t="t" r="r" b="b"/>
              <a:pathLst>
                <a:path w="8091" h="14797" extrusionOk="0">
                  <a:moveTo>
                    <a:pt x="7144" y="1"/>
                  </a:moveTo>
                  <a:cubicBezTo>
                    <a:pt x="7144" y="1"/>
                    <a:pt x="4096" y="132"/>
                    <a:pt x="3132" y="2132"/>
                  </a:cubicBezTo>
                  <a:cubicBezTo>
                    <a:pt x="2144" y="4108"/>
                    <a:pt x="2679" y="5073"/>
                    <a:pt x="1346" y="5775"/>
                  </a:cubicBezTo>
                  <a:cubicBezTo>
                    <a:pt x="0" y="6478"/>
                    <a:pt x="286" y="8430"/>
                    <a:pt x="2096" y="9264"/>
                  </a:cubicBezTo>
                  <a:cubicBezTo>
                    <a:pt x="3918" y="10097"/>
                    <a:pt x="3287" y="11383"/>
                    <a:pt x="2536" y="12109"/>
                  </a:cubicBezTo>
                  <a:cubicBezTo>
                    <a:pt x="1589" y="13006"/>
                    <a:pt x="1911" y="14797"/>
                    <a:pt x="3620" y="14797"/>
                  </a:cubicBezTo>
                  <a:cubicBezTo>
                    <a:pt x="3952" y="14797"/>
                    <a:pt x="4337" y="14729"/>
                    <a:pt x="4775" y="14574"/>
                  </a:cubicBezTo>
                  <a:cubicBezTo>
                    <a:pt x="3115" y="14063"/>
                    <a:pt x="3956" y="12738"/>
                    <a:pt x="5257" y="12738"/>
                  </a:cubicBezTo>
                  <a:cubicBezTo>
                    <a:pt x="5290" y="12738"/>
                    <a:pt x="5324" y="12739"/>
                    <a:pt x="5358" y="12740"/>
                  </a:cubicBezTo>
                  <a:cubicBezTo>
                    <a:pt x="5387" y="12742"/>
                    <a:pt x="5416" y="12743"/>
                    <a:pt x="5445" y="12743"/>
                  </a:cubicBezTo>
                  <a:cubicBezTo>
                    <a:pt x="6775" y="12743"/>
                    <a:pt x="8090" y="11155"/>
                    <a:pt x="5620" y="8871"/>
                  </a:cubicBezTo>
                  <a:cubicBezTo>
                    <a:pt x="3072" y="6537"/>
                    <a:pt x="7180" y="1370"/>
                    <a:pt x="7180" y="1370"/>
                  </a:cubicBezTo>
                  <a:lnTo>
                    <a:pt x="7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>
              <a:off x="4441325" y="2303975"/>
              <a:ext cx="149725" cy="225350"/>
            </a:xfrm>
            <a:custGeom>
              <a:avLst/>
              <a:gdLst/>
              <a:ahLst/>
              <a:cxnLst/>
              <a:rect l="l" t="t" r="r" b="b"/>
              <a:pathLst>
                <a:path w="5989" h="9014" extrusionOk="0">
                  <a:moveTo>
                    <a:pt x="2715" y="1"/>
                  </a:moveTo>
                  <a:cubicBezTo>
                    <a:pt x="1227" y="1"/>
                    <a:pt x="0" y="1227"/>
                    <a:pt x="0" y="2715"/>
                  </a:cubicBezTo>
                  <a:lnTo>
                    <a:pt x="0" y="5716"/>
                  </a:lnTo>
                  <a:cubicBezTo>
                    <a:pt x="0" y="7538"/>
                    <a:pt x="988" y="9014"/>
                    <a:pt x="2786" y="9014"/>
                  </a:cubicBezTo>
                  <a:cubicBezTo>
                    <a:pt x="4608" y="9014"/>
                    <a:pt x="5989" y="7526"/>
                    <a:pt x="5989" y="5716"/>
                  </a:cubicBezTo>
                  <a:lnTo>
                    <a:pt x="5739" y="2715"/>
                  </a:lnTo>
                  <a:cubicBezTo>
                    <a:pt x="5739" y="2715"/>
                    <a:pt x="5703" y="1"/>
                    <a:pt x="2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4467800" y="3192900"/>
              <a:ext cx="129900" cy="168050"/>
            </a:xfrm>
            <a:custGeom>
              <a:avLst/>
              <a:gdLst/>
              <a:ahLst/>
              <a:cxnLst/>
              <a:rect l="l" t="t" r="r" b="b"/>
              <a:pathLst>
                <a:path w="5196" h="6722" extrusionOk="0">
                  <a:moveTo>
                    <a:pt x="1256" y="0"/>
                  </a:moveTo>
                  <a:cubicBezTo>
                    <a:pt x="1173" y="0"/>
                    <a:pt x="1089" y="22"/>
                    <a:pt x="1013" y="67"/>
                  </a:cubicBezTo>
                  <a:lnTo>
                    <a:pt x="1" y="627"/>
                  </a:lnTo>
                  <a:lnTo>
                    <a:pt x="1025" y="2234"/>
                  </a:lnTo>
                  <a:lnTo>
                    <a:pt x="560" y="4306"/>
                  </a:lnTo>
                  <a:cubicBezTo>
                    <a:pt x="1846" y="5092"/>
                    <a:pt x="3882" y="6378"/>
                    <a:pt x="4239" y="6580"/>
                  </a:cubicBezTo>
                  <a:cubicBezTo>
                    <a:pt x="4396" y="6669"/>
                    <a:pt x="4562" y="6722"/>
                    <a:pt x="4700" y="6722"/>
                  </a:cubicBezTo>
                  <a:cubicBezTo>
                    <a:pt x="5024" y="6722"/>
                    <a:pt x="5195" y="6430"/>
                    <a:pt x="4728" y="5628"/>
                  </a:cubicBezTo>
                  <a:lnTo>
                    <a:pt x="1692" y="258"/>
                  </a:lnTo>
                  <a:cubicBezTo>
                    <a:pt x="1603" y="96"/>
                    <a:pt x="1431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>
              <a:off x="4427325" y="3207975"/>
              <a:ext cx="66100" cy="92300"/>
            </a:xfrm>
            <a:custGeom>
              <a:avLst/>
              <a:gdLst/>
              <a:ahLst/>
              <a:cxnLst/>
              <a:rect l="l" t="t" r="r" b="b"/>
              <a:pathLst>
                <a:path w="2644" h="3692" extrusionOk="0">
                  <a:moveTo>
                    <a:pt x="1620" y="0"/>
                  </a:moveTo>
                  <a:lnTo>
                    <a:pt x="1" y="929"/>
                  </a:lnTo>
                  <a:lnTo>
                    <a:pt x="1191" y="3060"/>
                  </a:lnTo>
                  <a:cubicBezTo>
                    <a:pt x="1191" y="3060"/>
                    <a:pt x="1584" y="3310"/>
                    <a:pt x="2179" y="3691"/>
                  </a:cubicBezTo>
                  <a:lnTo>
                    <a:pt x="2644" y="1607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4029650" y="3145950"/>
              <a:ext cx="439075" cy="145975"/>
            </a:xfrm>
            <a:custGeom>
              <a:avLst/>
              <a:gdLst/>
              <a:ahLst/>
              <a:cxnLst/>
              <a:rect l="l" t="t" r="r" b="b"/>
              <a:pathLst>
                <a:path w="17563" h="5839" extrusionOk="0">
                  <a:moveTo>
                    <a:pt x="2237" y="1"/>
                  </a:moveTo>
                  <a:cubicBezTo>
                    <a:pt x="547" y="1"/>
                    <a:pt x="275" y="2183"/>
                    <a:pt x="275" y="2183"/>
                  </a:cubicBezTo>
                  <a:cubicBezTo>
                    <a:pt x="275" y="2183"/>
                    <a:pt x="1" y="4458"/>
                    <a:pt x="1787" y="4779"/>
                  </a:cubicBezTo>
                  <a:cubicBezTo>
                    <a:pt x="3549" y="5112"/>
                    <a:pt x="17563" y="5839"/>
                    <a:pt x="17563" y="5839"/>
                  </a:cubicBezTo>
                  <a:lnTo>
                    <a:pt x="16801" y="2922"/>
                  </a:lnTo>
                  <a:cubicBezTo>
                    <a:pt x="16801" y="2922"/>
                    <a:pt x="4168" y="112"/>
                    <a:pt x="2358" y="5"/>
                  </a:cubicBezTo>
                  <a:cubicBezTo>
                    <a:pt x="2317" y="2"/>
                    <a:pt x="2277" y="1"/>
                    <a:pt x="2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>
              <a:off x="4035550" y="2652800"/>
              <a:ext cx="327200" cy="144825"/>
            </a:xfrm>
            <a:custGeom>
              <a:avLst/>
              <a:gdLst/>
              <a:ahLst/>
              <a:cxnLst/>
              <a:rect l="l" t="t" r="r" b="b"/>
              <a:pathLst>
                <a:path w="13088" h="5793" extrusionOk="0">
                  <a:moveTo>
                    <a:pt x="1952" y="0"/>
                  </a:moveTo>
                  <a:cubicBezTo>
                    <a:pt x="722" y="0"/>
                    <a:pt x="0" y="1694"/>
                    <a:pt x="872" y="2645"/>
                  </a:cubicBezTo>
                  <a:cubicBezTo>
                    <a:pt x="1384" y="3193"/>
                    <a:pt x="2146" y="3431"/>
                    <a:pt x="3194" y="3705"/>
                  </a:cubicBezTo>
                  <a:cubicBezTo>
                    <a:pt x="5920" y="4372"/>
                    <a:pt x="10099" y="5384"/>
                    <a:pt x="11766" y="5765"/>
                  </a:cubicBezTo>
                  <a:cubicBezTo>
                    <a:pt x="11848" y="5783"/>
                    <a:pt x="11926" y="5792"/>
                    <a:pt x="12001" y="5792"/>
                  </a:cubicBezTo>
                  <a:cubicBezTo>
                    <a:pt x="12449" y="5792"/>
                    <a:pt x="12768" y="5469"/>
                    <a:pt x="12921" y="4979"/>
                  </a:cubicBezTo>
                  <a:cubicBezTo>
                    <a:pt x="13088" y="4419"/>
                    <a:pt x="11981" y="3776"/>
                    <a:pt x="11445" y="3574"/>
                  </a:cubicBezTo>
                  <a:cubicBezTo>
                    <a:pt x="9861" y="2931"/>
                    <a:pt x="8349" y="2097"/>
                    <a:pt x="5742" y="1050"/>
                  </a:cubicBezTo>
                  <a:cubicBezTo>
                    <a:pt x="4206" y="443"/>
                    <a:pt x="3039" y="145"/>
                    <a:pt x="2146" y="14"/>
                  </a:cubicBezTo>
                  <a:cubicBezTo>
                    <a:pt x="2080" y="5"/>
                    <a:pt x="2015" y="0"/>
                    <a:pt x="1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4311550" y="2654000"/>
              <a:ext cx="125925" cy="177500"/>
            </a:xfrm>
            <a:custGeom>
              <a:avLst/>
              <a:gdLst/>
              <a:ahLst/>
              <a:cxnLst/>
              <a:rect l="l" t="t" r="r" b="b"/>
              <a:pathLst>
                <a:path w="5037" h="7100" extrusionOk="0">
                  <a:moveTo>
                    <a:pt x="1517" y="0"/>
                  </a:moveTo>
                  <a:cubicBezTo>
                    <a:pt x="1449" y="0"/>
                    <a:pt x="1368" y="55"/>
                    <a:pt x="1357" y="121"/>
                  </a:cubicBezTo>
                  <a:lnTo>
                    <a:pt x="12" y="6169"/>
                  </a:lnTo>
                  <a:cubicBezTo>
                    <a:pt x="0" y="6240"/>
                    <a:pt x="60" y="6336"/>
                    <a:pt x="131" y="6348"/>
                  </a:cubicBezTo>
                  <a:lnTo>
                    <a:pt x="3500" y="7098"/>
                  </a:lnTo>
                  <a:cubicBezTo>
                    <a:pt x="3507" y="7099"/>
                    <a:pt x="3513" y="7099"/>
                    <a:pt x="3519" y="7099"/>
                  </a:cubicBezTo>
                  <a:cubicBezTo>
                    <a:pt x="3584" y="7099"/>
                    <a:pt x="3646" y="7043"/>
                    <a:pt x="3679" y="6967"/>
                  </a:cubicBezTo>
                  <a:lnTo>
                    <a:pt x="5013" y="930"/>
                  </a:lnTo>
                  <a:cubicBezTo>
                    <a:pt x="5036" y="859"/>
                    <a:pt x="4977" y="764"/>
                    <a:pt x="4894" y="752"/>
                  </a:cubicBezTo>
                  <a:lnTo>
                    <a:pt x="1536" y="2"/>
                  </a:lnTo>
                  <a:cubicBezTo>
                    <a:pt x="1530" y="1"/>
                    <a:pt x="1523" y="0"/>
                    <a:pt x="1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>
              <a:off x="4304100" y="2709700"/>
              <a:ext cx="30075" cy="34550"/>
            </a:xfrm>
            <a:custGeom>
              <a:avLst/>
              <a:gdLst/>
              <a:ahLst/>
              <a:cxnLst/>
              <a:rect l="l" t="t" r="r" b="b"/>
              <a:pathLst>
                <a:path w="1203" h="1382" extrusionOk="0">
                  <a:moveTo>
                    <a:pt x="1203" y="0"/>
                  </a:moveTo>
                  <a:lnTo>
                    <a:pt x="1203" y="0"/>
                  </a:lnTo>
                  <a:cubicBezTo>
                    <a:pt x="643" y="310"/>
                    <a:pt x="0" y="964"/>
                    <a:pt x="0" y="964"/>
                  </a:cubicBezTo>
                  <a:lnTo>
                    <a:pt x="893" y="1381"/>
                  </a:lnTo>
                  <a:cubicBezTo>
                    <a:pt x="893" y="1381"/>
                    <a:pt x="1024" y="762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4293375" y="2777150"/>
              <a:ext cx="67000" cy="29300"/>
            </a:xfrm>
            <a:custGeom>
              <a:avLst/>
              <a:gdLst/>
              <a:ahLst/>
              <a:cxnLst/>
              <a:rect l="l" t="t" r="r" b="b"/>
              <a:pathLst>
                <a:path w="2680" h="1172" extrusionOk="0">
                  <a:moveTo>
                    <a:pt x="469" y="1"/>
                  </a:moveTo>
                  <a:cubicBezTo>
                    <a:pt x="248" y="1"/>
                    <a:pt x="51" y="120"/>
                    <a:pt x="25" y="302"/>
                  </a:cubicBezTo>
                  <a:cubicBezTo>
                    <a:pt x="1" y="505"/>
                    <a:pt x="167" y="695"/>
                    <a:pt x="406" y="755"/>
                  </a:cubicBezTo>
                  <a:cubicBezTo>
                    <a:pt x="1371" y="1001"/>
                    <a:pt x="2170" y="1172"/>
                    <a:pt x="2482" y="1172"/>
                  </a:cubicBezTo>
                  <a:cubicBezTo>
                    <a:pt x="2562" y="1172"/>
                    <a:pt x="2610" y="1160"/>
                    <a:pt x="2620" y="1136"/>
                  </a:cubicBezTo>
                  <a:cubicBezTo>
                    <a:pt x="2680" y="957"/>
                    <a:pt x="1477" y="398"/>
                    <a:pt x="715" y="52"/>
                  </a:cubicBezTo>
                  <a:cubicBezTo>
                    <a:pt x="635" y="17"/>
                    <a:pt x="550" y="1"/>
                    <a:pt x="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4294875" y="2763225"/>
              <a:ext cx="82475" cy="25825"/>
            </a:xfrm>
            <a:custGeom>
              <a:avLst/>
              <a:gdLst/>
              <a:ahLst/>
              <a:cxnLst/>
              <a:rect l="l" t="t" r="r" b="b"/>
              <a:pathLst>
                <a:path w="3299" h="1033" extrusionOk="0">
                  <a:moveTo>
                    <a:pt x="440" y="1"/>
                  </a:moveTo>
                  <a:cubicBezTo>
                    <a:pt x="245" y="1"/>
                    <a:pt x="76" y="136"/>
                    <a:pt x="36" y="347"/>
                  </a:cubicBezTo>
                  <a:cubicBezTo>
                    <a:pt x="0" y="586"/>
                    <a:pt x="155" y="800"/>
                    <a:pt x="405" y="836"/>
                  </a:cubicBezTo>
                  <a:cubicBezTo>
                    <a:pt x="1075" y="921"/>
                    <a:pt x="2055" y="1032"/>
                    <a:pt x="2670" y="1032"/>
                  </a:cubicBezTo>
                  <a:cubicBezTo>
                    <a:pt x="2995" y="1032"/>
                    <a:pt x="3218" y="1001"/>
                    <a:pt x="3239" y="919"/>
                  </a:cubicBezTo>
                  <a:cubicBezTo>
                    <a:pt x="3298" y="669"/>
                    <a:pt x="1524" y="240"/>
                    <a:pt x="548" y="14"/>
                  </a:cubicBezTo>
                  <a:cubicBezTo>
                    <a:pt x="512" y="5"/>
                    <a:pt x="476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4297550" y="2747475"/>
              <a:ext cx="90500" cy="22075"/>
            </a:xfrm>
            <a:custGeom>
              <a:avLst/>
              <a:gdLst/>
              <a:ahLst/>
              <a:cxnLst/>
              <a:rect l="l" t="t" r="r" b="b"/>
              <a:pathLst>
                <a:path w="3620" h="883" extrusionOk="0">
                  <a:moveTo>
                    <a:pt x="487" y="0"/>
                  </a:moveTo>
                  <a:cubicBezTo>
                    <a:pt x="283" y="0"/>
                    <a:pt x="95" y="140"/>
                    <a:pt x="72" y="346"/>
                  </a:cubicBezTo>
                  <a:lnTo>
                    <a:pt x="36" y="394"/>
                  </a:lnTo>
                  <a:cubicBezTo>
                    <a:pt x="0" y="644"/>
                    <a:pt x="191" y="882"/>
                    <a:pt x="453" y="882"/>
                  </a:cubicBezTo>
                  <a:cubicBezTo>
                    <a:pt x="1572" y="882"/>
                    <a:pt x="3596" y="870"/>
                    <a:pt x="3608" y="596"/>
                  </a:cubicBezTo>
                  <a:cubicBezTo>
                    <a:pt x="3620" y="335"/>
                    <a:pt x="1524" y="96"/>
                    <a:pt x="512" y="1"/>
                  </a:cubicBezTo>
                  <a:cubicBezTo>
                    <a:pt x="504" y="1"/>
                    <a:pt x="496" y="0"/>
                    <a:pt x="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4300575" y="2731975"/>
              <a:ext cx="85700" cy="20950"/>
            </a:xfrm>
            <a:custGeom>
              <a:avLst/>
              <a:gdLst/>
              <a:ahLst/>
              <a:cxnLst/>
              <a:rect l="l" t="t" r="r" b="b"/>
              <a:pathLst>
                <a:path w="3428" h="838" extrusionOk="0">
                  <a:moveTo>
                    <a:pt x="456" y="0"/>
                  </a:moveTo>
                  <a:cubicBezTo>
                    <a:pt x="273" y="0"/>
                    <a:pt x="91" y="49"/>
                    <a:pt x="70" y="240"/>
                  </a:cubicBezTo>
                  <a:lnTo>
                    <a:pt x="34" y="347"/>
                  </a:lnTo>
                  <a:cubicBezTo>
                    <a:pt x="0" y="598"/>
                    <a:pt x="194" y="837"/>
                    <a:pt x="451" y="837"/>
                  </a:cubicBezTo>
                  <a:cubicBezTo>
                    <a:pt x="462" y="837"/>
                    <a:pt x="474" y="837"/>
                    <a:pt x="487" y="835"/>
                  </a:cubicBezTo>
                  <a:cubicBezTo>
                    <a:pt x="1534" y="740"/>
                    <a:pt x="3428" y="550"/>
                    <a:pt x="3356" y="288"/>
                  </a:cubicBezTo>
                  <a:cubicBezTo>
                    <a:pt x="3297" y="73"/>
                    <a:pt x="1832" y="62"/>
                    <a:pt x="522" y="2"/>
                  </a:cubicBezTo>
                  <a:cubicBezTo>
                    <a:pt x="500" y="1"/>
                    <a:pt x="478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4392200" y="2290600"/>
              <a:ext cx="245300" cy="111350"/>
            </a:xfrm>
            <a:custGeom>
              <a:avLst/>
              <a:gdLst/>
              <a:ahLst/>
              <a:cxnLst/>
              <a:rect l="l" t="t" r="r" b="b"/>
              <a:pathLst>
                <a:path w="9812" h="4454" extrusionOk="0">
                  <a:moveTo>
                    <a:pt x="4943" y="0"/>
                  </a:moveTo>
                  <a:cubicBezTo>
                    <a:pt x="4154" y="0"/>
                    <a:pt x="2597" y="154"/>
                    <a:pt x="1501" y="1250"/>
                  </a:cubicBezTo>
                  <a:cubicBezTo>
                    <a:pt x="1" y="2786"/>
                    <a:pt x="655" y="4453"/>
                    <a:pt x="655" y="4453"/>
                  </a:cubicBezTo>
                  <a:lnTo>
                    <a:pt x="7811" y="4453"/>
                  </a:lnTo>
                  <a:cubicBezTo>
                    <a:pt x="7823" y="4453"/>
                    <a:pt x="9811" y="857"/>
                    <a:pt x="5442" y="24"/>
                  </a:cubicBezTo>
                  <a:cubicBezTo>
                    <a:pt x="5442" y="24"/>
                    <a:pt x="5251" y="0"/>
                    <a:pt x="4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/>
          <p:nvPr/>
        </p:nvSpPr>
        <p:spPr>
          <a:xfrm rot="10800000" flipH="1">
            <a:off x="-782781" y="2473392"/>
            <a:ext cx="3242524" cy="2520818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1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Analisis</a:t>
            </a:r>
            <a:r>
              <a:rPr lang="en-ID" dirty="0"/>
              <a:t> Pasar</a:t>
            </a:r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body" idx="1"/>
          </p:nvPr>
        </p:nvSpPr>
        <p:spPr>
          <a:xfrm>
            <a:off x="2705180" y="1281545"/>
            <a:ext cx="6195373" cy="329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D" dirty="0"/>
              <a:t>Pasar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dituju</a:t>
            </a:r>
            <a:r>
              <a:rPr lang="en-ID" dirty="0"/>
              <a:t> oleh </a:t>
            </a:r>
            <a:r>
              <a:rPr lang="en-ID" dirty="0" err="1"/>
              <a:t>bisnis</a:t>
            </a:r>
            <a:r>
              <a:rPr lang="en-ID" dirty="0"/>
              <a:t> Jasa </a:t>
            </a:r>
            <a:r>
              <a:rPr lang="en-ID" dirty="0" err="1"/>
              <a:t>Pemesanan</a:t>
            </a:r>
            <a:r>
              <a:rPr lang="en-ID" dirty="0"/>
              <a:t> dan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UKM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dan </a:t>
            </a:r>
            <a:r>
              <a:rPr lang="en-ID" dirty="0" err="1"/>
              <a:t>warga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</a:t>
            </a:r>
            <a:r>
              <a:rPr lang="en-ID" dirty="0" err="1"/>
              <a:t>kampus</a:t>
            </a:r>
            <a:r>
              <a:rPr lang="en-ID" dirty="0"/>
              <a:t>/kampung yang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</a:t>
            </a:r>
            <a:r>
              <a:rPr lang="en-ID" dirty="0" err="1"/>
              <a:t>berkualitas</a:t>
            </a:r>
            <a:r>
              <a:rPr lang="en-ID" dirty="0"/>
              <a:t>. </a:t>
            </a:r>
            <a:r>
              <a:rPr lang="en-ID" dirty="0" err="1"/>
              <a:t>Mayoritas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menyukai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dan </a:t>
            </a:r>
            <a:r>
              <a:rPr lang="en-ID" dirty="0" err="1"/>
              <a:t>ciri</a:t>
            </a:r>
            <a:r>
              <a:rPr lang="en-ID" dirty="0"/>
              <a:t> </a:t>
            </a:r>
            <a:r>
              <a:rPr lang="en-ID" dirty="0" err="1"/>
              <a:t>khas</a:t>
            </a:r>
            <a:r>
              <a:rPr lang="en-ID" dirty="0"/>
              <a:t> yang </a:t>
            </a:r>
            <a:r>
              <a:rPr lang="en-ID" dirty="0" err="1"/>
              <a:t>unik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produk-produk</a:t>
            </a:r>
            <a:r>
              <a:rPr lang="en-ID" dirty="0"/>
              <a:t> yang </a:t>
            </a:r>
            <a:r>
              <a:rPr lang="en-ID" dirty="0" err="1"/>
              <a:t>tersedia</a:t>
            </a:r>
            <a:r>
              <a:rPr lang="en-ID" dirty="0"/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platform online kami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dan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UKM yang </a:t>
            </a:r>
            <a:r>
              <a:rPr lang="en-ID" dirty="0" err="1"/>
              <a:t>berkualitas</a:t>
            </a:r>
            <a:r>
              <a:rPr lang="en-ID" dirty="0"/>
              <a:t>, </a:t>
            </a:r>
            <a:r>
              <a:rPr lang="en-ID" dirty="0" err="1"/>
              <a:t>bersaing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online dan marketplace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dan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UKM.</a:t>
            </a:r>
            <a:endParaRPr dirty="0"/>
          </a:p>
        </p:txBody>
      </p:sp>
      <p:grpSp>
        <p:nvGrpSpPr>
          <p:cNvPr id="396" name="Google Shape;396;p51"/>
          <p:cNvGrpSpPr/>
          <p:nvPr/>
        </p:nvGrpSpPr>
        <p:grpSpPr>
          <a:xfrm>
            <a:off x="-230296" y="2280053"/>
            <a:ext cx="1726363" cy="1848064"/>
            <a:chOff x="886600" y="1400288"/>
            <a:chExt cx="3137921" cy="3359131"/>
          </a:xfrm>
        </p:grpSpPr>
        <p:grpSp>
          <p:nvGrpSpPr>
            <p:cNvPr id="397" name="Google Shape;397;p51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98" name="Google Shape;398;p51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99" name="Google Shape;399;p51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51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51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51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51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404" name="Google Shape;404;p51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51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51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51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8" name="Google Shape;408;p51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409" name="Google Shape;409;p51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1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1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1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1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1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51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1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1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1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1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1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1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1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1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1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1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1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1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1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1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1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1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1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1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1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1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1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1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1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1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1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1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1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1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1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1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1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1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1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51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51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51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"/>
          <p:cNvSpPr txBox="1">
            <a:spLocks noGrp="1"/>
          </p:cNvSpPr>
          <p:nvPr>
            <p:ph type="ctrTitle"/>
          </p:nvPr>
        </p:nvSpPr>
        <p:spPr>
          <a:xfrm>
            <a:off x="838344" y="736838"/>
            <a:ext cx="4156220" cy="558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Operasional</a:t>
            </a:r>
            <a:endParaRPr lang="en-ID" dirty="0"/>
          </a:p>
        </p:txBody>
      </p:sp>
      <p:sp>
        <p:nvSpPr>
          <p:cNvPr id="589" name="Google Shape;589;p55"/>
          <p:cNvSpPr txBox="1">
            <a:spLocks noGrp="1"/>
          </p:cNvSpPr>
          <p:nvPr>
            <p:ph type="subTitle" idx="1"/>
          </p:nvPr>
        </p:nvSpPr>
        <p:spPr>
          <a:xfrm>
            <a:off x="2639237" y="1410271"/>
            <a:ext cx="6096054" cy="3185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Bisnis</a:t>
            </a:r>
            <a:r>
              <a:rPr lang="en-US" dirty="0">
                <a:solidFill>
                  <a:schemeClr val="dk1"/>
                </a:solidFill>
              </a:rPr>
              <a:t> Jasa </a:t>
            </a:r>
            <a:r>
              <a:rPr lang="en-US" dirty="0" err="1">
                <a:solidFill>
                  <a:schemeClr val="dk1"/>
                </a:solidFill>
              </a:rPr>
              <a:t>Pemesanan</a:t>
            </a:r>
            <a:r>
              <a:rPr lang="en-US" dirty="0">
                <a:solidFill>
                  <a:schemeClr val="dk1"/>
                </a:solidFill>
              </a:rPr>
              <a:t> dan </a:t>
            </a:r>
            <a:r>
              <a:rPr lang="en-US" dirty="0" err="1">
                <a:solidFill>
                  <a:schemeClr val="dk1"/>
                </a:solidFill>
              </a:rPr>
              <a:t>Pengiriman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Produk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Lokal</a:t>
            </a:r>
            <a:r>
              <a:rPr lang="en-US" dirty="0">
                <a:solidFill>
                  <a:schemeClr val="dk1"/>
                </a:solidFill>
              </a:rPr>
              <a:t> UKM </a:t>
            </a:r>
            <a:r>
              <a:rPr lang="en-US" dirty="0" err="1">
                <a:solidFill>
                  <a:schemeClr val="dk1"/>
                </a:solidFill>
              </a:rPr>
              <a:t>beroperasi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dengan</a:t>
            </a:r>
            <a:r>
              <a:rPr lang="en-US" dirty="0">
                <a:solidFill>
                  <a:schemeClr val="dk1"/>
                </a:solidFill>
              </a:rPr>
              <a:t> platform online </a:t>
            </a:r>
            <a:r>
              <a:rPr lang="en-US" dirty="0" err="1">
                <a:solidFill>
                  <a:schemeClr val="dk1"/>
                </a:solidFill>
              </a:rPr>
              <a:t>mudah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digunakan</a:t>
            </a:r>
            <a:r>
              <a:rPr lang="en-US" dirty="0">
                <a:solidFill>
                  <a:schemeClr val="dk1"/>
                </a:solidFill>
              </a:rPr>
              <a:t>. Proses </a:t>
            </a:r>
            <a:r>
              <a:rPr lang="en-US" dirty="0" err="1">
                <a:solidFill>
                  <a:schemeClr val="dk1"/>
                </a:solidFill>
              </a:rPr>
              <a:t>pemesanan</a:t>
            </a:r>
            <a:r>
              <a:rPr lang="en-US" dirty="0">
                <a:solidFill>
                  <a:schemeClr val="dk1"/>
                </a:solidFill>
              </a:rPr>
              <a:t> dan </a:t>
            </a:r>
            <a:r>
              <a:rPr lang="en-US" dirty="0" err="1">
                <a:solidFill>
                  <a:schemeClr val="dk1"/>
                </a:solidFill>
              </a:rPr>
              <a:t>pengiriman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dilakukan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dengan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sistem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otomatisasi</a:t>
            </a:r>
            <a:r>
              <a:rPr lang="en-US" dirty="0">
                <a:solidFill>
                  <a:schemeClr val="dk1"/>
                </a:solidFill>
              </a:rPr>
              <a:t> dan </a:t>
            </a:r>
            <a:r>
              <a:rPr lang="en-US" dirty="0" err="1">
                <a:solidFill>
                  <a:schemeClr val="dk1"/>
                </a:solidFill>
              </a:rPr>
              <a:t>tim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operasional</a:t>
            </a:r>
            <a:r>
              <a:rPr lang="en-US" dirty="0">
                <a:solidFill>
                  <a:schemeClr val="dk1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Sumber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daya</a:t>
            </a:r>
            <a:r>
              <a:rPr lang="en-US" dirty="0">
                <a:solidFill>
                  <a:schemeClr val="dk1"/>
                </a:solidFill>
              </a:rPr>
              <a:t> yang </a:t>
            </a:r>
            <a:r>
              <a:rPr lang="en-US" dirty="0" err="1">
                <a:solidFill>
                  <a:schemeClr val="dk1"/>
                </a:solidFill>
              </a:rPr>
              <a:t>dibutuhkan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tim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teknis</a:t>
            </a:r>
            <a:r>
              <a:rPr lang="en-US" dirty="0">
                <a:solidFill>
                  <a:schemeClr val="dk1"/>
                </a:solidFill>
              </a:rPr>
              <a:t> dan </a:t>
            </a:r>
            <a:r>
              <a:rPr lang="en-US" dirty="0" err="1">
                <a:solidFill>
                  <a:schemeClr val="dk1"/>
                </a:solidFill>
              </a:rPr>
              <a:t>operasional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kendaraan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pengiriman</a:t>
            </a:r>
            <a:r>
              <a:rPr lang="en-US" dirty="0">
                <a:solidFill>
                  <a:schemeClr val="dk1"/>
                </a:solidFill>
              </a:rPr>
              <a:t>, dana </a:t>
            </a:r>
            <a:r>
              <a:rPr lang="en-US" dirty="0" err="1">
                <a:solidFill>
                  <a:schemeClr val="dk1"/>
                </a:solidFill>
              </a:rPr>
              <a:t>operasional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en-US" dirty="0" err="1">
                <a:solidFill>
                  <a:schemeClr val="dk1"/>
                </a:solidFill>
              </a:rPr>
              <a:t>Tujuan</a:t>
            </a:r>
            <a:r>
              <a:rPr lang="en-US" dirty="0">
                <a:solidFill>
                  <a:schemeClr val="dk1"/>
                </a:solidFill>
              </a:rPr>
              <a:t> kami </a:t>
            </a:r>
            <a:r>
              <a:rPr lang="en-US" dirty="0" err="1">
                <a:solidFill>
                  <a:schemeClr val="dk1"/>
                </a:solidFill>
              </a:rPr>
              <a:t>memberikan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pelayanan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terbaik</a:t>
            </a:r>
            <a:r>
              <a:rPr lang="en-US" dirty="0">
                <a:solidFill>
                  <a:schemeClr val="dk1"/>
                </a:solidFill>
              </a:rPr>
              <a:t> dan </a:t>
            </a:r>
            <a:r>
              <a:rPr lang="en-US" dirty="0" err="1">
                <a:solidFill>
                  <a:schemeClr val="dk1"/>
                </a:solidFill>
              </a:rPr>
              <a:t>membangun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bisnis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dengan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sukses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591" name="Google Shape;591;p55"/>
          <p:cNvSpPr/>
          <p:nvPr/>
        </p:nvSpPr>
        <p:spPr>
          <a:xfrm>
            <a:off x="434777" y="3110345"/>
            <a:ext cx="2036600" cy="1270389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5"/>
          <p:cNvSpPr/>
          <p:nvPr/>
        </p:nvSpPr>
        <p:spPr>
          <a:xfrm>
            <a:off x="140717" y="4823094"/>
            <a:ext cx="2036602" cy="199150"/>
          </a:xfrm>
          <a:custGeom>
            <a:avLst/>
            <a:gdLst/>
            <a:ahLst/>
            <a:cxnLst/>
            <a:rect l="l" t="t" r="r" b="b"/>
            <a:pathLst>
              <a:path w="260836" h="12800" extrusionOk="0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55"/>
          <p:cNvGrpSpPr/>
          <p:nvPr/>
        </p:nvGrpSpPr>
        <p:grpSpPr>
          <a:xfrm>
            <a:off x="195648" y="3485577"/>
            <a:ext cx="1422412" cy="1468179"/>
            <a:chOff x="284487" y="828012"/>
            <a:chExt cx="3674991" cy="3793236"/>
          </a:xfrm>
        </p:grpSpPr>
        <p:sp>
          <p:nvSpPr>
            <p:cNvPr id="594" name="Google Shape;594;p55"/>
            <p:cNvSpPr/>
            <p:nvPr/>
          </p:nvSpPr>
          <p:spPr>
            <a:xfrm>
              <a:off x="1720043" y="2281566"/>
              <a:ext cx="842569" cy="1414413"/>
            </a:xfrm>
            <a:custGeom>
              <a:avLst/>
              <a:gdLst/>
              <a:ahLst/>
              <a:cxnLst/>
              <a:rect l="l" t="t" r="r" b="b"/>
              <a:pathLst>
                <a:path w="44991" h="75526" extrusionOk="0">
                  <a:moveTo>
                    <a:pt x="22682" y="0"/>
                  </a:moveTo>
                  <a:lnTo>
                    <a:pt x="8861" y="7179"/>
                  </a:lnTo>
                  <a:lnTo>
                    <a:pt x="8380" y="15390"/>
                  </a:lnTo>
                  <a:cubicBezTo>
                    <a:pt x="8152" y="19298"/>
                    <a:pt x="10426" y="22924"/>
                    <a:pt x="14044" y="24420"/>
                  </a:cubicBezTo>
                  <a:lnTo>
                    <a:pt x="24757" y="28850"/>
                  </a:lnTo>
                  <a:cubicBezTo>
                    <a:pt x="25245" y="29052"/>
                    <a:pt x="25403" y="29665"/>
                    <a:pt x="25076" y="30078"/>
                  </a:cubicBezTo>
                  <a:lnTo>
                    <a:pt x="5607" y="54622"/>
                  </a:lnTo>
                  <a:cubicBezTo>
                    <a:pt x="5491" y="54770"/>
                    <a:pt x="5535" y="54987"/>
                    <a:pt x="5701" y="55079"/>
                  </a:cubicBezTo>
                  <a:lnTo>
                    <a:pt x="7154" y="55869"/>
                  </a:lnTo>
                  <a:lnTo>
                    <a:pt x="5404" y="58748"/>
                  </a:lnTo>
                  <a:lnTo>
                    <a:pt x="5409" y="58752"/>
                  </a:lnTo>
                  <a:cubicBezTo>
                    <a:pt x="5175" y="58665"/>
                    <a:pt x="4934" y="58623"/>
                    <a:pt x="4696" y="58623"/>
                  </a:cubicBezTo>
                  <a:cubicBezTo>
                    <a:pt x="4018" y="58623"/>
                    <a:pt x="3365" y="58962"/>
                    <a:pt x="2979" y="59558"/>
                  </a:cubicBezTo>
                  <a:lnTo>
                    <a:pt x="0" y="64165"/>
                  </a:lnTo>
                  <a:lnTo>
                    <a:pt x="17575" y="75526"/>
                  </a:lnTo>
                  <a:cubicBezTo>
                    <a:pt x="18455" y="74167"/>
                    <a:pt x="18065" y="72354"/>
                    <a:pt x="16705" y="71476"/>
                  </a:cubicBezTo>
                  <a:lnTo>
                    <a:pt x="15173" y="70486"/>
                  </a:lnTo>
                  <a:cubicBezTo>
                    <a:pt x="14149" y="69822"/>
                    <a:pt x="13501" y="68708"/>
                    <a:pt x="13435" y="67489"/>
                  </a:cubicBezTo>
                  <a:lnTo>
                    <a:pt x="13294" y="64926"/>
                  </a:lnTo>
                  <a:cubicBezTo>
                    <a:pt x="13252" y="64185"/>
                    <a:pt x="12859" y="63507"/>
                    <a:pt x="12236" y="63104"/>
                  </a:cubicBezTo>
                  <a:lnTo>
                    <a:pt x="12040" y="62977"/>
                  </a:lnTo>
                  <a:lnTo>
                    <a:pt x="13602" y="59372"/>
                  </a:lnTo>
                  <a:lnTo>
                    <a:pt x="14396" y="59804"/>
                  </a:lnTo>
                  <a:cubicBezTo>
                    <a:pt x="14614" y="59922"/>
                    <a:pt x="14852" y="59980"/>
                    <a:pt x="15088" y="59980"/>
                  </a:cubicBezTo>
                  <a:cubicBezTo>
                    <a:pt x="15473" y="59980"/>
                    <a:pt x="15854" y="59826"/>
                    <a:pt x="16135" y="59532"/>
                  </a:cubicBezTo>
                  <a:lnTo>
                    <a:pt x="40884" y="33644"/>
                  </a:lnTo>
                  <a:cubicBezTo>
                    <a:pt x="44904" y="29931"/>
                    <a:pt x="44990" y="23607"/>
                    <a:pt x="41074" y="19786"/>
                  </a:cubicBezTo>
                  <a:lnTo>
                    <a:pt x="22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5"/>
            <p:cNvSpPr/>
            <p:nvPr/>
          </p:nvSpPr>
          <p:spPr>
            <a:xfrm>
              <a:off x="1703057" y="3483197"/>
              <a:ext cx="349418" cy="247840"/>
            </a:xfrm>
            <a:custGeom>
              <a:avLst/>
              <a:gdLst/>
              <a:ahLst/>
              <a:cxnLst/>
              <a:rect l="l" t="t" r="r" b="b"/>
              <a:pathLst>
                <a:path w="18658" h="13234" extrusionOk="0">
                  <a:moveTo>
                    <a:pt x="907" y="1"/>
                  </a:moveTo>
                  <a:lnTo>
                    <a:pt x="284" y="963"/>
                  </a:lnTo>
                  <a:cubicBezTo>
                    <a:pt x="0" y="1402"/>
                    <a:pt x="126" y="1988"/>
                    <a:pt x="566" y="2273"/>
                  </a:cubicBezTo>
                  <a:lnTo>
                    <a:pt x="17522" y="13234"/>
                  </a:lnTo>
                  <a:lnTo>
                    <a:pt x="18658" y="11475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5"/>
            <p:cNvSpPr/>
            <p:nvPr/>
          </p:nvSpPr>
          <p:spPr>
            <a:xfrm>
              <a:off x="655497" y="2970644"/>
              <a:ext cx="871746" cy="249825"/>
            </a:xfrm>
            <a:custGeom>
              <a:avLst/>
              <a:gdLst/>
              <a:ahLst/>
              <a:cxnLst/>
              <a:rect l="l" t="t" r="r" b="b"/>
              <a:pathLst>
                <a:path w="46549" h="13340" extrusionOk="0">
                  <a:moveTo>
                    <a:pt x="902" y="1"/>
                  </a:moveTo>
                  <a:cubicBezTo>
                    <a:pt x="402" y="7"/>
                    <a:pt x="1" y="414"/>
                    <a:pt x="1" y="915"/>
                  </a:cubicBezTo>
                  <a:cubicBezTo>
                    <a:pt x="1" y="1414"/>
                    <a:pt x="402" y="1821"/>
                    <a:pt x="902" y="1829"/>
                  </a:cubicBezTo>
                  <a:lnTo>
                    <a:pt x="29998" y="1829"/>
                  </a:lnTo>
                  <a:cubicBezTo>
                    <a:pt x="32369" y="1829"/>
                    <a:pt x="34597" y="2751"/>
                    <a:pt x="36274" y="4428"/>
                  </a:cubicBezTo>
                  <a:lnTo>
                    <a:pt x="44916" y="13071"/>
                  </a:lnTo>
                  <a:cubicBezTo>
                    <a:pt x="45087" y="13243"/>
                    <a:pt x="45321" y="13339"/>
                    <a:pt x="45562" y="13339"/>
                  </a:cubicBezTo>
                  <a:cubicBezTo>
                    <a:pt x="45932" y="13339"/>
                    <a:pt x="46266" y="13116"/>
                    <a:pt x="46407" y="12775"/>
                  </a:cubicBezTo>
                  <a:cubicBezTo>
                    <a:pt x="46548" y="12432"/>
                    <a:pt x="46471" y="12040"/>
                    <a:pt x="46209" y="11778"/>
                  </a:cubicBezTo>
                  <a:lnTo>
                    <a:pt x="37566" y="3135"/>
                  </a:lnTo>
                  <a:cubicBezTo>
                    <a:pt x="35544" y="1113"/>
                    <a:pt x="32856" y="1"/>
                    <a:pt x="29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5"/>
            <p:cNvSpPr/>
            <p:nvPr/>
          </p:nvSpPr>
          <p:spPr>
            <a:xfrm>
              <a:off x="2471952" y="3196479"/>
              <a:ext cx="1424769" cy="1424769"/>
            </a:xfrm>
            <a:custGeom>
              <a:avLst/>
              <a:gdLst/>
              <a:ahLst/>
              <a:cxnLst/>
              <a:rect l="l" t="t" r="r" b="b"/>
              <a:pathLst>
                <a:path w="76079" h="76079" extrusionOk="0">
                  <a:moveTo>
                    <a:pt x="38039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39" y="69984"/>
                  </a:cubicBezTo>
                  <a:cubicBezTo>
                    <a:pt x="20425" y="69984"/>
                    <a:pt x="6095" y="55654"/>
                    <a:pt x="6095" y="38040"/>
                  </a:cubicBezTo>
                  <a:cubicBezTo>
                    <a:pt x="6095" y="20426"/>
                    <a:pt x="20425" y="6094"/>
                    <a:pt x="38039" y="6094"/>
                  </a:cubicBezTo>
                  <a:close/>
                  <a:moveTo>
                    <a:pt x="38039" y="1"/>
                  </a:moveTo>
                  <a:cubicBezTo>
                    <a:pt x="17065" y="1"/>
                    <a:pt x="0" y="17065"/>
                    <a:pt x="0" y="38040"/>
                  </a:cubicBezTo>
                  <a:cubicBezTo>
                    <a:pt x="0" y="59014"/>
                    <a:pt x="17065" y="76079"/>
                    <a:pt x="38039" y="76079"/>
                  </a:cubicBezTo>
                  <a:cubicBezTo>
                    <a:pt x="59014" y="76079"/>
                    <a:pt x="76078" y="59014"/>
                    <a:pt x="76078" y="38040"/>
                  </a:cubicBezTo>
                  <a:cubicBezTo>
                    <a:pt x="76078" y="17065"/>
                    <a:pt x="59014" y="1"/>
                    <a:pt x="38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5"/>
            <p:cNvSpPr/>
            <p:nvPr/>
          </p:nvSpPr>
          <p:spPr>
            <a:xfrm>
              <a:off x="3093780" y="3818289"/>
              <a:ext cx="189710" cy="189747"/>
            </a:xfrm>
            <a:custGeom>
              <a:avLst/>
              <a:gdLst/>
              <a:ahLst/>
              <a:cxnLst/>
              <a:rect l="l" t="t" r="r" b="b"/>
              <a:pathLst>
                <a:path w="10130" h="10132" extrusionOk="0">
                  <a:moveTo>
                    <a:pt x="5065" y="1"/>
                  </a:moveTo>
                  <a:cubicBezTo>
                    <a:pt x="2260" y="1"/>
                    <a:pt x="1" y="2260"/>
                    <a:pt x="1" y="5067"/>
                  </a:cubicBezTo>
                  <a:cubicBezTo>
                    <a:pt x="1" y="7872"/>
                    <a:pt x="2260" y="10131"/>
                    <a:pt x="5065" y="10131"/>
                  </a:cubicBezTo>
                  <a:cubicBezTo>
                    <a:pt x="7872" y="10131"/>
                    <a:pt x="10130" y="7872"/>
                    <a:pt x="10130" y="5067"/>
                  </a:cubicBezTo>
                  <a:cubicBezTo>
                    <a:pt x="10130" y="2260"/>
                    <a:pt x="787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5"/>
            <p:cNvSpPr/>
            <p:nvPr/>
          </p:nvSpPr>
          <p:spPr>
            <a:xfrm>
              <a:off x="2413523" y="3126626"/>
              <a:ext cx="826501" cy="826501"/>
            </a:xfrm>
            <a:custGeom>
              <a:avLst/>
              <a:gdLst/>
              <a:ahLst/>
              <a:cxnLst/>
              <a:rect l="l" t="t" r="r" b="b"/>
              <a:pathLst>
                <a:path w="44133" h="44133" extrusionOk="0">
                  <a:moveTo>
                    <a:pt x="37414" y="0"/>
                  </a:moveTo>
                  <a:cubicBezTo>
                    <a:pt x="16784" y="0"/>
                    <a:pt x="0" y="16784"/>
                    <a:pt x="0" y="37415"/>
                  </a:cubicBezTo>
                  <a:lnTo>
                    <a:pt x="0" y="42609"/>
                  </a:lnTo>
                  <a:cubicBezTo>
                    <a:pt x="0" y="43451"/>
                    <a:pt x="682" y="44133"/>
                    <a:pt x="1523" y="44133"/>
                  </a:cubicBezTo>
                  <a:cubicBezTo>
                    <a:pt x="2365" y="44133"/>
                    <a:pt x="3047" y="43451"/>
                    <a:pt x="3047" y="42609"/>
                  </a:cubicBezTo>
                  <a:lnTo>
                    <a:pt x="3047" y="37415"/>
                  </a:lnTo>
                  <a:cubicBezTo>
                    <a:pt x="3047" y="18464"/>
                    <a:pt x="18463" y="3047"/>
                    <a:pt x="37414" y="3047"/>
                  </a:cubicBezTo>
                  <a:lnTo>
                    <a:pt x="42608" y="3047"/>
                  </a:lnTo>
                  <a:cubicBezTo>
                    <a:pt x="43450" y="3047"/>
                    <a:pt x="44132" y="2365"/>
                    <a:pt x="44132" y="1523"/>
                  </a:cubicBezTo>
                  <a:cubicBezTo>
                    <a:pt x="44132" y="683"/>
                    <a:pt x="43450" y="0"/>
                    <a:pt x="42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5"/>
            <p:cNvSpPr/>
            <p:nvPr/>
          </p:nvSpPr>
          <p:spPr>
            <a:xfrm>
              <a:off x="368030" y="3196479"/>
              <a:ext cx="1424788" cy="1424769"/>
            </a:xfrm>
            <a:custGeom>
              <a:avLst/>
              <a:gdLst/>
              <a:ahLst/>
              <a:cxnLst/>
              <a:rect l="l" t="t" r="r" b="b"/>
              <a:pathLst>
                <a:path w="76080" h="76079" extrusionOk="0">
                  <a:moveTo>
                    <a:pt x="38041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41" y="69984"/>
                  </a:cubicBezTo>
                  <a:cubicBezTo>
                    <a:pt x="20425" y="69984"/>
                    <a:pt x="6096" y="55654"/>
                    <a:pt x="6096" y="38040"/>
                  </a:cubicBezTo>
                  <a:cubicBezTo>
                    <a:pt x="6096" y="20426"/>
                    <a:pt x="20425" y="6094"/>
                    <a:pt x="38041" y="6094"/>
                  </a:cubicBezTo>
                  <a:close/>
                  <a:moveTo>
                    <a:pt x="38041" y="1"/>
                  </a:moveTo>
                  <a:cubicBezTo>
                    <a:pt x="17066" y="1"/>
                    <a:pt x="1" y="17065"/>
                    <a:pt x="1" y="38040"/>
                  </a:cubicBezTo>
                  <a:cubicBezTo>
                    <a:pt x="1" y="59014"/>
                    <a:pt x="17066" y="76079"/>
                    <a:pt x="38041" y="76079"/>
                  </a:cubicBezTo>
                  <a:cubicBezTo>
                    <a:pt x="59016" y="76079"/>
                    <a:pt x="76080" y="59014"/>
                    <a:pt x="76080" y="38040"/>
                  </a:cubicBezTo>
                  <a:cubicBezTo>
                    <a:pt x="76080" y="17065"/>
                    <a:pt x="59016" y="1"/>
                    <a:pt x="38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5"/>
            <p:cNvSpPr/>
            <p:nvPr/>
          </p:nvSpPr>
          <p:spPr>
            <a:xfrm>
              <a:off x="284487" y="3115202"/>
              <a:ext cx="1430669" cy="826501"/>
            </a:xfrm>
            <a:custGeom>
              <a:avLst/>
              <a:gdLst/>
              <a:ahLst/>
              <a:cxnLst/>
              <a:rect l="l" t="t" r="r" b="b"/>
              <a:pathLst>
                <a:path w="76394" h="44133" extrusionOk="0">
                  <a:moveTo>
                    <a:pt x="38582" y="0"/>
                  </a:moveTo>
                  <a:cubicBezTo>
                    <a:pt x="17306" y="0"/>
                    <a:pt x="0" y="16784"/>
                    <a:pt x="0" y="37414"/>
                  </a:cubicBezTo>
                  <a:lnTo>
                    <a:pt x="0" y="42610"/>
                  </a:lnTo>
                  <a:cubicBezTo>
                    <a:pt x="0" y="43450"/>
                    <a:pt x="682" y="44133"/>
                    <a:pt x="1524" y="44133"/>
                  </a:cubicBezTo>
                  <a:cubicBezTo>
                    <a:pt x="2366" y="44133"/>
                    <a:pt x="3048" y="43450"/>
                    <a:pt x="3048" y="42610"/>
                  </a:cubicBezTo>
                  <a:lnTo>
                    <a:pt x="3048" y="37414"/>
                  </a:lnTo>
                  <a:cubicBezTo>
                    <a:pt x="3048" y="18465"/>
                    <a:pt x="18989" y="3047"/>
                    <a:pt x="38582" y="3047"/>
                  </a:cubicBezTo>
                  <a:lnTo>
                    <a:pt x="43944" y="3047"/>
                  </a:lnTo>
                  <a:cubicBezTo>
                    <a:pt x="55777" y="3047"/>
                    <a:pt x="66797" y="8719"/>
                    <a:pt x="73423" y="18220"/>
                  </a:cubicBezTo>
                  <a:cubicBezTo>
                    <a:pt x="73720" y="18637"/>
                    <a:pt x="74188" y="18859"/>
                    <a:pt x="74664" y="18859"/>
                  </a:cubicBezTo>
                  <a:cubicBezTo>
                    <a:pt x="74965" y="18859"/>
                    <a:pt x="75270" y="18770"/>
                    <a:pt x="75535" y="18584"/>
                  </a:cubicBezTo>
                  <a:cubicBezTo>
                    <a:pt x="76220" y="18106"/>
                    <a:pt x="76393" y="17167"/>
                    <a:pt x="75923" y="16476"/>
                  </a:cubicBezTo>
                  <a:cubicBezTo>
                    <a:pt x="68727" y="6160"/>
                    <a:pt x="56771" y="0"/>
                    <a:pt x="43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5"/>
            <p:cNvSpPr/>
            <p:nvPr/>
          </p:nvSpPr>
          <p:spPr>
            <a:xfrm>
              <a:off x="989896" y="3818289"/>
              <a:ext cx="189710" cy="189747"/>
            </a:xfrm>
            <a:custGeom>
              <a:avLst/>
              <a:gdLst/>
              <a:ahLst/>
              <a:cxnLst/>
              <a:rect l="l" t="t" r="r" b="b"/>
              <a:pathLst>
                <a:path w="10130" h="10132" extrusionOk="0">
                  <a:moveTo>
                    <a:pt x="5065" y="1"/>
                  </a:moveTo>
                  <a:cubicBezTo>
                    <a:pt x="2268" y="1"/>
                    <a:pt x="1" y="2269"/>
                    <a:pt x="1" y="5067"/>
                  </a:cubicBezTo>
                  <a:cubicBezTo>
                    <a:pt x="1" y="7863"/>
                    <a:pt x="2268" y="10131"/>
                    <a:pt x="5065" y="10131"/>
                  </a:cubicBezTo>
                  <a:cubicBezTo>
                    <a:pt x="7862" y="10131"/>
                    <a:pt x="10130" y="7863"/>
                    <a:pt x="10130" y="5067"/>
                  </a:cubicBezTo>
                  <a:cubicBezTo>
                    <a:pt x="10130" y="2269"/>
                    <a:pt x="786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5"/>
            <p:cNvSpPr/>
            <p:nvPr/>
          </p:nvSpPr>
          <p:spPr>
            <a:xfrm>
              <a:off x="1053400" y="2463410"/>
              <a:ext cx="2177184" cy="1558727"/>
            </a:xfrm>
            <a:custGeom>
              <a:avLst/>
              <a:gdLst/>
              <a:ahLst/>
              <a:cxnLst/>
              <a:rect l="l" t="t" r="r" b="b"/>
              <a:pathLst>
                <a:path w="116256" h="83232" extrusionOk="0">
                  <a:moveTo>
                    <a:pt x="91950" y="26828"/>
                  </a:moveTo>
                  <a:lnTo>
                    <a:pt x="45697" y="74629"/>
                  </a:lnTo>
                  <a:cubicBezTo>
                    <a:pt x="45653" y="74560"/>
                    <a:pt x="45621" y="74482"/>
                    <a:pt x="45604" y="74402"/>
                  </a:cubicBezTo>
                  <a:lnTo>
                    <a:pt x="34477" y="27590"/>
                  </a:lnTo>
                  <a:cubicBezTo>
                    <a:pt x="35563" y="27093"/>
                    <a:pt x="36725" y="26828"/>
                    <a:pt x="37916" y="26828"/>
                  </a:cubicBezTo>
                  <a:close/>
                  <a:moveTo>
                    <a:pt x="30803" y="30576"/>
                  </a:moveTo>
                  <a:lnTo>
                    <a:pt x="41455" y="75389"/>
                  </a:lnTo>
                  <a:cubicBezTo>
                    <a:pt x="41855" y="77071"/>
                    <a:pt x="43068" y="78382"/>
                    <a:pt x="44621" y="78807"/>
                  </a:cubicBezTo>
                  <a:cubicBezTo>
                    <a:pt x="44673" y="78821"/>
                    <a:pt x="44723" y="78834"/>
                    <a:pt x="44775" y="78847"/>
                  </a:cubicBezTo>
                  <a:lnTo>
                    <a:pt x="5169" y="74996"/>
                  </a:lnTo>
                  <a:lnTo>
                    <a:pt x="29935" y="31877"/>
                  </a:lnTo>
                  <a:cubicBezTo>
                    <a:pt x="30196" y="31425"/>
                    <a:pt x="30485" y="30990"/>
                    <a:pt x="30803" y="30576"/>
                  </a:cubicBezTo>
                  <a:close/>
                  <a:moveTo>
                    <a:pt x="89153" y="1"/>
                  </a:moveTo>
                  <a:cubicBezTo>
                    <a:pt x="88930" y="1"/>
                    <a:pt x="88703" y="36"/>
                    <a:pt x="88480" y="110"/>
                  </a:cubicBezTo>
                  <a:cubicBezTo>
                    <a:pt x="87361" y="483"/>
                    <a:pt x="86757" y="1690"/>
                    <a:pt x="87130" y="2808"/>
                  </a:cubicBezTo>
                  <a:lnTo>
                    <a:pt x="93708" y="22563"/>
                  </a:lnTo>
                  <a:lnTo>
                    <a:pt x="37916" y="22563"/>
                  </a:lnTo>
                  <a:cubicBezTo>
                    <a:pt x="36399" y="22563"/>
                    <a:pt x="34895" y="22840"/>
                    <a:pt x="33477" y="23381"/>
                  </a:cubicBezTo>
                  <a:lnTo>
                    <a:pt x="31375" y="14532"/>
                  </a:lnTo>
                  <a:cubicBezTo>
                    <a:pt x="31141" y="13552"/>
                    <a:pt x="30265" y="12892"/>
                    <a:pt x="29300" y="12892"/>
                  </a:cubicBezTo>
                  <a:cubicBezTo>
                    <a:pt x="29137" y="12892"/>
                    <a:pt x="28971" y="12911"/>
                    <a:pt x="28806" y="12950"/>
                  </a:cubicBezTo>
                  <a:cubicBezTo>
                    <a:pt x="27659" y="13224"/>
                    <a:pt x="26952" y="14374"/>
                    <a:pt x="27224" y="15519"/>
                  </a:cubicBezTo>
                  <a:lnTo>
                    <a:pt x="29633" y="25655"/>
                  </a:lnTo>
                  <a:cubicBezTo>
                    <a:pt x="28316" y="26762"/>
                    <a:pt x="27162" y="28141"/>
                    <a:pt x="26237" y="29753"/>
                  </a:cubicBezTo>
                  <a:lnTo>
                    <a:pt x="550" y="74475"/>
                  </a:lnTo>
                  <a:cubicBezTo>
                    <a:pt x="25" y="75389"/>
                    <a:pt x="1" y="76537"/>
                    <a:pt x="486" y="77476"/>
                  </a:cubicBezTo>
                  <a:cubicBezTo>
                    <a:pt x="945" y="78367"/>
                    <a:pt x="1798" y="78955"/>
                    <a:pt x="2767" y="79049"/>
                  </a:cubicBezTo>
                  <a:lnTo>
                    <a:pt x="45668" y="83221"/>
                  </a:lnTo>
                  <a:cubicBezTo>
                    <a:pt x="45738" y="83227"/>
                    <a:pt x="45807" y="83231"/>
                    <a:pt x="45877" y="83231"/>
                  </a:cubicBezTo>
                  <a:cubicBezTo>
                    <a:pt x="47016" y="83230"/>
                    <a:pt x="47952" y="82336"/>
                    <a:pt x="48006" y="81199"/>
                  </a:cubicBezTo>
                  <a:cubicBezTo>
                    <a:pt x="48060" y="80063"/>
                    <a:pt x="47214" y="79083"/>
                    <a:pt x="46082" y="78974"/>
                  </a:cubicBezTo>
                  <a:lnTo>
                    <a:pt x="45863" y="78954"/>
                  </a:lnTo>
                  <a:cubicBezTo>
                    <a:pt x="46919" y="78914"/>
                    <a:pt x="47935" y="78459"/>
                    <a:pt x="48724" y="77643"/>
                  </a:cubicBezTo>
                  <a:lnTo>
                    <a:pt x="95834" y="28948"/>
                  </a:lnTo>
                  <a:lnTo>
                    <a:pt x="111993" y="77473"/>
                  </a:lnTo>
                  <a:cubicBezTo>
                    <a:pt x="112284" y="78345"/>
                    <a:pt x="113098" y="78932"/>
                    <a:pt x="114016" y="78932"/>
                  </a:cubicBezTo>
                  <a:cubicBezTo>
                    <a:pt x="114701" y="78932"/>
                    <a:pt x="115345" y="78603"/>
                    <a:pt x="115745" y="78047"/>
                  </a:cubicBezTo>
                  <a:cubicBezTo>
                    <a:pt x="116146" y="77492"/>
                    <a:pt x="116256" y="76776"/>
                    <a:pt x="116040" y="76126"/>
                  </a:cubicBezTo>
                  <a:lnTo>
                    <a:pt x="91178" y="1460"/>
                  </a:lnTo>
                  <a:cubicBezTo>
                    <a:pt x="90880" y="566"/>
                    <a:pt x="90047" y="1"/>
                    <a:pt x="89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5"/>
            <p:cNvSpPr/>
            <p:nvPr/>
          </p:nvSpPr>
          <p:spPr>
            <a:xfrm>
              <a:off x="2680146" y="2456537"/>
              <a:ext cx="495324" cy="300651"/>
            </a:xfrm>
            <a:custGeom>
              <a:avLst/>
              <a:gdLst/>
              <a:ahLst/>
              <a:cxnLst/>
              <a:rect l="l" t="t" r="r" b="b"/>
              <a:pathLst>
                <a:path w="26449" h="16054" extrusionOk="0">
                  <a:moveTo>
                    <a:pt x="1830" y="1"/>
                  </a:moveTo>
                  <a:cubicBezTo>
                    <a:pt x="820" y="1"/>
                    <a:pt x="1" y="819"/>
                    <a:pt x="1" y="1828"/>
                  </a:cubicBezTo>
                  <a:cubicBezTo>
                    <a:pt x="1" y="2839"/>
                    <a:pt x="820" y="3657"/>
                    <a:pt x="1830" y="3657"/>
                  </a:cubicBezTo>
                  <a:lnTo>
                    <a:pt x="19002" y="3657"/>
                  </a:lnTo>
                  <a:cubicBezTo>
                    <a:pt x="21092" y="3657"/>
                    <a:pt x="22792" y="5357"/>
                    <a:pt x="22792" y="7447"/>
                  </a:cubicBezTo>
                  <a:lnTo>
                    <a:pt x="22792" y="9528"/>
                  </a:lnTo>
                  <a:cubicBezTo>
                    <a:pt x="22792" y="11110"/>
                    <a:pt x="21505" y="12396"/>
                    <a:pt x="19923" y="12396"/>
                  </a:cubicBezTo>
                  <a:lnTo>
                    <a:pt x="17763" y="12396"/>
                  </a:lnTo>
                  <a:cubicBezTo>
                    <a:pt x="16753" y="12396"/>
                    <a:pt x="15934" y="13215"/>
                    <a:pt x="15934" y="14224"/>
                  </a:cubicBezTo>
                  <a:cubicBezTo>
                    <a:pt x="15934" y="15234"/>
                    <a:pt x="16753" y="16053"/>
                    <a:pt x="17763" y="16053"/>
                  </a:cubicBezTo>
                  <a:lnTo>
                    <a:pt x="19923" y="16053"/>
                  </a:lnTo>
                  <a:cubicBezTo>
                    <a:pt x="23521" y="16053"/>
                    <a:pt x="26449" y="13126"/>
                    <a:pt x="26449" y="9528"/>
                  </a:cubicBezTo>
                  <a:lnTo>
                    <a:pt x="26449" y="7447"/>
                  </a:lnTo>
                  <a:cubicBezTo>
                    <a:pt x="26449" y="3341"/>
                    <a:pt x="23108" y="1"/>
                    <a:pt x="19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5"/>
            <p:cNvSpPr/>
            <p:nvPr/>
          </p:nvSpPr>
          <p:spPr>
            <a:xfrm>
              <a:off x="1722815" y="3783830"/>
              <a:ext cx="362152" cy="362152"/>
            </a:xfrm>
            <a:custGeom>
              <a:avLst/>
              <a:gdLst/>
              <a:ahLst/>
              <a:cxnLst/>
              <a:rect l="l" t="t" r="r" b="b"/>
              <a:pathLst>
                <a:path w="19338" h="19338" extrusionOk="0">
                  <a:moveTo>
                    <a:pt x="9669" y="0"/>
                  </a:moveTo>
                  <a:cubicBezTo>
                    <a:pt x="7104" y="0"/>
                    <a:pt x="4645" y="1019"/>
                    <a:pt x="2831" y="2831"/>
                  </a:cubicBezTo>
                  <a:cubicBezTo>
                    <a:pt x="1019" y="4644"/>
                    <a:pt x="0" y="7104"/>
                    <a:pt x="0" y="9669"/>
                  </a:cubicBezTo>
                  <a:cubicBezTo>
                    <a:pt x="0" y="12233"/>
                    <a:pt x="1019" y="14693"/>
                    <a:pt x="2831" y="16506"/>
                  </a:cubicBezTo>
                  <a:cubicBezTo>
                    <a:pt x="4645" y="18320"/>
                    <a:pt x="7104" y="19337"/>
                    <a:pt x="9669" y="19337"/>
                  </a:cubicBezTo>
                  <a:cubicBezTo>
                    <a:pt x="12233" y="19337"/>
                    <a:pt x="14693" y="18320"/>
                    <a:pt x="16506" y="16506"/>
                  </a:cubicBezTo>
                  <a:cubicBezTo>
                    <a:pt x="18320" y="14693"/>
                    <a:pt x="19337" y="12233"/>
                    <a:pt x="19337" y="9669"/>
                  </a:cubicBezTo>
                  <a:cubicBezTo>
                    <a:pt x="19337" y="7104"/>
                    <a:pt x="18320" y="4644"/>
                    <a:pt x="16506" y="2831"/>
                  </a:cubicBezTo>
                  <a:cubicBezTo>
                    <a:pt x="14693" y="1019"/>
                    <a:pt x="12233" y="0"/>
                    <a:pt x="9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5"/>
            <p:cNvSpPr/>
            <p:nvPr/>
          </p:nvSpPr>
          <p:spPr>
            <a:xfrm>
              <a:off x="1374427" y="2583996"/>
              <a:ext cx="513620" cy="228269"/>
            </a:xfrm>
            <a:custGeom>
              <a:avLst/>
              <a:gdLst/>
              <a:ahLst/>
              <a:cxnLst/>
              <a:rect l="l" t="t" r="r" b="b"/>
              <a:pathLst>
                <a:path w="27426" h="12189" extrusionOk="0">
                  <a:moveTo>
                    <a:pt x="6095" y="0"/>
                  </a:moveTo>
                  <a:cubicBezTo>
                    <a:pt x="2744" y="0"/>
                    <a:pt x="1" y="2743"/>
                    <a:pt x="1" y="6095"/>
                  </a:cubicBezTo>
                  <a:cubicBezTo>
                    <a:pt x="1" y="9447"/>
                    <a:pt x="2744" y="12189"/>
                    <a:pt x="6095" y="12189"/>
                  </a:cubicBezTo>
                  <a:lnTo>
                    <a:pt x="21331" y="12189"/>
                  </a:lnTo>
                  <a:cubicBezTo>
                    <a:pt x="24682" y="12189"/>
                    <a:pt x="27424" y="9447"/>
                    <a:pt x="27426" y="6095"/>
                  </a:cubicBezTo>
                  <a:cubicBezTo>
                    <a:pt x="27426" y="2743"/>
                    <a:pt x="24682" y="0"/>
                    <a:pt x="21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5"/>
            <p:cNvSpPr/>
            <p:nvPr/>
          </p:nvSpPr>
          <p:spPr>
            <a:xfrm>
              <a:off x="1788174" y="828012"/>
              <a:ext cx="1331862" cy="1278302"/>
            </a:xfrm>
            <a:custGeom>
              <a:avLst/>
              <a:gdLst/>
              <a:ahLst/>
              <a:cxnLst/>
              <a:rect l="l" t="t" r="r" b="b"/>
              <a:pathLst>
                <a:path w="71118" h="68258" extrusionOk="0">
                  <a:moveTo>
                    <a:pt x="27369" y="42439"/>
                  </a:moveTo>
                  <a:cubicBezTo>
                    <a:pt x="27378" y="42567"/>
                    <a:pt x="27389" y="42695"/>
                    <a:pt x="27402" y="42823"/>
                  </a:cubicBezTo>
                  <a:cubicBezTo>
                    <a:pt x="27327" y="42735"/>
                    <a:pt x="27251" y="42652"/>
                    <a:pt x="27175" y="42567"/>
                  </a:cubicBezTo>
                  <a:cubicBezTo>
                    <a:pt x="27241" y="42525"/>
                    <a:pt x="27304" y="42482"/>
                    <a:pt x="27369" y="42439"/>
                  </a:cubicBezTo>
                  <a:close/>
                  <a:moveTo>
                    <a:pt x="54505" y="1"/>
                  </a:moveTo>
                  <a:cubicBezTo>
                    <a:pt x="50081" y="1"/>
                    <a:pt x="46059" y="1808"/>
                    <a:pt x="43151" y="4735"/>
                  </a:cubicBezTo>
                  <a:cubicBezTo>
                    <a:pt x="43151" y="4735"/>
                    <a:pt x="43151" y="4735"/>
                    <a:pt x="43151" y="4735"/>
                  </a:cubicBezTo>
                  <a:cubicBezTo>
                    <a:pt x="43099" y="4735"/>
                    <a:pt x="33482" y="14373"/>
                    <a:pt x="26232" y="14373"/>
                  </a:cubicBezTo>
                  <a:cubicBezTo>
                    <a:pt x="26159" y="14373"/>
                    <a:pt x="26087" y="14372"/>
                    <a:pt x="26015" y="14370"/>
                  </a:cubicBezTo>
                  <a:cubicBezTo>
                    <a:pt x="23593" y="14306"/>
                    <a:pt x="19085" y="13023"/>
                    <a:pt x="19061" y="13017"/>
                  </a:cubicBezTo>
                  <a:cubicBezTo>
                    <a:pt x="18070" y="12773"/>
                    <a:pt x="17107" y="12657"/>
                    <a:pt x="16175" y="12657"/>
                  </a:cubicBezTo>
                  <a:cubicBezTo>
                    <a:pt x="8394" y="12657"/>
                    <a:pt x="2834" y="20697"/>
                    <a:pt x="2621" y="28592"/>
                  </a:cubicBezTo>
                  <a:cubicBezTo>
                    <a:pt x="2621" y="28604"/>
                    <a:pt x="2621" y="28615"/>
                    <a:pt x="2621" y="28627"/>
                  </a:cubicBezTo>
                  <a:cubicBezTo>
                    <a:pt x="2581" y="30349"/>
                    <a:pt x="3142" y="32030"/>
                    <a:pt x="4207" y="33385"/>
                  </a:cubicBezTo>
                  <a:cubicBezTo>
                    <a:pt x="5583" y="35133"/>
                    <a:pt x="6736" y="38023"/>
                    <a:pt x="6661" y="40788"/>
                  </a:cubicBezTo>
                  <a:cubicBezTo>
                    <a:pt x="6560" y="44520"/>
                    <a:pt x="4653" y="47969"/>
                    <a:pt x="1547" y="50039"/>
                  </a:cubicBezTo>
                  <a:cubicBezTo>
                    <a:pt x="785" y="50548"/>
                    <a:pt x="268" y="51363"/>
                    <a:pt x="235" y="52280"/>
                  </a:cubicBezTo>
                  <a:cubicBezTo>
                    <a:pt x="232" y="52323"/>
                    <a:pt x="232" y="52366"/>
                    <a:pt x="231" y="52411"/>
                  </a:cubicBezTo>
                  <a:cubicBezTo>
                    <a:pt x="0" y="60929"/>
                    <a:pt x="6720" y="68021"/>
                    <a:pt x="15238" y="68252"/>
                  </a:cubicBezTo>
                  <a:cubicBezTo>
                    <a:pt x="15380" y="68256"/>
                    <a:pt x="15522" y="68257"/>
                    <a:pt x="15663" y="68257"/>
                  </a:cubicBezTo>
                  <a:cubicBezTo>
                    <a:pt x="23991" y="68257"/>
                    <a:pt x="30853" y="61620"/>
                    <a:pt x="31079" y="53244"/>
                  </a:cubicBezTo>
                  <a:cubicBezTo>
                    <a:pt x="31094" y="52688"/>
                    <a:pt x="31079" y="52133"/>
                    <a:pt x="31035" y="51579"/>
                  </a:cubicBezTo>
                  <a:lnTo>
                    <a:pt x="31035" y="51579"/>
                  </a:lnTo>
                  <a:cubicBezTo>
                    <a:pt x="33965" y="55100"/>
                    <a:pt x="38379" y="57355"/>
                    <a:pt x="43351" y="57355"/>
                  </a:cubicBezTo>
                  <a:cubicBezTo>
                    <a:pt x="43750" y="57355"/>
                    <a:pt x="44152" y="57341"/>
                    <a:pt x="44557" y="57311"/>
                  </a:cubicBezTo>
                  <a:cubicBezTo>
                    <a:pt x="52040" y="56768"/>
                    <a:pt x="58235" y="50927"/>
                    <a:pt x="59214" y="43489"/>
                  </a:cubicBezTo>
                  <a:cubicBezTo>
                    <a:pt x="59782" y="39167"/>
                    <a:pt x="58608" y="35109"/>
                    <a:pt x="56291" y="31927"/>
                  </a:cubicBezTo>
                  <a:cubicBezTo>
                    <a:pt x="64637" y="31003"/>
                    <a:pt x="71117" y="23644"/>
                    <a:pt x="70483" y="14811"/>
                  </a:cubicBezTo>
                  <a:cubicBezTo>
                    <a:pt x="69949" y="7383"/>
                    <a:pt x="64202" y="1212"/>
                    <a:pt x="56828" y="166"/>
                  </a:cubicBezTo>
                  <a:cubicBezTo>
                    <a:pt x="56044" y="54"/>
                    <a:pt x="55268" y="1"/>
                    <a:pt x="54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5"/>
            <p:cNvSpPr/>
            <p:nvPr/>
          </p:nvSpPr>
          <p:spPr>
            <a:xfrm>
              <a:off x="1859245" y="3742423"/>
              <a:ext cx="171469" cy="114163"/>
            </a:xfrm>
            <a:custGeom>
              <a:avLst/>
              <a:gdLst/>
              <a:ahLst/>
              <a:cxnLst/>
              <a:rect l="l" t="t" r="r" b="b"/>
              <a:pathLst>
                <a:path w="9156" h="6096" extrusionOk="0">
                  <a:moveTo>
                    <a:pt x="622" y="1"/>
                  </a:moveTo>
                  <a:lnTo>
                    <a:pt x="0" y="4497"/>
                  </a:lnTo>
                  <a:lnTo>
                    <a:pt x="9155" y="6096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5"/>
            <p:cNvSpPr/>
            <p:nvPr/>
          </p:nvSpPr>
          <p:spPr>
            <a:xfrm>
              <a:off x="1789653" y="3983521"/>
              <a:ext cx="467588" cy="122216"/>
            </a:xfrm>
            <a:custGeom>
              <a:avLst/>
              <a:gdLst/>
              <a:ahLst/>
              <a:cxnLst/>
              <a:rect l="l" t="t" r="r" b="b"/>
              <a:pathLst>
                <a:path w="24968" h="6526" extrusionOk="0">
                  <a:moveTo>
                    <a:pt x="405" y="0"/>
                  </a:moveTo>
                  <a:lnTo>
                    <a:pt x="1" y="2432"/>
                  </a:lnTo>
                  <a:lnTo>
                    <a:pt x="24563" y="6525"/>
                  </a:lnTo>
                  <a:lnTo>
                    <a:pt x="24967" y="409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5"/>
            <p:cNvSpPr/>
            <p:nvPr/>
          </p:nvSpPr>
          <p:spPr>
            <a:xfrm>
              <a:off x="1797313" y="3826529"/>
              <a:ext cx="461333" cy="233082"/>
            </a:xfrm>
            <a:custGeom>
              <a:avLst/>
              <a:gdLst/>
              <a:ahLst/>
              <a:cxnLst/>
              <a:rect l="l" t="t" r="r" b="b"/>
              <a:pathLst>
                <a:path w="24634" h="12446" extrusionOk="0">
                  <a:moveTo>
                    <a:pt x="3437" y="1"/>
                  </a:moveTo>
                  <a:cubicBezTo>
                    <a:pt x="2280" y="1"/>
                    <a:pt x="1260" y="837"/>
                    <a:pt x="1064" y="2016"/>
                  </a:cubicBezTo>
                  <a:lnTo>
                    <a:pt x="0" y="8392"/>
                  </a:lnTo>
                  <a:lnTo>
                    <a:pt x="24319" y="12446"/>
                  </a:lnTo>
                  <a:cubicBezTo>
                    <a:pt x="24633" y="10565"/>
                    <a:pt x="23364" y="8786"/>
                    <a:pt x="21483" y="8474"/>
                  </a:cubicBezTo>
                  <a:lnTo>
                    <a:pt x="19364" y="8120"/>
                  </a:lnTo>
                  <a:cubicBezTo>
                    <a:pt x="17945" y="7884"/>
                    <a:pt x="16725" y="6983"/>
                    <a:pt x="16082" y="5695"/>
                  </a:cubicBezTo>
                  <a:lnTo>
                    <a:pt x="14729" y="2991"/>
                  </a:lnTo>
                  <a:cubicBezTo>
                    <a:pt x="14337" y="2208"/>
                    <a:pt x="13595" y="1659"/>
                    <a:pt x="12733" y="1515"/>
                  </a:cubicBezTo>
                  <a:lnTo>
                    <a:pt x="3839" y="34"/>
                  </a:lnTo>
                  <a:cubicBezTo>
                    <a:pt x="3704" y="12"/>
                    <a:pt x="3570" y="1"/>
                    <a:pt x="343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5"/>
            <p:cNvSpPr/>
            <p:nvPr/>
          </p:nvSpPr>
          <p:spPr>
            <a:xfrm>
              <a:off x="1408474" y="2041873"/>
              <a:ext cx="735504" cy="1771959"/>
            </a:xfrm>
            <a:custGeom>
              <a:avLst/>
              <a:gdLst/>
              <a:ahLst/>
              <a:cxnLst/>
              <a:rect l="l" t="t" r="r" b="b"/>
              <a:pathLst>
                <a:path w="39274" h="94618" extrusionOk="0">
                  <a:moveTo>
                    <a:pt x="8238" y="1"/>
                  </a:moveTo>
                  <a:lnTo>
                    <a:pt x="4791" y="4259"/>
                  </a:lnTo>
                  <a:cubicBezTo>
                    <a:pt x="615" y="9417"/>
                    <a:pt x="0" y="16597"/>
                    <a:pt x="3237" y="22390"/>
                  </a:cubicBezTo>
                  <a:lnTo>
                    <a:pt x="24692" y="57896"/>
                  </a:lnTo>
                  <a:lnTo>
                    <a:pt x="24026" y="91245"/>
                  </a:lnTo>
                  <a:cubicBezTo>
                    <a:pt x="24006" y="92304"/>
                    <a:pt x="24760" y="93222"/>
                    <a:pt x="25806" y="93405"/>
                  </a:cubicBezTo>
                  <a:lnTo>
                    <a:pt x="32559" y="94586"/>
                  </a:lnTo>
                  <a:cubicBezTo>
                    <a:pt x="32678" y="94607"/>
                    <a:pt x="32796" y="94617"/>
                    <a:pt x="32913" y="94617"/>
                  </a:cubicBezTo>
                  <a:cubicBezTo>
                    <a:pt x="33922" y="94617"/>
                    <a:pt x="34806" y="93868"/>
                    <a:pt x="34939" y="92831"/>
                  </a:cubicBezTo>
                  <a:lnTo>
                    <a:pt x="39185" y="59560"/>
                  </a:lnTo>
                  <a:cubicBezTo>
                    <a:pt x="39274" y="58865"/>
                    <a:pt x="39226" y="58158"/>
                    <a:pt x="39047" y="57479"/>
                  </a:cubicBezTo>
                  <a:lnTo>
                    <a:pt x="30645" y="25902"/>
                  </a:lnTo>
                  <a:lnTo>
                    <a:pt x="32006" y="20722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5"/>
            <p:cNvSpPr/>
            <p:nvPr/>
          </p:nvSpPr>
          <p:spPr>
            <a:xfrm>
              <a:off x="1877186" y="4045565"/>
              <a:ext cx="298067" cy="134089"/>
            </a:xfrm>
            <a:custGeom>
              <a:avLst/>
              <a:gdLst/>
              <a:ahLst/>
              <a:cxnLst/>
              <a:rect l="l" t="t" r="r" b="b"/>
              <a:pathLst>
                <a:path w="15916" h="7160" extrusionOk="0">
                  <a:moveTo>
                    <a:pt x="1257" y="0"/>
                  </a:moveTo>
                  <a:cubicBezTo>
                    <a:pt x="965" y="0"/>
                    <a:pt x="708" y="211"/>
                    <a:pt x="657" y="510"/>
                  </a:cubicBezTo>
                  <a:lnTo>
                    <a:pt x="57" y="4116"/>
                  </a:lnTo>
                  <a:cubicBezTo>
                    <a:pt x="1" y="4449"/>
                    <a:pt x="225" y="4762"/>
                    <a:pt x="558" y="4818"/>
                  </a:cubicBezTo>
                  <a:lnTo>
                    <a:pt x="14557" y="7151"/>
                  </a:lnTo>
                  <a:cubicBezTo>
                    <a:pt x="14591" y="7157"/>
                    <a:pt x="14624" y="7160"/>
                    <a:pt x="14657" y="7160"/>
                  </a:cubicBezTo>
                  <a:cubicBezTo>
                    <a:pt x="14950" y="7160"/>
                    <a:pt x="15209" y="6949"/>
                    <a:pt x="15259" y="6651"/>
                  </a:cubicBezTo>
                  <a:lnTo>
                    <a:pt x="15861" y="3044"/>
                  </a:lnTo>
                  <a:cubicBezTo>
                    <a:pt x="15915" y="2712"/>
                    <a:pt x="15691" y="2398"/>
                    <a:pt x="15358" y="2342"/>
                  </a:cubicBezTo>
                  <a:lnTo>
                    <a:pt x="1360" y="9"/>
                  </a:lnTo>
                  <a:cubicBezTo>
                    <a:pt x="1325" y="3"/>
                    <a:pt x="1291" y="0"/>
                    <a:pt x="1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5"/>
            <p:cNvSpPr/>
            <p:nvPr/>
          </p:nvSpPr>
          <p:spPr>
            <a:xfrm>
              <a:off x="2444460" y="1904937"/>
              <a:ext cx="545158" cy="616303"/>
            </a:xfrm>
            <a:custGeom>
              <a:avLst/>
              <a:gdLst/>
              <a:ahLst/>
              <a:cxnLst/>
              <a:rect l="l" t="t" r="r" b="b"/>
              <a:pathLst>
                <a:path w="29110" h="32909" extrusionOk="0">
                  <a:moveTo>
                    <a:pt x="4718" y="1"/>
                  </a:moveTo>
                  <a:cubicBezTo>
                    <a:pt x="3668" y="1"/>
                    <a:pt x="2617" y="386"/>
                    <a:pt x="1794" y="1162"/>
                  </a:cubicBezTo>
                  <a:cubicBezTo>
                    <a:pt x="81" y="2778"/>
                    <a:pt x="0" y="5478"/>
                    <a:pt x="1617" y="7192"/>
                  </a:cubicBezTo>
                  <a:lnTo>
                    <a:pt x="21728" y="28522"/>
                  </a:lnTo>
                  <a:cubicBezTo>
                    <a:pt x="21989" y="28800"/>
                    <a:pt x="22220" y="28916"/>
                    <a:pt x="22449" y="28944"/>
                  </a:cubicBezTo>
                  <a:lnTo>
                    <a:pt x="22394" y="29008"/>
                  </a:lnTo>
                  <a:cubicBezTo>
                    <a:pt x="22394" y="29008"/>
                    <a:pt x="24832" y="29008"/>
                    <a:pt x="24832" y="29983"/>
                  </a:cubicBezTo>
                  <a:lnTo>
                    <a:pt x="24832" y="31989"/>
                  </a:lnTo>
                  <a:cubicBezTo>
                    <a:pt x="24832" y="32497"/>
                    <a:pt x="25243" y="32909"/>
                    <a:pt x="25751" y="32909"/>
                  </a:cubicBezTo>
                  <a:cubicBezTo>
                    <a:pt x="27432" y="32909"/>
                    <a:pt x="28831" y="31613"/>
                    <a:pt x="28961" y="29937"/>
                  </a:cubicBezTo>
                  <a:cubicBezTo>
                    <a:pt x="29109" y="27997"/>
                    <a:pt x="27840" y="26232"/>
                    <a:pt x="25954" y="25756"/>
                  </a:cubicBezTo>
                  <a:lnTo>
                    <a:pt x="26049" y="25596"/>
                  </a:lnTo>
                  <a:lnTo>
                    <a:pt x="7824" y="1340"/>
                  </a:lnTo>
                  <a:cubicBezTo>
                    <a:pt x="6984" y="450"/>
                    <a:pt x="5852" y="1"/>
                    <a:pt x="4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5"/>
            <p:cNvSpPr/>
            <p:nvPr/>
          </p:nvSpPr>
          <p:spPr>
            <a:xfrm>
              <a:off x="1509696" y="1425382"/>
              <a:ext cx="1158839" cy="1016341"/>
            </a:xfrm>
            <a:custGeom>
              <a:avLst/>
              <a:gdLst/>
              <a:ahLst/>
              <a:cxnLst/>
              <a:rect l="l" t="t" r="r" b="b"/>
              <a:pathLst>
                <a:path w="61879" h="54270" extrusionOk="0">
                  <a:moveTo>
                    <a:pt x="50439" y="1"/>
                  </a:moveTo>
                  <a:cubicBezTo>
                    <a:pt x="48123" y="1"/>
                    <a:pt x="45813" y="680"/>
                    <a:pt x="43746" y="2047"/>
                  </a:cubicBezTo>
                  <a:lnTo>
                    <a:pt x="2141" y="29552"/>
                  </a:lnTo>
                  <a:cubicBezTo>
                    <a:pt x="218" y="30823"/>
                    <a:pt x="1" y="33897"/>
                    <a:pt x="1716" y="35564"/>
                  </a:cubicBezTo>
                  <a:lnTo>
                    <a:pt x="18775" y="52136"/>
                  </a:lnTo>
                  <a:cubicBezTo>
                    <a:pt x="20237" y="53556"/>
                    <a:pt x="22041" y="54269"/>
                    <a:pt x="23839" y="54269"/>
                  </a:cubicBezTo>
                  <a:cubicBezTo>
                    <a:pt x="25532" y="54269"/>
                    <a:pt x="27220" y="53636"/>
                    <a:pt x="28610" y="52362"/>
                  </a:cubicBezTo>
                  <a:lnTo>
                    <a:pt x="44476" y="35604"/>
                  </a:lnTo>
                  <a:lnTo>
                    <a:pt x="52532" y="32946"/>
                  </a:lnTo>
                  <a:cubicBezTo>
                    <a:pt x="55395" y="32002"/>
                    <a:pt x="57473" y="29418"/>
                    <a:pt x="57872" y="26310"/>
                  </a:cubicBezTo>
                  <a:lnTo>
                    <a:pt x="59499" y="15670"/>
                  </a:lnTo>
                  <a:cubicBezTo>
                    <a:pt x="61472" y="13848"/>
                    <a:pt x="61878" y="9771"/>
                    <a:pt x="60639" y="7199"/>
                  </a:cubicBezTo>
                  <a:lnTo>
                    <a:pt x="57876" y="2526"/>
                  </a:lnTo>
                  <a:cubicBezTo>
                    <a:pt x="55612" y="846"/>
                    <a:pt x="53022" y="1"/>
                    <a:pt x="50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5"/>
            <p:cNvSpPr/>
            <p:nvPr/>
          </p:nvSpPr>
          <p:spPr>
            <a:xfrm>
              <a:off x="2050527" y="1836807"/>
              <a:ext cx="822156" cy="752939"/>
            </a:xfrm>
            <a:custGeom>
              <a:avLst/>
              <a:gdLst/>
              <a:ahLst/>
              <a:cxnLst/>
              <a:rect l="l" t="t" r="r" b="b"/>
              <a:pathLst>
                <a:path w="43901" h="40205" extrusionOk="0">
                  <a:moveTo>
                    <a:pt x="4008" y="0"/>
                  </a:moveTo>
                  <a:cubicBezTo>
                    <a:pt x="2585" y="2589"/>
                    <a:pt x="0" y="10810"/>
                    <a:pt x="187" y="12425"/>
                  </a:cubicBezTo>
                  <a:cubicBezTo>
                    <a:pt x="504" y="15165"/>
                    <a:pt x="2964" y="18908"/>
                    <a:pt x="6862" y="21311"/>
                  </a:cubicBezTo>
                  <a:lnTo>
                    <a:pt x="35912" y="36033"/>
                  </a:lnTo>
                  <a:cubicBezTo>
                    <a:pt x="36004" y="36083"/>
                    <a:pt x="36098" y="36104"/>
                    <a:pt x="36192" y="36104"/>
                  </a:cubicBezTo>
                  <a:cubicBezTo>
                    <a:pt x="36560" y="36104"/>
                    <a:pt x="36942" y="35778"/>
                    <a:pt x="37325" y="35549"/>
                  </a:cubicBezTo>
                  <a:cubicBezTo>
                    <a:pt x="37976" y="35719"/>
                    <a:pt x="38553" y="36017"/>
                    <a:pt x="38553" y="36548"/>
                  </a:cubicBezTo>
                  <a:lnTo>
                    <a:pt x="38553" y="39055"/>
                  </a:lnTo>
                  <a:cubicBezTo>
                    <a:pt x="38553" y="39690"/>
                    <a:pt x="39067" y="40204"/>
                    <a:pt x="39701" y="40205"/>
                  </a:cubicBezTo>
                  <a:cubicBezTo>
                    <a:pt x="41804" y="40204"/>
                    <a:pt x="43553" y="38586"/>
                    <a:pt x="43714" y="36489"/>
                  </a:cubicBezTo>
                  <a:cubicBezTo>
                    <a:pt x="43901" y="34060"/>
                    <a:pt x="42308" y="31849"/>
                    <a:pt x="39945" y="31258"/>
                  </a:cubicBezTo>
                  <a:lnTo>
                    <a:pt x="39163" y="31063"/>
                  </a:lnTo>
                  <a:lnTo>
                    <a:pt x="10833" y="12745"/>
                  </a:lnTo>
                  <a:cubicBezTo>
                    <a:pt x="10211" y="12355"/>
                    <a:pt x="9733" y="12007"/>
                    <a:pt x="9375" y="11716"/>
                  </a:cubicBezTo>
                  <a:lnTo>
                    <a:pt x="16018" y="3212"/>
                  </a:lnTo>
                  <a:cubicBezTo>
                    <a:pt x="15994" y="3207"/>
                    <a:pt x="15969" y="3205"/>
                    <a:pt x="15945" y="3199"/>
                  </a:cubicBezTo>
                  <a:lnTo>
                    <a:pt x="4584" y="227"/>
                  </a:lnTo>
                  <a:cubicBezTo>
                    <a:pt x="4384" y="174"/>
                    <a:pt x="4191" y="99"/>
                    <a:pt x="4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5"/>
            <p:cNvSpPr/>
            <p:nvPr/>
          </p:nvSpPr>
          <p:spPr>
            <a:xfrm>
              <a:off x="2095717" y="1538946"/>
              <a:ext cx="464348" cy="359325"/>
            </a:xfrm>
            <a:custGeom>
              <a:avLst/>
              <a:gdLst/>
              <a:ahLst/>
              <a:cxnLst/>
              <a:rect l="l" t="t" r="r" b="b"/>
              <a:pathLst>
                <a:path w="24795" h="19187" extrusionOk="0">
                  <a:moveTo>
                    <a:pt x="15388" y="0"/>
                  </a:moveTo>
                  <a:cubicBezTo>
                    <a:pt x="13275" y="0"/>
                    <a:pt x="11272" y="877"/>
                    <a:pt x="9901" y="2365"/>
                  </a:cubicBezTo>
                  <a:lnTo>
                    <a:pt x="995" y="12499"/>
                  </a:lnTo>
                  <a:cubicBezTo>
                    <a:pt x="1" y="13630"/>
                    <a:pt x="352" y="15230"/>
                    <a:pt x="1597" y="15905"/>
                  </a:cubicBezTo>
                  <a:cubicBezTo>
                    <a:pt x="1778" y="16004"/>
                    <a:pt x="1971" y="16081"/>
                    <a:pt x="2173" y="16132"/>
                  </a:cubicBezTo>
                  <a:lnTo>
                    <a:pt x="13532" y="19104"/>
                  </a:lnTo>
                  <a:cubicBezTo>
                    <a:pt x="13556" y="19110"/>
                    <a:pt x="13581" y="19112"/>
                    <a:pt x="13605" y="19117"/>
                  </a:cubicBezTo>
                  <a:cubicBezTo>
                    <a:pt x="13806" y="19164"/>
                    <a:pt x="14010" y="19186"/>
                    <a:pt x="14212" y="19186"/>
                  </a:cubicBezTo>
                  <a:cubicBezTo>
                    <a:pt x="15000" y="19186"/>
                    <a:pt x="15769" y="18844"/>
                    <a:pt x="16263" y="18234"/>
                  </a:cubicBezTo>
                  <a:cubicBezTo>
                    <a:pt x="18824" y="15070"/>
                    <a:pt x="24795" y="6963"/>
                    <a:pt x="21918" y="3357"/>
                  </a:cubicBezTo>
                  <a:cubicBezTo>
                    <a:pt x="20046" y="1010"/>
                    <a:pt x="17654" y="0"/>
                    <a:pt x="15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5"/>
            <p:cNvSpPr/>
            <p:nvPr/>
          </p:nvSpPr>
          <p:spPr>
            <a:xfrm>
              <a:off x="2502216" y="1108363"/>
              <a:ext cx="505905" cy="457794"/>
            </a:xfrm>
            <a:custGeom>
              <a:avLst/>
              <a:gdLst/>
              <a:ahLst/>
              <a:cxnLst/>
              <a:rect l="l" t="t" r="r" b="b"/>
              <a:pathLst>
                <a:path w="27014" h="24445" extrusionOk="0">
                  <a:moveTo>
                    <a:pt x="27014" y="0"/>
                  </a:moveTo>
                  <a:cubicBezTo>
                    <a:pt x="25588" y="3944"/>
                    <a:pt x="15510" y="4560"/>
                    <a:pt x="11736" y="4652"/>
                  </a:cubicBezTo>
                  <a:cubicBezTo>
                    <a:pt x="11274" y="3474"/>
                    <a:pt x="10134" y="2636"/>
                    <a:pt x="8793" y="2636"/>
                  </a:cubicBezTo>
                  <a:cubicBezTo>
                    <a:pt x="8573" y="2636"/>
                    <a:pt x="8348" y="2659"/>
                    <a:pt x="8119" y="2706"/>
                  </a:cubicBezTo>
                  <a:cubicBezTo>
                    <a:pt x="6932" y="2952"/>
                    <a:pt x="5967" y="3901"/>
                    <a:pt x="5708" y="5084"/>
                  </a:cubicBezTo>
                  <a:cubicBezTo>
                    <a:pt x="5405" y="6458"/>
                    <a:pt x="5998" y="7723"/>
                    <a:pt x="7011" y="8415"/>
                  </a:cubicBezTo>
                  <a:lnTo>
                    <a:pt x="6586" y="9901"/>
                  </a:lnTo>
                  <a:cubicBezTo>
                    <a:pt x="6344" y="11456"/>
                    <a:pt x="6408" y="12770"/>
                    <a:pt x="6683" y="13893"/>
                  </a:cubicBezTo>
                  <a:lnTo>
                    <a:pt x="6331" y="13893"/>
                  </a:lnTo>
                  <a:lnTo>
                    <a:pt x="0" y="18114"/>
                  </a:lnTo>
                  <a:lnTo>
                    <a:pt x="6331" y="24445"/>
                  </a:lnTo>
                  <a:lnTo>
                    <a:pt x="12616" y="20225"/>
                  </a:lnTo>
                  <a:cubicBezTo>
                    <a:pt x="13039" y="20481"/>
                    <a:pt x="13467" y="20732"/>
                    <a:pt x="13893" y="20972"/>
                  </a:cubicBezTo>
                  <a:cubicBezTo>
                    <a:pt x="14870" y="21519"/>
                    <a:pt x="15917" y="21774"/>
                    <a:pt x="16944" y="21774"/>
                  </a:cubicBezTo>
                  <a:cubicBezTo>
                    <a:pt x="19636" y="21774"/>
                    <a:pt x="22185" y="20021"/>
                    <a:pt x="22942" y="17186"/>
                  </a:cubicBezTo>
                  <a:cubicBezTo>
                    <a:pt x="24856" y="10018"/>
                    <a:pt x="27014" y="2"/>
                    <a:pt x="27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5"/>
            <p:cNvSpPr/>
            <p:nvPr/>
          </p:nvSpPr>
          <p:spPr>
            <a:xfrm>
              <a:off x="2723069" y="2498393"/>
              <a:ext cx="38073" cy="14551"/>
            </a:xfrm>
            <a:custGeom>
              <a:avLst/>
              <a:gdLst/>
              <a:ahLst/>
              <a:cxnLst/>
              <a:rect l="l" t="t" r="r" b="b"/>
              <a:pathLst>
                <a:path w="2033" h="777" extrusionOk="0">
                  <a:moveTo>
                    <a:pt x="2032" y="1"/>
                  </a:moveTo>
                  <a:cubicBezTo>
                    <a:pt x="1831" y="1"/>
                    <a:pt x="1628" y="91"/>
                    <a:pt x="1426" y="211"/>
                  </a:cubicBezTo>
                  <a:lnTo>
                    <a:pt x="1426" y="211"/>
                  </a:lnTo>
                  <a:lnTo>
                    <a:pt x="2032" y="1"/>
                  </a:lnTo>
                  <a:close/>
                  <a:moveTo>
                    <a:pt x="1426" y="211"/>
                  </a:moveTo>
                  <a:lnTo>
                    <a:pt x="0" y="706"/>
                  </a:lnTo>
                  <a:cubicBezTo>
                    <a:pt x="92" y="755"/>
                    <a:pt x="185" y="777"/>
                    <a:pt x="279" y="777"/>
                  </a:cubicBezTo>
                  <a:cubicBezTo>
                    <a:pt x="651" y="777"/>
                    <a:pt x="1038" y="441"/>
                    <a:pt x="1426" y="211"/>
                  </a:cubicBezTo>
                  <a:close/>
                </a:path>
              </a:pathLst>
            </a:custGeom>
            <a:solidFill>
              <a:srgbClr val="FFC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5"/>
            <p:cNvSpPr/>
            <p:nvPr/>
          </p:nvSpPr>
          <p:spPr>
            <a:xfrm>
              <a:off x="469908" y="2156017"/>
              <a:ext cx="850341" cy="810339"/>
            </a:xfrm>
            <a:custGeom>
              <a:avLst/>
              <a:gdLst/>
              <a:ahLst/>
              <a:cxnLst/>
              <a:rect l="l" t="t" r="r" b="b"/>
              <a:pathLst>
                <a:path w="45406" h="43270" extrusionOk="0">
                  <a:moveTo>
                    <a:pt x="2240" y="1"/>
                  </a:moveTo>
                  <a:cubicBezTo>
                    <a:pt x="1004" y="1"/>
                    <a:pt x="1" y="1004"/>
                    <a:pt x="1" y="2242"/>
                  </a:cubicBezTo>
                  <a:lnTo>
                    <a:pt x="1" y="41029"/>
                  </a:lnTo>
                  <a:cubicBezTo>
                    <a:pt x="1" y="42266"/>
                    <a:pt x="1002" y="43270"/>
                    <a:pt x="2240" y="43270"/>
                  </a:cubicBezTo>
                  <a:lnTo>
                    <a:pt x="43166" y="43270"/>
                  </a:lnTo>
                  <a:cubicBezTo>
                    <a:pt x="44402" y="43268"/>
                    <a:pt x="45405" y="42266"/>
                    <a:pt x="45405" y="41029"/>
                  </a:cubicBezTo>
                  <a:lnTo>
                    <a:pt x="45405" y="2242"/>
                  </a:lnTo>
                  <a:cubicBezTo>
                    <a:pt x="45405" y="1004"/>
                    <a:pt x="44402" y="1"/>
                    <a:pt x="4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5"/>
            <p:cNvSpPr/>
            <p:nvPr/>
          </p:nvSpPr>
          <p:spPr>
            <a:xfrm>
              <a:off x="800916" y="2144593"/>
              <a:ext cx="188324" cy="247372"/>
            </a:xfrm>
            <a:custGeom>
              <a:avLst/>
              <a:gdLst/>
              <a:ahLst/>
              <a:cxnLst/>
              <a:rect l="l" t="t" r="r" b="b"/>
              <a:pathLst>
                <a:path w="10056" h="13209" extrusionOk="0">
                  <a:moveTo>
                    <a:pt x="573" y="0"/>
                  </a:moveTo>
                  <a:cubicBezTo>
                    <a:pt x="256" y="0"/>
                    <a:pt x="0" y="258"/>
                    <a:pt x="0" y="575"/>
                  </a:cubicBezTo>
                  <a:lnTo>
                    <a:pt x="0" y="12634"/>
                  </a:lnTo>
                  <a:cubicBezTo>
                    <a:pt x="0" y="12979"/>
                    <a:pt x="283" y="13208"/>
                    <a:pt x="578" y="13208"/>
                  </a:cubicBezTo>
                  <a:cubicBezTo>
                    <a:pt x="719" y="13208"/>
                    <a:pt x="862" y="13156"/>
                    <a:pt x="979" y="13039"/>
                  </a:cubicBezTo>
                  <a:lnTo>
                    <a:pt x="4775" y="9243"/>
                  </a:lnTo>
                  <a:cubicBezTo>
                    <a:pt x="4887" y="9131"/>
                    <a:pt x="5034" y="9075"/>
                    <a:pt x="5181" y="9075"/>
                  </a:cubicBezTo>
                  <a:cubicBezTo>
                    <a:pt x="5328" y="9075"/>
                    <a:pt x="5475" y="9131"/>
                    <a:pt x="5587" y="9243"/>
                  </a:cubicBezTo>
                  <a:lnTo>
                    <a:pt x="9076" y="12733"/>
                  </a:lnTo>
                  <a:cubicBezTo>
                    <a:pt x="9193" y="12850"/>
                    <a:pt x="9337" y="12902"/>
                    <a:pt x="9478" y="12902"/>
                  </a:cubicBezTo>
                  <a:cubicBezTo>
                    <a:pt x="9773" y="12902"/>
                    <a:pt x="10056" y="12673"/>
                    <a:pt x="10056" y="12327"/>
                  </a:cubicBezTo>
                  <a:lnTo>
                    <a:pt x="10056" y="575"/>
                  </a:lnTo>
                  <a:cubicBezTo>
                    <a:pt x="10056" y="258"/>
                    <a:pt x="9798" y="0"/>
                    <a:pt x="9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5"/>
            <p:cNvSpPr/>
            <p:nvPr/>
          </p:nvSpPr>
          <p:spPr>
            <a:xfrm>
              <a:off x="554631" y="2669600"/>
              <a:ext cx="273908" cy="171207"/>
            </a:xfrm>
            <a:custGeom>
              <a:avLst/>
              <a:gdLst/>
              <a:ahLst/>
              <a:cxnLst/>
              <a:rect l="l" t="t" r="r" b="b"/>
              <a:pathLst>
                <a:path w="14626" h="9142" extrusionOk="0">
                  <a:moveTo>
                    <a:pt x="11882" y="2440"/>
                  </a:moveTo>
                  <a:cubicBezTo>
                    <a:pt x="12219" y="2440"/>
                    <a:pt x="12492" y="2712"/>
                    <a:pt x="12492" y="3048"/>
                  </a:cubicBezTo>
                  <a:cubicBezTo>
                    <a:pt x="12492" y="3385"/>
                    <a:pt x="12219" y="3659"/>
                    <a:pt x="11882" y="3659"/>
                  </a:cubicBezTo>
                  <a:lnTo>
                    <a:pt x="2742" y="3659"/>
                  </a:lnTo>
                  <a:cubicBezTo>
                    <a:pt x="2405" y="3659"/>
                    <a:pt x="2132" y="3385"/>
                    <a:pt x="2132" y="3048"/>
                  </a:cubicBezTo>
                  <a:cubicBezTo>
                    <a:pt x="2132" y="2712"/>
                    <a:pt x="2405" y="2440"/>
                    <a:pt x="2742" y="2440"/>
                  </a:cubicBezTo>
                  <a:close/>
                  <a:moveTo>
                    <a:pt x="10370" y="5181"/>
                  </a:moveTo>
                  <a:cubicBezTo>
                    <a:pt x="10705" y="5181"/>
                    <a:pt x="10978" y="5454"/>
                    <a:pt x="10978" y="5791"/>
                  </a:cubicBezTo>
                  <a:cubicBezTo>
                    <a:pt x="10978" y="6128"/>
                    <a:pt x="10705" y="6400"/>
                    <a:pt x="10370" y="6400"/>
                  </a:cubicBezTo>
                  <a:cubicBezTo>
                    <a:pt x="10366" y="6400"/>
                    <a:pt x="10363" y="6400"/>
                    <a:pt x="10359" y="6400"/>
                  </a:cubicBezTo>
                  <a:lnTo>
                    <a:pt x="4264" y="6400"/>
                  </a:lnTo>
                  <a:cubicBezTo>
                    <a:pt x="4261" y="6400"/>
                    <a:pt x="4257" y="6400"/>
                    <a:pt x="4254" y="6400"/>
                  </a:cubicBezTo>
                  <a:cubicBezTo>
                    <a:pt x="3918" y="6400"/>
                    <a:pt x="3644" y="6128"/>
                    <a:pt x="3644" y="5791"/>
                  </a:cubicBezTo>
                  <a:cubicBezTo>
                    <a:pt x="3644" y="5454"/>
                    <a:pt x="3918" y="5181"/>
                    <a:pt x="4254" y="5181"/>
                  </a:cubicBezTo>
                  <a:cubicBezTo>
                    <a:pt x="4257" y="5181"/>
                    <a:pt x="4261" y="5181"/>
                    <a:pt x="4264" y="5181"/>
                  </a:cubicBezTo>
                  <a:lnTo>
                    <a:pt x="10359" y="5181"/>
                  </a:lnTo>
                  <a:cubicBezTo>
                    <a:pt x="10363" y="5181"/>
                    <a:pt x="10366" y="5181"/>
                    <a:pt x="10370" y="5181"/>
                  </a:cubicBezTo>
                  <a:close/>
                  <a:moveTo>
                    <a:pt x="1022" y="0"/>
                  </a:moveTo>
                  <a:cubicBezTo>
                    <a:pt x="456" y="0"/>
                    <a:pt x="0" y="458"/>
                    <a:pt x="0" y="1022"/>
                  </a:cubicBezTo>
                  <a:lnTo>
                    <a:pt x="0" y="8120"/>
                  </a:lnTo>
                  <a:cubicBezTo>
                    <a:pt x="0" y="8684"/>
                    <a:pt x="456" y="9142"/>
                    <a:pt x="1022" y="9142"/>
                  </a:cubicBezTo>
                  <a:lnTo>
                    <a:pt x="13603" y="9142"/>
                  </a:lnTo>
                  <a:cubicBezTo>
                    <a:pt x="14167" y="9142"/>
                    <a:pt x="14625" y="8684"/>
                    <a:pt x="14625" y="8120"/>
                  </a:cubicBezTo>
                  <a:lnTo>
                    <a:pt x="14625" y="1022"/>
                  </a:lnTo>
                  <a:cubicBezTo>
                    <a:pt x="14625" y="458"/>
                    <a:pt x="14167" y="0"/>
                    <a:pt x="13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5"/>
            <p:cNvSpPr/>
            <p:nvPr/>
          </p:nvSpPr>
          <p:spPr>
            <a:xfrm>
              <a:off x="602704" y="2121783"/>
              <a:ext cx="640911" cy="890230"/>
            </a:xfrm>
            <a:custGeom>
              <a:avLst/>
              <a:gdLst/>
              <a:ahLst/>
              <a:cxnLst/>
              <a:rect l="l" t="t" r="r" b="b"/>
              <a:pathLst>
                <a:path w="34223" h="47536" extrusionOk="0">
                  <a:moveTo>
                    <a:pt x="682" y="0"/>
                  </a:moveTo>
                  <a:cubicBezTo>
                    <a:pt x="623" y="0"/>
                    <a:pt x="563" y="9"/>
                    <a:pt x="504" y="27"/>
                  </a:cubicBezTo>
                  <a:cubicBezTo>
                    <a:pt x="182" y="125"/>
                    <a:pt x="1" y="464"/>
                    <a:pt x="98" y="787"/>
                  </a:cubicBezTo>
                  <a:cubicBezTo>
                    <a:pt x="640" y="2566"/>
                    <a:pt x="13573" y="44391"/>
                    <a:pt x="33496" y="47528"/>
                  </a:cubicBezTo>
                  <a:cubicBezTo>
                    <a:pt x="33528" y="47533"/>
                    <a:pt x="33559" y="47536"/>
                    <a:pt x="33592" y="47536"/>
                  </a:cubicBezTo>
                  <a:cubicBezTo>
                    <a:pt x="33909" y="47536"/>
                    <a:pt x="34174" y="47289"/>
                    <a:pt x="34198" y="46973"/>
                  </a:cubicBezTo>
                  <a:cubicBezTo>
                    <a:pt x="34223" y="46656"/>
                    <a:pt x="34000" y="46374"/>
                    <a:pt x="33686" y="46324"/>
                  </a:cubicBezTo>
                  <a:cubicBezTo>
                    <a:pt x="14515" y="43306"/>
                    <a:pt x="1395" y="860"/>
                    <a:pt x="1266" y="433"/>
                  </a:cubicBezTo>
                  <a:cubicBezTo>
                    <a:pt x="1185" y="170"/>
                    <a:pt x="943" y="0"/>
                    <a:pt x="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5"/>
            <p:cNvSpPr/>
            <p:nvPr/>
          </p:nvSpPr>
          <p:spPr>
            <a:xfrm>
              <a:off x="712373" y="2134143"/>
              <a:ext cx="607895" cy="880736"/>
            </a:xfrm>
            <a:custGeom>
              <a:avLst/>
              <a:gdLst/>
              <a:ahLst/>
              <a:cxnLst/>
              <a:rect l="l" t="t" r="r" b="b"/>
              <a:pathLst>
                <a:path w="32460" h="47029" extrusionOk="0">
                  <a:moveTo>
                    <a:pt x="31801" y="1"/>
                  </a:moveTo>
                  <a:cubicBezTo>
                    <a:pt x="31766" y="1"/>
                    <a:pt x="31730" y="4"/>
                    <a:pt x="31694" y="10"/>
                  </a:cubicBezTo>
                  <a:cubicBezTo>
                    <a:pt x="11379" y="3633"/>
                    <a:pt x="537" y="44527"/>
                    <a:pt x="86" y="46265"/>
                  </a:cubicBezTo>
                  <a:cubicBezTo>
                    <a:pt x="1" y="46591"/>
                    <a:pt x="196" y="46923"/>
                    <a:pt x="522" y="47008"/>
                  </a:cubicBezTo>
                  <a:cubicBezTo>
                    <a:pt x="572" y="47021"/>
                    <a:pt x="624" y="47028"/>
                    <a:pt x="676" y="47028"/>
                  </a:cubicBezTo>
                  <a:cubicBezTo>
                    <a:pt x="953" y="47027"/>
                    <a:pt x="1197" y="46840"/>
                    <a:pt x="1266" y="46570"/>
                  </a:cubicBezTo>
                  <a:cubicBezTo>
                    <a:pt x="1374" y="46152"/>
                    <a:pt x="12355" y="4695"/>
                    <a:pt x="31907" y="1210"/>
                  </a:cubicBezTo>
                  <a:cubicBezTo>
                    <a:pt x="32238" y="1151"/>
                    <a:pt x="32460" y="835"/>
                    <a:pt x="32401" y="504"/>
                  </a:cubicBezTo>
                  <a:cubicBezTo>
                    <a:pt x="32348" y="209"/>
                    <a:pt x="32091" y="1"/>
                    <a:pt x="31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55"/>
            <p:cNvGrpSpPr/>
            <p:nvPr/>
          </p:nvGrpSpPr>
          <p:grpSpPr>
            <a:xfrm>
              <a:off x="638305" y="1087763"/>
              <a:ext cx="3321172" cy="1924251"/>
              <a:chOff x="638305" y="1087763"/>
              <a:chExt cx="3321172" cy="1924251"/>
            </a:xfrm>
          </p:grpSpPr>
          <p:grpSp>
            <p:nvGrpSpPr>
              <p:cNvPr id="625" name="Google Shape;625;p55"/>
              <p:cNvGrpSpPr/>
              <p:nvPr/>
            </p:nvGrpSpPr>
            <p:grpSpPr>
              <a:xfrm>
                <a:off x="638305" y="1087763"/>
                <a:ext cx="570646" cy="645986"/>
                <a:chOff x="638305" y="1087763"/>
                <a:chExt cx="570646" cy="645986"/>
              </a:xfrm>
            </p:grpSpPr>
            <p:sp>
              <p:nvSpPr>
                <p:cNvPr id="626" name="Google Shape;626;p55"/>
                <p:cNvSpPr/>
                <p:nvPr/>
              </p:nvSpPr>
              <p:spPr>
                <a:xfrm>
                  <a:off x="638305" y="1087763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5" y="1"/>
                      </a:moveTo>
                      <a:cubicBezTo>
                        <a:pt x="1654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4" y="26459"/>
                        <a:pt x="3695" y="26459"/>
                      </a:cubicBezTo>
                      <a:lnTo>
                        <a:pt x="9358" y="26459"/>
                      </a:lnTo>
                      <a:lnTo>
                        <a:pt x="14990" y="34141"/>
                      </a:lnTo>
                      <a:cubicBezTo>
                        <a:pt x="15163" y="34377"/>
                        <a:pt x="15395" y="34494"/>
                        <a:pt x="15626" y="34494"/>
                      </a:cubicBezTo>
                      <a:cubicBezTo>
                        <a:pt x="15883" y="34494"/>
                        <a:pt x="16138" y="34351"/>
                        <a:pt x="16312" y="34069"/>
                      </a:cubicBezTo>
                      <a:lnTo>
                        <a:pt x="20748" y="26885"/>
                      </a:lnTo>
                      <a:cubicBezTo>
                        <a:pt x="20913" y="26616"/>
                        <a:pt x="21165" y="26459"/>
                        <a:pt x="21433" y="26459"/>
                      </a:cubicBezTo>
                      <a:lnTo>
                        <a:pt x="26777" y="26459"/>
                      </a:lnTo>
                      <a:cubicBezTo>
                        <a:pt x="28816" y="26459"/>
                        <a:pt x="30471" y="24336"/>
                        <a:pt x="30471" y="21717"/>
                      </a:cubicBezTo>
                      <a:lnTo>
                        <a:pt x="30471" y="4744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55"/>
                <p:cNvSpPr/>
                <p:nvPr/>
              </p:nvSpPr>
              <p:spPr>
                <a:xfrm>
                  <a:off x="788088" y="1197337"/>
                  <a:ext cx="275350" cy="2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3" h="14703" extrusionOk="0">
                      <a:moveTo>
                        <a:pt x="7352" y="856"/>
                      </a:moveTo>
                      <a:cubicBezTo>
                        <a:pt x="10934" y="856"/>
                        <a:pt x="13847" y="3771"/>
                        <a:pt x="13847" y="7350"/>
                      </a:cubicBezTo>
                      <a:cubicBezTo>
                        <a:pt x="13847" y="10931"/>
                        <a:pt x="10932" y="13845"/>
                        <a:pt x="7352" y="13845"/>
                      </a:cubicBezTo>
                      <a:cubicBezTo>
                        <a:pt x="3771" y="13845"/>
                        <a:pt x="858" y="10931"/>
                        <a:pt x="858" y="7350"/>
                      </a:cubicBezTo>
                      <a:cubicBezTo>
                        <a:pt x="858" y="3771"/>
                        <a:pt x="3771" y="856"/>
                        <a:pt x="7352" y="856"/>
                      </a:cubicBezTo>
                      <a:close/>
                      <a:moveTo>
                        <a:pt x="7352" y="0"/>
                      </a:moveTo>
                      <a:cubicBezTo>
                        <a:pt x="3299" y="0"/>
                        <a:pt x="0" y="3297"/>
                        <a:pt x="0" y="7351"/>
                      </a:cubicBezTo>
                      <a:cubicBezTo>
                        <a:pt x="0" y="11404"/>
                        <a:pt x="3299" y="14703"/>
                        <a:pt x="7352" y="14703"/>
                      </a:cubicBezTo>
                      <a:cubicBezTo>
                        <a:pt x="11406" y="14703"/>
                        <a:pt x="14703" y="11404"/>
                        <a:pt x="14703" y="7351"/>
                      </a:cubicBezTo>
                      <a:cubicBezTo>
                        <a:pt x="14703" y="3297"/>
                        <a:pt x="11406" y="0"/>
                        <a:pt x="73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55"/>
                <p:cNvSpPr/>
                <p:nvPr/>
              </p:nvSpPr>
              <p:spPr>
                <a:xfrm>
                  <a:off x="915060" y="1262828"/>
                  <a:ext cx="54385" cy="102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" h="5460" extrusionOk="0">
                      <a:moveTo>
                        <a:pt x="429" y="0"/>
                      </a:moveTo>
                      <a:cubicBezTo>
                        <a:pt x="193" y="0"/>
                        <a:pt x="0" y="192"/>
                        <a:pt x="0" y="428"/>
                      </a:cubicBezTo>
                      <a:lnTo>
                        <a:pt x="0" y="5459"/>
                      </a:lnTo>
                      <a:lnTo>
                        <a:pt x="2730" y="2729"/>
                      </a:lnTo>
                      <a:cubicBezTo>
                        <a:pt x="2902" y="2562"/>
                        <a:pt x="2903" y="2289"/>
                        <a:pt x="2735" y="2119"/>
                      </a:cubicBezTo>
                      <a:cubicBezTo>
                        <a:pt x="2650" y="2035"/>
                        <a:pt x="2541" y="1994"/>
                        <a:pt x="2431" y="1994"/>
                      </a:cubicBezTo>
                      <a:cubicBezTo>
                        <a:pt x="2320" y="1994"/>
                        <a:pt x="2209" y="2037"/>
                        <a:pt x="2124" y="2123"/>
                      </a:cubicBezTo>
                      <a:lnTo>
                        <a:pt x="857" y="3391"/>
                      </a:lnTo>
                      <a:lnTo>
                        <a:pt x="857" y="428"/>
                      </a:lnTo>
                      <a:cubicBezTo>
                        <a:pt x="857" y="192"/>
                        <a:pt x="665" y="0"/>
                        <a:pt x="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9" name="Google Shape;629;p55"/>
              <p:cNvGrpSpPr/>
              <p:nvPr/>
            </p:nvGrpSpPr>
            <p:grpSpPr>
              <a:xfrm>
                <a:off x="3388832" y="2366027"/>
                <a:ext cx="570646" cy="645986"/>
                <a:chOff x="3388832" y="2366027"/>
                <a:chExt cx="570646" cy="645986"/>
              </a:xfrm>
            </p:grpSpPr>
            <p:sp>
              <p:nvSpPr>
                <p:cNvPr id="630" name="Google Shape;630;p55"/>
                <p:cNvSpPr/>
                <p:nvPr/>
              </p:nvSpPr>
              <p:spPr>
                <a:xfrm>
                  <a:off x="3388832" y="2366027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6" y="1"/>
                      </a:moveTo>
                      <a:cubicBezTo>
                        <a:pt x="1656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6" y="26459"/>
                        <a:pt x="3696" y="26459"/>
                      </a:cubicBezTo>
                      <a:lnTo>
                        <a:pt x="9358" y="26459"/>
                      </a:lnTo>
                      <a:lnTo>
                        <a:pt x="14991" y="34141"/>
                      </a:lnTo>
                      <a:cubicBezTo>
                        <a:pt x="15164" y="34377"/>
                        <a:pt x="15396" y="34493"/>
                        <a:pt x="15627" y="34493"/>
                      </a:cubicBezTo>
                      <a:cubicBezTo>
                        <a:pt x="15883" y="34493"/>
                        <a:pt x="16139" y="34350"/>
                        <a:pt x="16314" y="34069"/>
                      </a:cubicBezTo>
                      <a:lnTo>
                        <a:pt x="20748" y="26885"/>
                      </a:lnTo>
                      <a:cubicBezTo>
                        <a:pt x="20915" y="26615"/>
                        <a:pt x="21167" y="26459"/>
                        <a:pt x="21434" y="26459"/>
                      </a:cubicBezTo>
                      <a:lnTo>
                        <a:pt x="26777" y="26459"/>
                      </a:lnTo>
                      <a:cubicBezTo>
                        <a:pt x="28817" y="26459"/>
                        <a:pt x="30471" y="24336"/>
                        <a:pt x="30471" y="21717"/>
                      </a:cubicBezTo>
                      <a:lnTo>
                        <a:pt x="30471" y="4743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55"/>
                <p:cNvSpPr/>
                <p:nvPr/>
              </p:nvSpPr>
              <p:spPr>
                <a:xfrm>
                  <a:off x="3514569" y="2453915"/>
                  <a:ext cx="313255" cy="27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7" h="14751" extrusionOk="0">
                      <a:moveTo>
                        <a:pt x="15854" y="2124"/>
                      </a:moveTo>
                      <a:lnTo>
                        <a:pt x="15854" y="2124"/>
                      </a:lnTo>
                      <a:cubicBezTo>
                        <a:pt x="15641" y="4389"/>
                        <a:pt x="15225" y="9079"/>
                        <a:pt x="13639" y="11838"/>
                      </a:cubicBezTo>
                      <a:lnTo>
                        <a:pt x="13639" y="11840"/>
                      </a:lnTo>
                      <a:cubicBezTo>
                        <a:pt x="13175" y="12645"/>
                        <a:pt x="11410" y="14039"/>
                        <a:pt x="9471" y="14039"/>
                      </a:cubicBezTo>
                      <a:cubicBezTo>
                        <a:pt x="9432" y="14039"/>
                        <a:pt x="9392" y="14038"/>
                        <a:pt x="9352" y="14037"/>
                      </a:cubicBezTo>
                      <a:cubicBezTo>
                        <a:pt x="8391" y="14008"/>
                        <a:pt x="7509" y="13626"/>
                        <a:pt x="6708" y="12915"/>
                      </a:cubicBezTo>
                      <a:cubicBezTo>
                        <a:pt x="10439" y="11073"/>
                        <a:pt x="12596" y="8095"/>
                        <a:pt x="12628" y="8052"/>
                      </a:cubicBezTo>
                      <a:cubicBezTo>
                        <a:pt x="12737" y="7891"/>
                        <a:pt x="12698" y="7672"/>
                        <a:pt x="12538" y="7559"/>
                      </a:cubicBezTo>
                      <a:cubicBezTo>
                        <a:pt x="12476" y="7515"/>
                        <a:pt x="12404" y="7494"/>
                        <a:pt x="12333" y="7494"/>
                      </a:cubicBezTo>
                      <a:cubicBezTo>
                        <a:pt x="12223" y="7494"/>
                        <a:pt x="12116" y="7544"/>
                        <a:pt x="12046" y="7639"/>
                      </a:cubicBezTo>
                      <a:cubicBezTo>
                        <a:pt x="12015" y="7682"/>
                        <a:pt x="9872" y="10642"/>
                        <a:pt x="6182" y="12385"/>
                      </a:cubicBezTo>
                      <a:cubicBezTo>
                        <a:pt x="5810" y="11965"/>
                        <a:pt x="5458" y="11474"/>
                        <a:pt x="5130" y="10894"/>
                      </a:cubicBezTo>
                      <a:cubicBezTo>
                        <a:pt x="4666" y="10077"/>
                        <a:pt x="4550" y="9376"/>
                        <a:pt x="4776" y="8751"/>
                      </a:cubicBezTo>
                      <a:cubicBezTo>
                        <a:pt x="5322" y="7241"/>
                        <a:pt x="7814" y="6300"/>
                        <a:pt x="10224" y="5391"/>
                      </a:cubicBezTo>
                      <a:cubicBezTo>
                        <a:pt x="11203" y="5022"/>
                        <a:pt x="12215" y="4639"/>
                        <a:pt x="13078" y="4222"/>
                      </a:cubicBezTo>
                      <a:cubicBezTo>
                        <a:pt x="14209" y="3675"/>
                        <a:pt x="15214" y="2776"/>
                        <a:pt x="15854" y="2124"/>
                      </a:cubicBezTo>
                      <a:close/>
                      <a:moveTo>
                        <a:pt x="16726" y="1"/>
                      </a:moveTo>
                      <a:lnTo>
                        <a:pt x="16020" y="882"/>
                      </a:lnTo>
                      <a:cubicBezTo>
                        <a:pt x="16004" y="899"/>
                        <a:pt x="14512" y="2737"/>
                        <a:pt x="12767" y="3580"/>
                      </a:cubicBezTo>
                      <a:cubicBezTo>
                        <a:pt x="11933" y="3983"/>
                        <a:pt x="10981" y="4343"/>
                        <a:pt x="9972" y="4723"/>
                      </a:cubicBezTo>
                      <a:cubicBezTo>
                        <a:pt x="7411" y="5690"/>
                        <a:pt x="4763" y="6689"/>
                        <a:pt x="4105" y="8508"/>
                      </a:cubicBezTo>
                      <a:cubicBezTo>
                        <a:pt x="3808" y="9328"/>
                        <a:pt x="3945" y="10249"/>
                        <a:pt x="4509" y="11245"/>
                      </a:cubicBezTo>
                      <a:cubicBezTo>
                        <a:pt x="4794" y="11753"/>
                        <a:pt x="5124" y="12235"/>
                        <a:pt x="5497" y="12683"/>
                      </a:cubicBezTo>
                      <a:cubicBezTo>
                        <a:pt x="4110" y="13249"/>
                        <a:pt x="2533" y="13628"/>
                        <a:pt x="785" y="13628"/>
                      </a:cubicBezTo>
                      <a:cubicBezTo>
                        <a:pt x="652" y="13628"/>
                        <a:pt x="518" y="13626"/>
                        <a:pt x="383" y="13621"/>
                      </a:cubicBezTo>
                      <a:cubicBezTo>
                        <a:pt x="380" y="13621"/>
                        <a:pt x="378" y="13621"/>
                        <a:pt x="375" y="13621"/>
                      </a:cubicBezTo>
                      <a:cubicBezTo>
                        <a:pt x="193" y="13621"/>
                        <a:pt x="38" y="13759"/>
                        <a:pt x="19" y="13942"/>
                      </a:cubicBezTo>
                      <a:cubicBezTo>
                        <a:pt x="0" y="14128"/>
                        <a:pt x="127" y="14296"/>
                        <a:pt x="311" y="14329"/>
                      </a:cubicBezTo>
                      <a:cubicBezTo>
                        <a:pt x="329" y="14332"/>
                        <a:pt x="344" y="14334"/>
                        <a:pt x="360" y="14335"/>
                      </a:cubicBezTo>
                      <a:cubicBezTo>
                        <a:pt x="501" y="14340"/>
                        <a:pt x="640" y="14342"/>
                        <a:pt x="778" y="14342"/>
                      </a:cubicBezTo>
                      <a:cubicBezTo>
                        <a:pt x="2734" y="14342"/>
                        <a:pt x="4489" y="13894"/>
                        <a:pt x="6012" y="13238"/>
                      </a:cubicBezTo>
                      <a:cubicBezTo>
                        <a:pt x="6950" y="14151"/>
                        <a:pt x="7899" y="14547"/>
                        <a:pt x="8709" y="14686"/>
                      </a:cubicBezTo>
                      <a:cubicBezTo>
                        <a:pt x="8915" y="14722"/>
                        <a:pt x="9123" y="14742"/>
                        <a:pt x="9332" y="14748"/>
                      </a:cubicBezTo>
                      <a:cubicBezTo>
                        <a:pt x="9377" y="14750"/>
                        <a:pt x="9422" y="14750"/>
                        <a:pt x="9467" y="14750"/>
                      </a:cubicBezTo>
                      <a:cubicBezTo>
                        <a:pt x="11605" y="14750"/>
                        <a:pt x="13569" y="13260"/>
                        <a:pt x="14238" y="12227"/>
                      </a:cubicBezTo>
                      <a:cubicBezTo>
                        <a:pt x="16095" y="9360"/>
                        <a:pt x="16632" y="1462"/>
                        <a:pt x="16653" y="1126"/>
                      </a:cubicBezTo>
                      <a:lnTo>
                        <a:pt x="167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Kesimpulan</a:t>
            </a:r>
          </a:p>
        </p:txBody>
      </p:sp>
      <p:sp>
        <p:nvSpPr>
          <p:cNvPr id="466" name="Google Shape;466;p52"/>
          <p:cNvSpPr txBox="1">
            <a:spLocks noGrp="1"/>
          </p:cNvSpPr>
          <p:nvPr>
            <p:ph type="subTitle" idx="1"/>
          </p:nvPr>
        </p:nvSpPr>
        <p:spPr>
          <a:xfrm>
            <a:off x="713225" y="2164999"/>
            <a:ext cx="6993144" cy="2479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</a:pPr>
            <a:r>
              <a:rPr lang="en-ID" dirty="0"/>
              <a:t>Jasa </a:t>
            </a:r>
            <a:r>
              <a:rPr lang="en-ID" dirty="0" err="1"/>
              <a:t>Pemesanan</a:t>
            </a:r>
            <a:r>
              <a:rPr lang="en-ID" dirty="0"/>
              <a:t> dan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UKM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yang sangat </a:t>
            </a:r>
            <a:r>
              <a:rPr lang="en-ID" dirty="0" err="1"/>
              <a:t>dibutuhkan</a:t>
            </a:r>
            <a:r>
              <a:rPr lang="en-ID" dirty="0"/>
              <a:t> di </a:t>
            </a:r>
            <a:r>
              <a:rPr lang="en-ID" dirty="0" err="1"/>
              <a:t>kota</a:t>
            </a:r>
            <a:r>
              <a:rPr lang="en-ID" dirty="0"/>
              <a:t> Semarang dan </a:t>
            </a:r>
            <a:r>
              <a:rPr lang="en-ID" dirty="0" err="1"/>
              <a:t>sekitarnya</a:t>
            </a:r>
            <a:r>
              <a:rPr lang="en-ID" dirty="0"/>
              <a:t>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kampus</a:t>
            </a:r>
            <a:r>
              <a:rPr lang="en-ID" dirty="0"/>
              <a:t>.</a:t>
            </a:r>
          </a:p>
          <a:p>
            <a:pPr marL="0" lvl="0" indent="0">
              <a:spcAft>
                <a:spcPts val="1600"/>
              </a:spcAft>
              <a:buSzPts val="1100"/>
            </a:pPr>
            <a:r>
              <a:rPr lang="en-ID" dirty="0"/>
              <a:t>Saya  </a:t>
            </a:r>
            <a:r>
              <a:rPr lang="en-ID" dirty="0" err="1"/>
              <a:t>memiliki</a:t>
            </a:r>
            <a:r>
              <a:rPr lang="en-ID" dirty="0"/>
              <a:t> ide dan strategi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terdepan</a:t>
            </a:r>
            <a:r>
              <a:rPr lang="en-ID" dirty="0"/>
              <a:t> </a:t>
            </a:r>
          </a:p>
          <a:p>
            <a:pPr marL="0" lvl="0" indent="0">
              <a:spcAft>
                <a:spcPts val="1600"/>
              </a:spcAft>
              <a:buSzPts val="1100"/>
            </a:pP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UKM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memajukan</a:t>
            </a:r>
            <a:r>
              <a:rPr lang="en-ID" dirty="0"/>
              <a:t> </a:t>
            </a:r>
            <a:r>
              <a:rPr lang="en-ID" dirty="0" err="1"/>
              <a:t>perekonomian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" name="Google Shape;526;p53">
            <a:extLst>
              <a:ext uri="{FF2B5EF4-FFF2-40B4-BE49-F238E27FC236}">
                <a16:creationId xmlns:a16="http://schemas.microsoft.com/office/drawing/2014/main" id="{03CCE4A9-B992-CD20-74A4-1219D54CBC64}"/>
              </a:ext>
            </a:extLst>
          </p:cNvPr>
          <p:cNvSpPr/>
          <p:nvPr/>
        </p:nvSpPr>
        <p:spPr>
          <a:xfrm>
            <a:off x="7284254" y="422563"/>
            <a:ext cx="1533255" cy="15332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532;p53">
            <a:extLst>
              <a:ext uri="{FF2B5EF4-FFF2-40B4-BE49-F238E27FC236}">
                <a16:creationId xmlns:a16="http://schemas.microsoft.com/office/drawing/2014/main" id="{C1DD74D1-7AA7-81DB-C4C4-702FBA343D43}"/>
              </a:ext>
            </a:extLst>
          </p:cNvPr>
          <p:cNvGrpSpPr/>
          <p:nvPr/>
        </p:nvGrpSpPr>
        <p:grpSpPr>
          <a:xfrm>
            <a:off x="7606115" y="816029"/>
            <a:ext cx="824660" cy="589648"/>
            <a:chOff x="2135100" y="238125"/>
            <a:chExt cx="2240325" cy="1601875"/>
          </a:xfrm>
        </p:grpSpPr>
        <p:sp>
          <p:nvSpPr>
            <p:cNvPr id="4" name="Google Shape;533;p53">
              <a:extLst>
                <a:ext uri="{FF2B5EF4-FFF2-40B4-BE49-F238E27FC236}">
                  <a16:creationId xmlns:a16="http://schemas.microsoft.com/office/drawing/2014/main" id="{7218A0E5-25AE-D98A-67DD-C6729C4669E3}"/>
                </a:ext>
              </a:extLst>
            </p:cNvPr>
            <p:cNvSpPr/>
            <p:nvPr/>
          </p:nvSpPr>
          <p:spPr>
            <a:xfrm>
              <a:off x="2135100" y="998650"/>
              <a:ext cx="215350" cy="41450"/>
            </a:xfrm>
            <a:custGeom>
              <a:avLst/>
              <a:gdLst/>
              <a:ahLst/>
              <a:cxnLst/>
              <a:rect l="l" t="t" r="r" b="b"/>
              <a:pathLst>
                <a:path w="8614" h="1658" extrusionOk="0">
                  <a:moveTo>
                    <a:pt x="829" y="1"/>
                  </a:moveTo>
                  <a:cubicBezTo>
                    <a:pt x="371" y="1"/>
                    <a:pt x="1" y="372"/>
                    <a:pt x="1" y="829"/>
                  </a:cubicBezTo>
                  <a:cubicBezTo>
                    <a:pt x="1" y="1286"/>
                    <a:pt x="371" y="1657"/>
                    <a:pt x="829" y="1657"/>
                  </a:cubicBezTo>
                  <a:lnTo>
                    <a:pt x="7785" y="1657"/>
                  </a:lnTo>
                  <a:cubicBezTo>
                    <a:pt x="8242" y="1656"/>
                    <a:pt x="8611" y="1286"/>
                    <a:pt x="8613" y="829"/>
                  </a:cubicBezTo>
                  <a:cubicBezTo>
                    <a:pt x="8611" y="372"/>
                    <a:pt x="8241" y="2"/>
                    <a:pt x="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4;p53">
              <a:extLst>
                <a:ext uri="{FF2B5EF4-FFF2-40B4-BE49-F238E27FC236}">
                  <a16:creationId xmlns:a16="http://schemas.microsoft.com/office/drawing/2014/main" id="{2BA12173-AE2A-44B6-2822-36B1B70A5561}"/>
                </a:ext>
              </a:extLst>
            </p:cNvPr>
            <p:cNvSpPr/>
            <p:nvPr/>
          </p:nvSpPr>
          <p:spPr>
            <a:xfrm>
              <a:off x="2281900" y="238125"/>
              <a:ext cx="2093525" cy="1601875"/>
            </a:xfrm>
            <a:custGeom>
              <a:avLst/>
              <a:gdLst/>
              <a:ahLst/>
              <a:cxnLst/>
              <a:rect l="l" t="t" r="r" b="b"/>
              <a:pathLst>
                <a:path w="83741" h="64075" extrusionOk="0">
                  <a:moveTo>
                    <a:pt x="69637" y="51592"/>
                  </a:moveTo>
                  <a:cubicBezTo>
                    <a:pt x="69668" y="51592"/>
                    <a:pt x="69699" y="51592"/>
                    <a:pt x="69729" y="51593"/>
                  </a:cubicBezTo>
                  <a:cubicBezTo>
                    <a:pt x="71553" y="51641"/>
                    <a:pt x="72515" y="53113"/>
                    <a:pt x="71868" y="54882"/>
                  </a:cubicBezTo>
                  <a:cubicBezTo>
                    <a:pt x="71236" y="56615"/>
                    <a:pt x="69290" y="57991"/>
                    <a:pt x="67487" y="57991"/>
                  </a:cubicBezTo>
                  <a:cubicBezTo>
                    <a:pt x="67456" y="57991"/>
                    <a:pt x="67425" y="57990"/>
                    <a:pt x="67395" y="57990"/>
                  </a:cubicBezTo>
                  <a:cubicBezTo>
                    <a:pt x="65568" y="57942"/>
                    <a:pt x="64610" y="56469"/>
                    <a:pt x="65252" y="54701"/>
                  </a:cubicBezTo>
                  <a:cubicBezTo>
                    <a:pt x="65888" y="52968"/>
                    <a:pt x="67835" y="51592"/>
                    <a:pt x="69637" y="51592"/>
                  </a:cubicBezTo>
                  <a:close/>
                  <a:moveTo>
                    <a:pt x="54012" y="0"/>
                  </a:moveTo>
                  <a:cubicBezTo>
                    <a:pt x="49440" y="0"/>
                    <a:pt x="45700" y="3741"/>
                    <a:pt x="45700" y="8312"/>
                  </a:cubicBezTo>
                  <a:cubicBezTo>
                    <a:pt x="45700" y="10834"/>
                    <a:pt x="46842" y="13099"/>
                    <a:pt x="48630" y="14627"/>
                  </a:cubicBezTo>
                  <a:cubicBezTo>
                    <a:pt x="37913" y="14823"/>
                    <a:pt x="31942" y="19434"/>
                    <a:pt x="30204" y="21018"/>
                  </a:cubicBezTo>
                  <a:cubicBezTo>
                    <a:pt x="29521" y="21451"/>
                    <a:pt x="29062" y="22214"/>
                    <a:pt x="29062" y="23081"/>
                  </a:cubicBezTo>
                  <a:lnTo>
                    <a:pt x="29062" y="23257"/>
                  </a:lnTo>
                  <a:cubicBezTo>
                    <a:pt x="29062" y="24599"/>
                    <a:pt x="30156" y="25697"/>
                    <a:pt x="31494" y="25697"/>
                  </a:cubicBezTo>
                  <a:lnTo>
                    <a:pt x="33945" y="25707"/>
                  </a:lnTo>
                  <a:cubicBezTo>
                    <a:pt x="31418" y="28913"/>
                    <a:pt x="29669" y="32039"/>
                    <a:pt x="28656" y="34072"/>
                  </a:cubicBezTo>
                  <a:lnTo>
                    <a:pt x="25659" y="34072"/>
                  </a:lnTo>
                  <a:cubicBezTo>
                    <a:pt x="25743" y="33913"/>
                    <a:pt x="25809" y="33746"/>
                    <a:pt x="25839" y="33570"/>
                  </a:cubicBezTo>
                  <a:lnTo>
                    <a:pt x="28861" y="16124"/>
                  </a:lnTo>
                  <a:cubicBezTo>
                    <a:pt x="29018" y="15219"/>
                    <a:pt x="28355" y="14474"/>
                    <a:pt x="27388" y="14468"/>
                  </a:cubicBezTo>
                  <a:lnTo>
                    <a:pt x="10851" y="14360"/>
                  </a:lnTo>
                  <a:cubicBezTo>
                    <a:pt x="10848" y="14360"/>
                    <a:pt x="10844" y="14360"/>
                    <a:pt x="10841" y="14360"/>
                  </a:cubicBezTo>
                  <a:cubicBezTo>
                    <a:pt x="9877" y="14360"/>
                    <a:pt x="8964" y="15092"/>
                    <a:pt x="8808" y="15993"/>
                  </a:cubicBezTo>
                  <a:lnTo>
                    <a:pt x="5786" y="33442"/>
                  </a:lnTo>
                  <a:cubicBezTo>
                    <a:pt x="5748" y="33651"/>
                    <a:pt x="5758" y="33866"/>
                    <a:pt x="5813" y="34073"/>
                  </a:cubicBezTo>
                  <a:lnTo>
                    <a:pt x="1097" y="34073"/>
                  </a:lnTo>
                  <a:cubicBezTo>
                    <a:pt x="493" y="34074"/>
                    <a:pt x="3" y="34564"/>
                    <a:pt x="1" y="35169"/>
                  </a:cubicBezTo>
                  <a:lnTo>
                    <a:pt x="1" y="35288"/>
                  </a:lnTo>
                  <a:cubicBezTo>
                    <a:pt x="3" y="35892"/>
                    <a:pt x="493" y="36382"/>
                    <a:pt x="1097" y="36384"/>
                  </a:cubicBezTo>
                  <a:lnTo>
                    <a:pt x="11330" y="36384"/>
                  </a:lnTo>
                  <a:cubicBezTo>
                    <a:pt x="11347" y="36385"/>
                    <a:pt x="11362" y="36389"/>
                    <a:pt x="11378" y="36389"/>
                  </a:cubicBezTo>
                  <a:lnTo>
                    <a:pt x="58876" y="36389"/>
                  </a:lnTo>
                  <a:cubicBezTo>
                    <a:pt x="53718" y="32229"/>
                    <a:pt x="48559" y="31554"/>
                    <a:pt x="45756" y="31554"/>
                  </a:cubicBezTo>
                  <a:cubicBezTo>
                    <a:pt x="44410" y="31554"/>
                    <a:pt x="43607" y="31709"/>
                    <a:pt x="43607" y="31709"/>
                  </a:cubicBezTo>
                  <a:cubicBezTo>
                    <a:pt x="43607" y="31709"/>
                    <a:pt x="45300" y="28931"/>
                    <a:pt x="47324" y="25757"/>
                  </a:cubicBezTo>
                  <a:lnTo>
                    <a:pt x="50707" y="25770"/>
                  </a:lnTo>
                  <a:cubicBezTo>
                    <a:pt x="50434" y="26081"/>
                    <a:pt x="50263" y="26484"/>
                    <a:pt x="50263" y="26928"/>
                  </a:cubicBezTo>
                  <a:cubicBezTo>
                    <a:pt x="50263" y="27901"/>
                    <a:pt x="51059" y="28695"/>
                    <a:pt x="52030" y="28695"/>
                  </a:cubicBezTo>
                  <a:lnTo>
                    <a:pt x="60731" y="28695"/>
                  </a:lnTo>
                  <a:cubicBezTo>
                    <a:pt x="60772" y="28998"/>
                    <a:pt x="60858" y="29292"/>
                    <a:pt x="60985" y="29569"/>
                  </a:cubicBezTo>
                  <a:lnTo>
                    <a:pt x="64514" y="37214"/>
                  </a:lnTo>
                  <a:lnTo>
                    <a:pt x="63155" y="38573"/>
                  </a:lnTo>
                  <a:lnTo>
                    <a:pt x="51108" y="38573"/>
                  </a:lnTo>
                  <a:cubicBezTo>
                    <a:pt x="50698" y="38573"/>
                    <a:pt x="50367" y="38905"/>
                    <a:pt x="50367" y="39314"/>
                  </a:cubicBezTo>
                  <a:cubicBezTo>
                    <a:pt x="50367" y="39722"/>
                    <a:pt x="50698" y="40054"/>
                    <a:pt x="51108" y="40054"/>
                  </a:cubicBezTo>
                  <a:lnTo>
                    <a:pt x="62182" y="40054"/>
                  </a:lnTo>
                  <a:cubicBezTo>
                    <a:pt x="62454" y="40121"/>
                    <a:pt x="62645" y="40365"/>
                    <a:pt x="62647" y="40645"/>
                  </a:cubicBezTo>
                  <a:lnTo>
                    <a:pt x="62647" y="40721"/>
                  </a:lnTo>
                  <a:cubicBezTo>
                    <a:pt x="62646" y="40893"/>
                    <a:pt x="62572" y="41057"/>
                    <a:pt x="62442" y="41171"/>
                  </a:cubicBezTo>
                  <a:lnTo>
                    <a:pt x="41945" y="41171"/>
                  </a:lnTo>
                  <a:cubicBezTo>
                    <a:pt x="41941" y="41171"/>
                    <a:pt x="41937" y="41171"/>
                    <a:pt x="41933" y="41171"/>
                  </a:cubicBezTo>
                  <a:cubicBezTo>
                    <a:pt x="41359" y="41171"/>
                    <a:pt x="40894" y="41637"/>
                    <a:pt x="40894" y="42212"/>
                  </a:cubicBezTo>
                  <a:cubicBezTo>
                    <a:pt x="40894" y="42787"/>
                    <a:pt x="41359" y="43251"/>
                    <a:pt x="41933" y="43251"/>
                  </a:cubicBezTo>
                  <a:cubicBezTo>
                    <a:pt x="41937" y="43251"/>
                    <a:pt x="41941" y="43251"/>
                    <a:pt x="41945" y="43251"/>
                  </a:cubicBezTo>
                  <a:lnTo>
                    <a:pt x="58476" y="43251"/>
                  </a:lnTo>
                  <a:lnTo>
                    <a:pt x="58414" y="43314"/>
                  </a:lnTo>
                  <a:lnTo>
                    <a:pt x="58493" y="43314"/>
                  </a:lnTo>
                  <a:cubicBezTo>
                    <a:pt x="58879" y="43316"/>
                    <a:pt x="59190" y="43627"/>
                    <a:pt x="59192" y="44013"/>
                  </a:cubicBezTo>
                  <a:lnTo>
                    <a:pt x="59192" y="44092"/>
                  </a:lnTo>
                  <a:cubicBezTo>
                    <a:pt x="59190" y="44477"/>
                    <a:pt x="58879" y="44789"/>
                    <a:pt x="58493" y="44791"/>
                  </a:cubicBezTo>
                  <a:lnTo>
                    <a:pt x="57914" y="44791"/>
                  </a:lnTo>
                  <a:cubicBezTo>
                    <a:pt x="57839" y="44772"/>
                    <a:pt x="57762" y="44764"/>
                    <a:pt x="57686" y="44764"/>
                  </a:cubicBezTo>
                  <a:lnTo>
                    <a:pt x="36060" y="44764"/>
                  </a:lnTo>
                  <a:cubicBezTo>
                    <a:pt x="35491" y="44770"/>
                    <a:pt x="35032" y="45234"/>
                    <a:pt x="35032" y="45803"/>
                  </a:cubicBezTo>
                  <a:cubicBezTo>
                    <a:pt x="35032" y="46373"/>
                    <a:pt x="35491" y="46837"/>
                    <a:pt x="36060" y="46843"/>
                  </a:cubicBezTo>
                  <a:lnTo>
                    <a:pt x="56524" y="46843"/>
                  </a:lnTo>
                  <a:cubicBezTo>
                    <a:pt x="56777" y="47034"/>
                    <a:pt x="56927" y="47333"/>
                    <a:pt x="56928" y="47652"/>
                  </a:cubicBezTo>
                  <a:lnTo>
                    <a:pt x="56928" y="47664"/>
                  </a:lnTo>
                  <a:cubicBezTo>
                    <a:pt x="56928" y="48227"/>
                    <a:pt x="56471" y="48684"/>
                    <a:pt x="55908" y="48685"/>
                  </a:cubicBezTo>
                  <a:lnTo>
                    <a:pt x="31510" y="48463"/>
                  </a:lnTo>
                  <a:cubicBezTo>
                    <a:pt x="30860" y="48466"/>
                    <a:pt x="30335" y="48991"/>
                    <a:pt x="30333" y="49641"/>
                  </a:cubicBezTo>
                  <a:lnTo>
                    <a:pt x="30333" y="49954"/>
                  </a:lnTo>
                  <a:cubicBezTo>
                    <a:pt x="30335" y="50604"/>
                    <a:pt x="30860" y="51130"/>
                    <a:pt x="31510" y="51132"/>
                  </a:cubicBezTo>
                  <a:lnTo>
                    <a:pt x="52859" y="51132"/>
                  </a:lnTo>
                  <a:cubicBezTo>
                    <a:pt x="52989" y="51131"/>
                    <a:pt x="53118" y="51107"/>
                    <a:pt x="53239" y="51063"/>
                  </a:cubicBezTo>
                  <a:cubicBezTo>
                    <a:pt x="53533" y="51149"/>
                    <a:pt x="53736" y="51419"/>
                    <a:pt x="53737" y="51726"/>
                  </a:cubicBezTo>
                  <a:lnTo>
                    <a:pt x="53737" y="51810"/>
                  </a:lnTo>
                  <a:cubicBezTo>
                    <a:pt x="53736" y="52051"/>
                    <a:pt x="53608" y="52274"/>
                    <a:pt x="53402" y="52399"/>
                  </a:cubicBezTo>
                  <a:lnTo>
                    <a:pt x="28436" y="52399"/>
                  </a:lnTo>
                  <a:cubicBezTo>
                    <a:pt x="28328" y="53058"/>
                    <a:pt x="28149" y="53737"/>
                    <a:pt x="27897" y="54427"/>
                  </a:cubicBezTo>
                  <a:cubicBezTo>
                    <a:pt x="27688" y="54998"/>
                    <a:pt x="27439" y="55554"/>
                    <a:pt x="27151" y="56091"/>
                  </a:cubicBezTo>
                  <a:lnTo>
                    <a:pt x="36591" y="56091"/>
                  </a:lnTo>
                  <a:lnTo>
                    <a:pt x="36540" y="56143"/>
                  </a:lnTo>
                  <a:lnTo>
                    <a:pt x="58525" y="56143"/>
                  </a:lnTo>
                  <a:cubicBezTo>
                    <a:pt x="57723" y="60523"/>
                    <a:pt x="60443" y="63942"/>
                    <a:pt x="65177" y="64071"/>
                  </a:cubicBezTo>
                  <a:cubicBezTo>
                    <a:pt x="65267" y="64073"/>
                    <a:pt x="65356" y="64074"/>
                    <a:pt x="65446" y="64074"/>
                  </a:cubicBezTo>
                  <a:cubicBezTo>
                    <a:pt x="70671" y="64074"/>
                    <a:pt x="76317" y="60086"/>
                    <a:pt x="78156" y="55049"/>
                  </a:cubicBezTo>
                  <a:cubicBezTo>
                    <a:pt x="78797" y="53294"/>
                    <a:pt x="78892" y="51640"/>
                    <a:pt x="78527" y="50218"/>
                  </a:cubicBezTo>
                  <a:lnTo>
                    <a:pt x="83715" y="50218"/>
                  </a:lnTo>
                  <a:cubicBezTo>
                    <a:pt x="83722" y="50043"/>
                    <a:pt x="83741" y="49873"/>
                    <a:pt x="83741" y="49697"/>
                  </a:cubicBezTo>
                  <a:cubicBezTo>
                    <a:pt x="83741" y="43725"/>
                    <a:pt x="78899" y="38884"/>
                    <a:pt x="72928" y="38884"/>
                  </a:cubicBezTo>
                  <a:cubicBezTo>
                    <a:pt x="72673" y="38884"/>
                    <a:pt x="72421" y="38896"/>
                    <a:pt x="72171" y="38913"/>
                  </a:cubicBezTo>
                  <a:lnTo>
                    <a:pt x="66649" y="26954"/>
                  </a:lnTo>
                  <a:cubicBezTo>
                    <a:pt x="66501" y="26635"/>
                    <a:pt x="66300" y="26344"/>
                    <a:pt x="66054" y="26093"/>
                  </a:cubicBezTo>
                  <a:cubicBezTo>
                    <a:pt x="65755" y="25541"/>
                    <a:pt x="65176" y="25160"/>
                    <a:pt x="64507" y="25160"/>
                  </a:cubicBezTo>
                  <a:lnTo>
                    <a:pt x="64098" y="25160"/>
                  </a:lnTo>
                  <a:cubicBezTo>
                    <a:pt x="64002" y="25152"/>
                    <a:pt x="63907" y="25147"/>
                    <a:pt x="63812" y="25147"/>
                  </a:cubicBezTo>
                  <a:cubicBezTo>
                    <a:pt x="63717" y="25147"/>
                    <a:pt x="63621" y="25152"/>
                    <a:pt x="63526" y="25160"/>
                  </a:cubicBezTo>
                  <a:lnTo>
                    <a:pt x="60537" y="25160"/>
                  </a:lnTo>
                  <a:lnTo>
                    <a:pt x="60265" y="23081"/>
                  </a:lnTo>
                  <a:cubicBezTo>
                    <a:pt x="60265" y="21739"/>
                    <a:pt x="59170" y="20641"/>
                    <a:pt x="57833" y="20641"/>
                  </a:cubicBezTo>
                  <a:lnTo>
                    <a:pt x="50680" y="20641"/>
                  </a:lnTo>
                  <a:cubicBezTo>
                    <a:pt x="52173" y="18455"/>
                    <a:pt x="53434" y="16776"/>
                    <a:pt x="53887" y="16618"/>
                  </a:cubicBezTo>
                  <a:cubicBezTo>
                    <a:pt x="53929" y="16618"/>
                    <a:pt x="53970" y="16625"/>
                    <a:pt x="54013" y="16625"/>
                  </a:cubicBezTo>
                  <a:cubicBezTo>
                    <a:pt x="57883" y="16625"/>
                    <a:pt x="61147" y="13940"/>
                    <a:pt x="62062" y="10345"/>
                  </a:cubicBezTo>
                  <a:lnTo>
                    <a:pt x="64456" y="10345"/>
                  </a:lnTo>
                  <a:cubicBezTo>
                    <a:pt x="64196" y="8650"/>
                    <a:pt x="63298" y="7162"/>
                    <a:pt x="62020" y="6126"/>
                  </a:cubicBezTo>
                  <a:cubicBezTo>
                    <a:pt x="61054" y="2607"/>
                    <a:pt x="57826" y="0"/>
                    <a:pt x="54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5;p53">
              <a:extLst>
                <a:ext uri="{FF2B5EF4-FFF2-40B4-BE49-F238E27FC236}">
                  <a16:creationId xmlns:a16="http://schemas.microsoft.com/office/drawing/2014/main" id="{9958DB74-A46D-A505-350F-EB16E22DE338}"/>
                </a:ext>
              </a:extLst>
            </p:cNvPr>
            <p:cNvSpPr/>
            <p:nvPr/>
          </p:nvSpPr>
          <p:spPr>
            <a:xfrm>
              <a:off x="4032300" y="960675"/>
              <a:ext cx="91000" cy="166400"/>
            </a:xfrm>
            <a:custGeom>
              <a:avLst/>
              <a:gdLst/>
              <a:ahLst/>
              <a:cxnLst/>
              <a:rect l="l" t="t" r="r" b="b"/>
              <a:pathLst>
                <a:path w="3640" h="6656" extrusionOk="0">
                  <a:moveTo>
                    <a:pt x="3120" y="1"/>
                  </a:moveTo>
                  <a:cubicBezTo>
                    <a:pt x="1404" y="1"/>
                    <a:pt x="0" y="1405"/>
                    <a:pt x="0" y="3121"/>
                  </a:cubicBezTo>
                  <a:lnTo>
                    <a:pt x="0" y="3536"/>
                  </a:lnTo>
                  <a:cubicBezTo>
                    <a:pt x="0" y="5251"/>
                    <a:pt x="1404" y="6655"/>
                    <a:pt x="3120" y="6655"/>
                  </a:cubicBezTo>
                  <a:cubicBezTo>
                    <a:pt x="3298" y="6655"/>
                    <a:pt x="3470" y="6631"/>
                    <a:pt x="3639" y="6603"/>
                  </a:cubicBezTo>
                  <a:lnTo>
                    <a:pt x="3639" y="54"/>
                  </a:lnTo>
                  <a:cubicBezTo>
                    <a:pt x="3470" y="25"/>
                    <a:pt x="3298" y="1"/>
                    <a:pt x="3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6;p53">
              <a:extLst>
                <a:ext uri="{FF2B5EF4-FFF2-40B4-BE49-F238E27FC236}">
                  <a16:creationId xmlns:a16="http://schemas.microsoft.com/office/drawing/2014/main" id="{782CE9CD-D03C-80ED-C36A-9F65727849A4}"/>
                </a:ext>
              </a:extLst>
            </p:cNvPr>
            <p:cNvSpPr/>
            <p:nvPr/>
          </p:nvSpPr>
          <p:spPr>
            <a:xfrm>
              <a:off x="3018625" y="1268700"/>
              <a:ext cx="239800" cy="50700"/>
            </a:xfrm>
            <a:custGeom>
              <a:avLst/>
              <a:gdLst/>
              <a:ahLst/>
              <a:cxnLst/>
              <a:rect l="l" t="t" r="r" b="b"/>
              <a:pathLst>
                <a:path w="9592" h="2028" extrusionOk="0">
                  <a:moveTo>
                    <a:pt x="1015" y="1"/>
                  </a:moveTo>
                  <a:cubicBezTo>
                    <a:pt x="456" y="2"/>
                    <a:pt x="2" y="455"/>
                    <a:pt x="1" y="1015"/>
                  </a:cubicBezTo>
                  <a:cubicBezTo>
                    <a:pt x="2" y="1573"/>
                    <a:pt x="456" y="2026"/>
                    <a:pt x="1015" y="2028"/>
                  </a:cubicBezTo>
                  <a:lnTo>
                    <a:pt x="8578" y="2028"/>
                  </a:lnTo>
                  <a:cubicBezTo>
                    <a:pt x="9136" y="2026"/>
                    <a:pt x="9590" y="1573"/>
                    <a:pt x="9591" y="1015"/>
                  </a:cubicBezTo>
                  <a:cubicBezTo>
                    <a:pt x="9590" y="455"/>
                    <a:pt x="9136" y="2"/>
                    <a:pt x="8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7;p53">
              <a:extLst>
                <a:ext uri="{FF2B5EF4-FFF2-40B4-BE49-F238E27FC236}">
                  <a16:creationId xmlns:a16="http://schemas.microsoft.com/office/drawing/2014/main" id="{BDCF98F5-49DD-5E2C-77D6-B91C40194A37}"/>
                </a:ext>
              </a:extLst>
            </p:cNvPr>
            <p:cNvSpPr/>
            <p:nvPr/>
          </p:nvSpPr>
          <p:spPr>
            <a:xfrm>
              <a:off x="3344175" y="119657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5" y="1"/>
                  </a:moveTo>
                  <a:cubicBezTo>
                    <a:pt x="280" y="1"/>
                    <a:pt x="0" y="279"/>
                    <a:pt x="0" y="624"/>
                  </a:cubicBezTo>
                  <a:cubicBezTo>
                    <a:pt x="0" y="968"/>
                    <a:pt x="280" y="1248"/>
                    <a:pt x="625" y="1248"/>
                  </a:cubicBezTo>
                  <a:lnTo>
                    <a:pt x="3821" y="1248"/>
                  </a:lnTo>
                  <a:cubicBezTo>
                    <a:pt x="4166" y="1248"/>
                    <a:pt x="4444" y="968"/>
                    <a:pt x="4444" y="624"/>
                  </a:cubicBezTo>
                  <a:cubicBezTo>
                    <a:pt x="4444" y="279"/>
                    <a:pt x="4166" y="1"/>
                    <a:pt x="3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8;p53">
              <a:extLst>
                <a:ext uri="{FF2B5EF4-FFF2-40B4-BE49-F238E27FC236}">
                  <a16:creationId xmlns:a16="http://schemas.microsoft.com/office/drawing/2014/main" id="{225F70EB-BC86-E54A-E099-CF5EE68C5DAC}"/>
                </a:ext>
              </a:extLst>
            </p:cNvPr>
            <p:cNvSpPr/>
            <p:nvPr/>
          </p:nvSpPr>
          <p:spPr>
            <a:xfrm>
              <a:off x="2296025" y="872325"/>
              <a:ext cx="111125" cy="31225"/>
            </a:xfrm>
            <a:custGeom>
              <a:avLst/>
              <a:gdLst/>
              <a:ahLst/>
              <a:cxnLst/>
              <a:rect l="l" t="t" r="r" b="b"/>
              <a:pathLst>
                <a:path w="4445" h="1249" extrusionOk="0">
                  <a:moveTo>
                    <a:pt x="625" y="0"/>
                  </a:moveTo>
                  <a:cubicBezTo>
                    <a:pt x="280" y="0"/>
                    <a:pt x="1" y="280"/>
                    <a:pt x="1" y="624"/>
                  </a:cubicBezTo>
                  <a:cubicBezTo>
                    <a:pt x="1" y="969"/>
                    <a:pt x="280" y="1247"/>
                    <a:pt x="625" y="1249"/>
                  </a:cubicBezTo>
                  <a:lnTo>
                    <a:pt x="3821" y="1249"/>
                  </a:lnTo>
                  <a:cubicBezTo>
                    <a:pt x="4166" y="1249"/>
                    <a:pt x="4445" y="969"/>
                    <a:pt x="4445" y="624"/>
                  </a:cubicBezTo>
                  <a:cubicBezTo>
                    <a:pt x="4445" y="280"/>
                    <a:pt x="4166" y="0"/>
                    <a:pt x="38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9;p53">
              <a:extLst>
                <a:ext uri="{FF2B5EF4-FFF2-40B4-BE49-F238E27FC236}">
                  <a16:creationId xmlns:a16="http://schemas.microsoft.com/office/drawing/2014/main" id="{13105A77-C5D9-CF8F-3D17-082A4D769BA9}"/>
                </a:ext>
              </a:extLst>
            </p:cNvPr>
            <p:cNvSpPr/>
            <p:nvPr/>
          </p:nvSpPr>
          <p:spPr>
            <a:xfrm>
              <a:off x="2366850" y="147942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4" y="1"/>
                  </a:moveTo>
                  <a:cubicBezTo>
                    <a:pt x="280" y="1"/>
                    <a:pt x="0" y="281"/>
                    <a:pt x="0" y="624"/>
                  </a:cubicBezTo>
                  <a:cubicBezTo>
                    <a:pt x="0" y="969"/>
                    <a:pt x="280" y="1248"/>
                    <a:pt x="624" y="1248"/>
                  </a:cubicBezTo>
                  <a:lnTo>
                    <a:pt x="3821" y="1248"/>
                  </a:lnTo>
                  <a:cubicBezTo>
                    <a:pt x="4165" y="1248"/>
                    <a:pt x="4444" y="968"/>
                    <a:pt x="4445" y="624"/>
                  </a:cubicBezTo>
                  <a:cubicBezTo>
                    <a:pt x="4444" y="281"/>
                    <a:pt x="4165" y="2"/>
                    <a:pt x="3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0;p53">
              <a:extLst>
                <a:ext uri="{FF2B5EF4-FFF2-40B4-BE49-F238E27FC236}">
                  <a16:creationId xmlns:a16="http://schemas.microsoft.com/office/drawing/2014/main" id="{EEF988FB-C499-1F23-6448-36D342FCC4D7}"/>
                </a:ext>
              </a:extLst>
            </p:cNvPr>
            <p:cNvSpPr/>
            <p:nvPr/>
          </p:nvSpPr>
          <p:spPr>
            <a:xfrm>
              <a:off x="3054525" y="583875"/>
              <a:ext cx="217525" cy="38775"/>
            </a:xfrm>
            <a:custGeom>
              <a:avLst/>
              <a:gdLst/>
              <a:ahLst/>
              <a:cxnLst/>
              <a:rect l="l" t="t" r="r" b="b"/>
              <a:pathLst>
                <a:path w="8701" h="1551" extrusionOk="0">
                  <a:moveTo>
                    <a:pt x="775" y="0"/>
                  </a:moveTo>
                  <a:cubicBezTo>
                    <a:pt x="346" y="0"/>
                    <a:pt x="0" y="347"/>
                    <a:pt x="0" y="775"/>
                  </a:cubicBezTo>
                  <a:cubicBezTo>
                    <a:pt x="0" y="1204"/>
                    <a:pt x="346" y="1551"/>
                    <a:pt x="775" y="1551"/>
                  </a:cubicBezTo>
                  <a:lnTo>
                    <a:pt x="7924" y="1551"/>
                  </a:lnTo>
                  <a:cubicBezTo>
                    <a:pt x="8353" y="1551"/>
                    <a:pt x="8700" y="1204"/>
                    <a:pt x="8700" y="775"/>
                  </a:cubicBezTo>
                  <a:cubicBezTo>
                    <a:pt x="8700" y="347"/>
                    <a:pt x="8353" y="0"/>
                    <a:pt x="7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1;p53">
              <a:extLst>
                <a:ext uri="{FF2B5EF4-FFF2-40B4-BE49-F238E27FC236}">
                  <a16:creationId xmlns:a16="http://schemas.microsoft.com/office/drawing/2014/main" id="{56B9ADBE-7D12-050A-09C6-967719396D56}"/>
                </a:ext>
              </a:extLst>
            </p:cNvPr>
            <p:cNvSpPr/>
            <p:nvPr/>
          </p:nvSpPr>
          <p:spPr>
            <a:xfrm>
              <a:off x="2744000" y="1276500"/>
              <a:ext cx="210050" cy="39025"/>
            </a:xfrm>
            <a:custGeom>
              <a:avLst/>
              <a:gdLst/>
              <a:ahLst/>
              <a:cxnLst/>
              <a:rect l="l" t="t" r="r" b="b"/>
              <a:pathLst>
                <a:path w="8402" h="1561" extrusionOk="0">
                  <a:moveTo>
                    <a:pt x="771" y="1"/>
                  </a:moveTo>
                  <a:cubicBezTo>
                    <a:pt x="343" y="6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60"/>
                  </a:cubicBezTo>
                  <a:lnTo>
                    <a:pt x="7632" y="1560"/>
                  </a:lnTo>
                  <a:cubicBezTo>
                    <a:pt x="8058" y="1554"/>
                    <a:pt x="8401" y="1207"/>
                    <a:pt x="8401" y="780"/>
                  </a:cubicBezTo>
                  <a:cubicBezTo>
                    <a:pt x="8401" y="353"/>
                    <a:pt x="8058" y="6"/>
                    <a:pt x="7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2;p53">
              <a:extLst>
                <a:ext uri="{FF2B5EF4-FFF2-40B4-BE49-F238E27FC236}">
                  <a16:creationId xmlns:a16="http://schemas.microsoft.com/office/drawing/2014/main" id="{6B49B815-3B6E-373A-E818-10CC43CCB5F3}"/>
                </a:ext>
              </a:extLst>
            </p:cNvPr>
            <p:cNvSpPr/>
            <p:nvPr/>
          </p:nvSpPr>
          <p:spPr>
            <a:xfrm>
              <a:off x="2310725" y="1402400"/>
              <a:ext cx="210325" cy="39000"/>
            </a:xfrm>
            <a:custGeom>
              <a:avLst/>
              <a:gdLst/>
              <a:ahLst/>
              <a:cxnLst/>
              <a:rect l="l" t="t" r="r" b="b"/>
              <a:pathLst>
                <a:path w="8413" h="1560" extrusionOk="0">
                  <a:moveTo>
                    <a:pt x="771" y="0"/>
                  </a:moveTo>
                  <a:cubicBezTo>
                    <a:pt x="343" y="5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59"/>
                  </a:cubicBezTo>
                  <a:lnTo>
                    <a:pt x="7632" y="1559"/>
                  </a:lnTo>
                  <a:cubicBezTo>
                    <a:pt x="8063" y="1558"/>
                    <a:pt x="8411" y="1210"/>
                    <a:pt x="8412" y="780"/>
                  </a:cubicBezTo>
                  <a:cubicBezTo>
                    <a:pt x="8411" y="349"/>
                    <a:pt x="8062" y="1"/>
                    <a:pt x="7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3;p53">
              <a:extLst>
                <a:ext uri="{FF2B5EF4-FFF2-40B4-BE49-F238E27FC236}">
                  <a16:creationId xmlns:a16="http://schemas.microsoft.com/office/drawing/2014/main" id="{D42DFEA4-EFDF-4818-595F-98F7FAA87A00}"/>
                </a:ext>
              </a:extLst>
            </p:cNvPr>
            <p:cNvSpPr/>
            <p:nvPr/>
          </p:nvSpPr>
          <p:spPr>
            <a:xfrm>
              <a:off x="2415825" y="1359275"/>
              <a:ext cx="573275" cy="464075"/>
            </a:xfrm>
            <a:custGeom>
              <a:avLst/>
              <a:gdLst/>
              <a:ahLst/>
              <a:cxnLst/>
              <a:rect l="l" t="t" r="r" b="b"/>
              <a:pathLst>
                <a:path w="22931" h="18563" extrusionOk="0">
                  <a:moveTo>
                    <a:pt x="12072" y="6255"/>
                  </a:moveTo>
                  <a:cubicBezTo>
                    <a:pt x="12102" y="6255"/>
                    <a:pt x="12132" y="6256"/>
                    <a:pt x="12162" y="6256"/>
                  </a:cubicBezTo>
                  <a:cubicBezTo>
                    <a:pt x="13989" y="6309"/>
                    <a:pt x="14947" y="7777"/>
                    <a:pt x="14300" y="9545"/>
                  </a:cubicBezTo>
                  <a:cubicBezTo>
                    <a:pt x="13669" y="11284"/>
                    <a:pt x="11722" y="12654"/>
                    <a:pt x="9920" y="12654"/>
                  </a:cubicBezTo>
                  <a:cubicBezTo>
                    <a:pt x="9889" y="12654"/>
                    <a:pt x="9858" y="12654"/>
                    <a:pt x="9828" y="12653"/>
                  </a:cubicBezTo>
                  <a:cubicBezTo>
                    <a:pt x="8001" y="12605"/>
                    <a:pt x="7043" y="11133"/>
                    <a:pt x="7689" y="9365"/>
                  </a:cubicBezTo>
                  <a:cubicBezTo>
                    <a:pt x="8321" y="7630"/>
                    <a:pt x="10270" y="6255"/>
                    <a:pt x="12072" y="6255"/>
                  </a:cubicBezTo>
                  <a:close/>
                  <a:moveTo>
                    <a:pt x="14576" y="1"/>
                  </a:moveTo>
                  <a:cubicBezTo>
                    <a:pt x="9353" y="1"/>
                    <a:pt x="3707" y="3987"/>
                    <a:pt x="1872" y="9021"/>
                  </a:cubicBezTo>
                  <a:cubicBezTo>
                    <a:pt x="0" y="14145"/>
                    <a:pt x="2782" y="18415"/>
                    <a:pt x="8080" y="18559"/>
                  </a:cubicBezTo>
                  <a:cubicBezTo>
                    <a:pt x="8171" y="18561"/>
                    <a:pt x="8262" y="18562"/>
                    <a:pt x="8353" y="18562"/>
                  </a:cubicBezTo>
                  <a:cubicBezTo>
                    <a:pt x="13577" y="18562"/>
                    <a:pt x="19225" y="14576"/>
                    <a:pt x="21059" y="9541"/>
                  </a:cubicBezTo>
                  <a:cubicBezTo>
                    <a:pt x="22931" y="4417"/>
                    <a:pt x="20150" y="148"/>
                    <a:pt x="14851" y="5"/>
                  </a:cubicBezTo>
                  <a:cubicBezTo>
                    <a:pt x="14759" y="2"/>
                    <a:pt x="14668" y="1"/>
                    <a:pt x="145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85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</vt:lpstr>
      <vt:lpstr>Advent Pro</vt:lpstr>
      <vt:lpstr>Muli</vt:lpstr>
      <vt:lpstr>Food Delivery App by Slidesgo</vt:lpstr>
      <vt:lpstr>Jasa Pemesanan dan Pengiriman: Solusi Bagi UKM Lokal dan Konsumen</vt:lpstr>
      <vt:lpstr>Latar Belakang:</vt:lpstr>
      <vt:lpstr>Ide Bisnis</vt:lpstr>
      <vt:lpstr>Analisis Pasar</vt:lpstr>
      <vt:lpstr>Rencana Operasional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Jasa Pemesanan dan Pengiriman: Solusi Bagi UKM Lokal dan Konsumen</dc:title>
  <dc:creator>gmg11</dc:creator>
  <cp:lastModifiedBy>gmg11</cp:lastModifiedBy>
  <cp:revision>1</cp:revision>
  <dcterms:modified xsi:type="dcterms:W3CDTF">2023-03-12T18:37:24Z</dcterms:modified>
</cp:coreProperties>
</file>