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00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5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74075-3EE2-4549-AD5E-492EB24C7632}" type="datetimeFigureOut">
              <a:rPr lang="zh-CN" altLang="en-US" smtClean="0"/>
              <a:t>2023/2/25/Sat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20138-8207-4A19-B0B1-659B470D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5a0789696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5a0789696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 By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sourav@yahoo.com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0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61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8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C37C-2F96-4AF9-BCAF-C5FDFE3184C8}" type="datetimeFigureOut">
              <a:rPr lang="zh-CN" altLang="en-US" smtClean="0"/>
              <a:t>2023/2/24/Fri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214C-5634-4346-A058-7312FDCBB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1197B2-F1DA-4902-8D89-A1B5793C2730}"/>
              </a:ext>
            </a:extLst>
          </p:cNvPr>
          <p:cNvSpPr/>
          <p:nvPr/>
        </p:nvSpPr>
        <p:spPr>
          <a:xfrm>
            <a:off x="1172686" y="1269818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88E7FD54-3219-48E4-8494-22BD7CBDF455}"/>
              </a:ext>
            </a:extLst>
          </p:cNvPr>
          <p:cNvSpPr/>
          <p:nvPr/>
        </p:nvSpPr>
        <p:spPr>
          <a:xfrm>
            <a:off x="1172686" y="1548500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FAB9791-EEBC-46A8-83E8-C41D481346D4}"/>
              </a:ext>
            </a:extLst>
          </p:cNvPr>
          <p:cNvSpPr/>
          <p:nvPr/>
        </p:nvSpPr>
        <p:spPr>
          <a:xfrm>
            <a:off x="1172686" y="1827182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8894BA6F-F1FB-4166-9B7E-6F36385F4058}"/>
              </a:ext>
            </a:extLst>
          </p:cNvPr>
          <p:cNvSpPr/>
          <p:nvPr/>
        </p:nvSpPr>
        <p:spPr>
          <a:xfrm>
            <a:off x="1172686" y="2105864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48594ADA-F0A7-400A-A0D3-C145CEDF0AAF}"/>
              </a:ext>
            </a:extLst>
          </p:cNvPr>
          <p:cNvSpPr/>
          <p:nvPr/>
        </p:nvSpPr>
        <p:spPr>
          <a:xfrm>
            <a:off x="1172686" y="2384546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BA77185-F307-4F68-918C-A85572AACCBF}"/>
              </a:ext>
            </a:extLst>
          </p:cNvPr>
          <p:cNvSpPr/>
          <p:nvPr/>
        </p:nvSpPr>
        <p:spPr>
          <a:xfrm>
            <a:off x="1172686" y="2663229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7011AEA-74F2-4E8B-8B18-43E9C204D302}"/>
              </a:ext>
            </a:extLst>
          </p:cNvPr>
          <p:cNvSpPr/>
          <p:nvPr/>
        </p:nvSpPr>
        <p:spPr>
          <a:xfrm>
            <a:off x="1172686" y="294191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54F2884C-4A38-4984-BB76-430391832EDC}"/>
              </a:ext>
            </a:extLst>
          </p:cNvPr>
          <p:cNvSpPr/>
          <p:nvPr/>
        </p:nvSpPr>
        <p:spPr>
          <a:xfrm>
            <a:off x="1172686" y="3220592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CBB440-1A7B-4D2C-B9CA-7D6FBF847045}"/>
              </a:ext>
            </a:extLst>
          </p:cNvPr>
          <p:cNvSpPr txBox="1"/>
          <p:nvPr/>
        </p:nvSpPr>
        <p:spPr>
          <a:xfrm>
            <a:off x="2328077" y="7004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LayerNorm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标准化</a:t>
            </a: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8DC80EDF-5F5F-4A96-BF21-C0D0C2133C7A}"/>
              </a:ext>
            </a:extLst>
          </p:cNvPr>
          <p:cNvSpPr/>
          <p:nvPr/>
        </p:nvSpPr>
        <p:spPr>
          <a:xfrm>
            <a:off x="2386210" y="95911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7BA58C63-12E7-496F-921A-796D28E2CD4C}"/>
              </a:ext>
            </a:extLst>
          </p:cNvPr>
          <p:cNvSpPr/>
          <p:nvPr/>
        </p:nvSpPr>
        <p:spPr>
          <a:xfrm>
            <a:off x="2386210" y="1247695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611E87A-EB49-4814-8A0D-8CCBA5EAEED6}"/>
              </a:ext>
            </a:extLst>
          </p:cNvPr>
          <p:cNvSpPr/>
          <p:nvPr/>
        </p:nvSpPr>
        <p:spPr>
          <a:xfrm>
            <a:off x="2386210" y="1536279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7846EB7F-C4B5-4EB1-B3DE-6E7AA729AC69}"/>
              </a:ext>
            </a:extLst>
          </p:cNvPr>
          <p:cNvSpPr/>
          <p:nvPr/>
        </p:nvSpPr>
        <p:spPr>
          <a:xfrm>
            <a:off x="2386210" y="1824863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CE2134E7-2B0A-4799-8F99-4914553DE6DA}"/>
              </a:ext>
            </a:extLst>
          </p:cNvPr>
          <p:cNvSpPr/>
          <p:nvPr/>
        </p:nvSpPr>
        <p:spPr>
          <a:xfrm>
            <a:off x="2386210" y="2113447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0D544C9-4A10-484C-AB1D-BA30FA02C730}"/>
              </a:ext>
            </a:extLst>
          </p:cNvPr>
          <p:cNvSpPr/>
          <p:nvPr/>
        </p:nvSpPr>
        <p:spPr>
          <a:xfrm>
            <a:off x="2386210" y="240203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17FA2F4F-3105-4AF9-80CF-E09690FC77BA}"/>
              </a:ext>
            </a:extLst>
          </p:cNvPr>
          <p:cNvSpPr/>
          <p:nvPr/>
        </p:nvSpPr>
        <p:spPr>
          <a:xfrm>
            <a:off x="2386210" y="2690615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E9150DBC-AA3A-4E81-9E83-12F494EC513C}"/>
              </a:ext>
            </a:extLst>
          </p:cNvPr>
          <p:cNvSpPr/>
          <p:nvPr/>
        </p:nvSpPr>
        <p:spPr>
          <a:xfrm>
            <a:off x="2383795" y="3531300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D35D2A79-4AA1-433F-BF54-A9358C87E3BB}"/>
              </a:ext>
            </a:extLst>
          </p:cNvPr>
          <p:cNvSpPr/>
          <p:nvPr/>
        </p:nvSpPr>
        <p:spPr>
          <a:xfrm>
            <a:off x="2383795" y="2979199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76A8CC-5167-4C37-B139-443D80D88B3D}"/>
              </a:ext>
            </a:extLst>
          </p:cNvPr>
          <p:cNvGrpSpPr/>
          <p:nvPr/>
        </p:nvGrpSpPr>
        <p:grpSpPr>
          <a:xfrm>
            <a:off x="2467045" y="3267783"/>
            <a:ext cx="36000" cy="177432"/>
            <a:chOff x="3023138" y="1117343"/>
            <a:chExt cx="36000" cy="177432"/>
          </a:xfrm>
        </p:grpSpPr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7BBF8F6C-552B-4B82-B3BE-52647E98CA7D}"/>
                </a:ext>
              </a:extLst>
            </p:cNvPr>
            <p:cNvSpPr/>
            <p:nvPr/>
          </p:nvSpPr>
          <p:spPr>
            <a:xfrm>
              <a:off x="3023138" y="1117343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38E896D-567C-4516-8982-C6A04E99AF42}"/>
                </a:ext>
              </a:extLst>
            </p:cNvPr>
            <p:cNvSpPr/>
            <p:nvPr/>
          </p:nvSpPr>
          <p:spPr>
            <a:xfrm>
              <a:off x="3023138" y="1258775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797BEA91-28BA-4387-8D5F-50B73BCAD03F}"/>
                </a:ext>
              </a:extLst>
            </p:cNvPr>
            <p:cNvSpPr/>
            <p:nvPr/>
          </p:nvSpPr>
          <p:spPr>
            <a:xfrm>
              <a:off x="3023138" y="1188059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681D75A-733C-4714-A9A3-0A5EA78EFBB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375186" y="1371068"/>
            <a:ext cx="286420" cy="101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C86440C-8FC6-49A1-83E8-B1ACE2EA4821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375186" y="1649750"/>
            <a:ext cx="286420" cy="14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2E8CD4-CC55-4E52-A172-536990FFD4C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375186" y="1928432"/>
            <a:ext cx="286420" cy="177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72EA0F2-2146-4E81-B2C5-6C2A043F446A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375186" y="2207114"/>
            <a:ext cx="286420" cy="139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81A501C-85DA-4334-A991-E548F886097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375186" y="2346456"/>
            <a:ext cx="286420" cy="139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753CA8F-37F4-4F2E-AA4D-9975AFB7079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375186" y="2587046"/>
            <a:ext cx="286420" cy="177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6B4C1CB-5769-47DD-BF59-0EE010B21BB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375186" y="2815103"/>
            <a:ext cx="286420" cy="228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3224C36-122D-44AE-B449-A12D2BBEE68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375186" y="3080449"/>
            <a:ext cx="286420" cy="241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1D97E3-40B0-47F6-B803-19F421F0E88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097375" y="1060361"/>
            <a:ext cx="288835" cy="209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7BF8B49-22B2-491D-9DEF-3503ACF0DF6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097375" y="1348945"/>
            <a:ext cx="288835" cy="19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BC8ED3A-A4A0-4F1D-8138-A99F50B1751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097375" y="1637529"/>
            <a:ext cx="288835" cy="187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45BD08-AE3F-4B20-A29A-606FEE62D25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097375" y="1926113"/>
            <a:ext cx="288835" cy="101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36F52FA-BB2E-45D5-B133-47FE9FECFD1A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2097375" y="2207114"/>
            <a:ext cx="288835" cy="7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8B220AE-2B14-4B1D-AC7A-FACCC76675F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2097375" y="2346456"/>
            <a:ext cx="288835" cy="156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0333DA3-70AA-4D32-B074-AF09E77E4ED7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2097375" y="2663229"/>
            <a:ext cx="288835" cy="128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C5FF676-C193-4168-BC25-464CFDCE69FD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2097375" y="2929132"/>
            <a:ext cx="286420" cy="151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7D35277-EF83-4FBB-BEF4-5D543A40CA5B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2097375" y="3267783"/>
            <a:ext cx="286420" cy="364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2B493C53-F132-4F28-8E9A-3117B68267D1}"/>
              </a:ext>
            </a:extLst>
          </p:cNvPr>
          <p:cNvSpPr/>
          <p:nvPr/>
        </p:nvSpPr>
        <p:spPr>
          <a:xfrm>
            <a:off x="2957710" y="956757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5350A373-59FA-4268-B251-42BCD94F4DA4}"/>
              </a:ext>
            </a:extLst>
          </p:cNvPr>
          <p:cNvSpPr/>
          <p:nvPr/>
        </p:nvSpPr>
        <p:spPr>
          <a:xfrm>
            <a:off x="2957710" y="124534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21160347-9E25-4EE7-9956-5FFB87224525}"/>
              </a:ext>
            </a:extLst>
          </p:cNvPr>
          <p:cNvSpPr/>
          <p:nvPr/>
        </p:nvSpPr>
        <p:spPr>
          <a:xfrm>
            <a:off x="2957710" y="1533925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5ED46AA4-640B-4006-AF13-AE3A3E4164A7}"/>
              </a:ext>
            </a:extLst>
          </p:cNvPr>
          <p:cNvSpPr/>
          <p:nvPr/>
        </p:nvSpPr>
        <p:spPr>
          <a:xfrm>
            <a:off x="2957710" y="1822509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04A24DFF-C220-4D3F-8F35-5008E7CDD799}"/>
              </a:ext>
            </a:extLst>
          </p:cNvPr>
          <p:cNvSpPr/>
          <p:nvPr/>
        </p:nvSpPr>
        <p:spPr>
          <a:xfrm>
            <a:off x="2957710" y="2111093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391FAD45-FF9F-4DE5-807C-B924DB550C8B}"/>
              </a:ext>
            </a:extLst>
          </p:cNvPr>
          <p:cNvSpPr/>
          <p:nvPr/>
        </p:nvSpPr>
        <p:spPr>
          <a:xfrm>
            <a:off x="2957710" y="2399677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01CF9666-CC33-421E-984C-EBE4A039781D}"/>
              </a:ext>
            </a:extLst>
          </p:cNvPr>
          <p:cNvSpPr/>
          <p:nvPr/>
        </p:nvSpPr>
        <p:spPr>
          <a:xfrm>
            <a:off x="2957710" y="268826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1FD156DE-74DE-4C4A-A581-9BE63BB12C54}"/>
              </a:ext>
            </a:extLst>
          </p:cNvPr>
          <p:cNvSpPr/>
          <p:nvPr/>
        </p:nvSpPr>
        <p:spPr>
          <a:xfrm>
            <a:off x="2955295" y="3528946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0FA2DE66-2C45-420D-B3DA-4B2B0AE82E97}"/>
              </a:ext>
            </a:extLst>
          </p:cNvPr>
          <p:cNvSpPr/>
          <p:nvPr/>
        </p:nvSpPr>
        <p:spPr>
          <a:xfrm>
            <a:off x="2955295" y="2976845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4749967-E876-4565-9659-52FDCE886D48}"/>
              </a:ext>
            </a:extLst>
          </p:cNvPr>
          <p:cNvGrpSpPr/>
          <p:nvPr/>
        </p:nvGrpSpPr>
        <p:grpSpPr>
          <a:xfrm>
            <a:off x="3038545" y="3265429"/>
            <a:ext cx="36000" cy="177432"/>
            <a:chOff x="3023138" y="1117343"/>
            <a:chExt cx="36000" cy="177432"/>
          </a:xfrm>
        </p:grpSpPr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DC65B529-2AB6-43E2-A871-279060A7535B}"/>
                </a:ext>
              </a:extLst>
            </p:cNvPr>
            <p:cNvSpPr/>
            <p:nvPr/>
          </p:nvSpPr>
          <p:spPr>
            <a:xfrm>
              <a:off x="3023138" y="1117343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5D34FE91-361B-4344-9D31-2B26FB0268AF}"/>
                </a:ext>
              </a:extLst>
            </p:cNvPr>
            <p:cNvSpPr/>
            <p:nvPr/>
          </p:nvSpPr>
          <p:spPr>
            <a:xfrm>
              <a:off x="3023138" y="1258775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5769D1F9-5343-44B3-97CA-73BEDC2C5662}"/>
                </a:ext>
              </a:extLst>
            </p:cNvPr>
            <p:cNvSpPr/>
            <p:nvPr/>
          </p:nvSpPr>
          <p:spPr>
            <a:xfrm>
              <a:off x="3023138" y="1188059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</p:grpSp>
      <p:sp>
        <p:nvSpPr>
          <p:cNvPr id="87" name="箭头: 上弧形 86">
            <a:extLst>
              <a:ext uri="{FF2B5EF4-FFF2-40B4-BE49-F238E27FC236}">
                <a16:creationId xmlns:a16="http://schemas.microsoft.com/office/drawing/2014/main" id="{2CA7E2BA-DC9A-4591-A078-EB0710DDA534}"/>
              </a:ext>
            </a:extLst>
          </p:cNvPr>
          <p:cNvSpPr/>
          <p:nvPr/>
        </p:nvSpPr>
        <p:spPr>
          <a:xfrm>
            <a:off x="2486025" y="564357"/>
            <a:ext cx="588520" cy="316354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dk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7CCA29F-A980-45C8-929C-D0A45FC694A2}"/>
              </a:ext>
            </a:extLst>
          </p:cNvPr>
          <p:cNvSpPr txBox="1"/>
          <p:nvPr/>
        </p:nvSpPr>
        <p:spPr>
          <a:xfrm>
            <a:off x="1397104" y="3562523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线性全连接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9F0A236-0F34-4FD3-99A9-670A6FDC582E}"/>
              </a:ext>
            </a:extLst>
          </p:cNvPr>
          <p:cNvSpPr/>
          <p:nvPr/>
        </p:nvSpPr>
        <p:spPr>
          <a:xfrm flipH="1">
            <a:off x="3451463" y="1165322"/>
            <a:ext cx="435769" cy="2357559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13" dirty="0"/>
              <a:t>400×300</a:t>
            </a:r>
            <a:endParaRPr lang="zh-CN" altLang="en-US" sz="1013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BA82DC-E31A-49CF-8BA6-24FE3F82A9A5}"/>
              </a:ext>
            </a:extLst>
          </p:cNvPr>
          <p:cNvCxnSpPr/>
          <p:nvPr/>
        </p:nvCxnSpPr>
        <p:spPr>
          <a:xfrm flipH="1">
            <a:off x="3887232" y="1368714"/>
            <a:ext cx="286420" cy="10125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3365DBE-2E75-41C4-A435-2F4E0D167BA8}"/>
              </a:ext>
            </a:extLst>
          </p:cNvPr>
          <p:cNvCxnSpPr/>
          <p:nvPr/>
        </p:nvCxnSpPr>
        <p:spPr>
          <a:xfrm flipH="1">
            <a:off x="3887232" y="1647396"/>
            <a:ext cx="286420" cy="14466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957222C-5CB0-4A9B-BB15-0074E7F23A83}"/>
              </a:ext>
            </a:extLst>
          </p:cNvPr>
          <p:cNvCxnSpPr/>
          <p:nvPr/>
        </p:nvCxnSpPr>
        <p:spPr>
          <a:xfrm flipH="1">
            <a:off x="3887232" y="1926078"/>
            <a:ext cx="286420" cy="177431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B1BC28B-BEE5-4D87-936A-E5D00F76F414}"/>
              </a:ext>
            </a:extLst>
          </p:cNvPr>
          <p:cNvCxnSpPr>
            <a:cxnSpLocks/>
            <a:endCxn id="92" idx="1"/>
          </p:cNvCxnSpPr>
          <p:nvPr/>
        </p:nvCxnSpPr>
        <p:spPr>
          <a:xfrm flipH="1">
            <a:off x="3887232" y="2204760"/>
            <a:ext cx="286420" cy="139342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89044B8-ADE3-418E-B1FF-8B87C862480A}"/>
              </a:ext>
            </a:extLst>
          </p:cNvPr>
          <p:cNvCxnSpPr>
            <a:cxnSpLocks/>
            <a:endCxn id="92" idx="1"/>
          </p:cNvCxnSpPr>
          <p:nvPr/>
        </p:nvCxnSpPr>
        <p:spPr>
          <a:xfrm flipH="1" flipV="1">
            <a:off x="3887232" y="2344102"/>
            <a:ext cx="286420" cy="13934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C2A2F3D-4B88-43FC-83EA-686E4365A68B}"/>
              </a:ext>
            </a:extLst>
          </p:cNvPr>
          <p:cNvCxnSpPr/>
          <p:nvPr/>
        </p:nvCxnSpPr>
        <p:spPr>
          <a:xfrm flipH="1" flipV="1">
            <a:off x="3887232" y="2584692"/>
            <a:ext cx="286420" cy="177433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AA4B47-1DF7-4F46-9A5A-8148E22ED5F9}"/>
              </a:ext>
            </a:extLst>
          </p:cNvPr>
          <p:cNvCxnSpPr/>
          <p:nvPr/>
        </p:nvCxnSpPr>
        <p:spPr>
          <a:xfrm flipH="1" flipV="1">
            <a:off x="3887232" y="3078095"/>
            <a:ext cx="286420" cy="241393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3EAEAED-0045-4C9D-8A76-E6684603D312}"/>
              </a:ext>
            </a:extLst>
          </p:cNvPr>
          <p:cNvCxnSpPr/>
          <p:nvPr/>
        </p:nvCxnSpPr>
        <p:spPr>
          <a:xfrm>
            <a:off x="3162628" y="1058007"/>
            <a:ext cx="288835" cy="209457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3A308C2-21E2-49E0-A77E-51769452F53F}"/>
              </a:ext>
            </a:extLst>
          </p:cNvPr>
          <p:cNvCxnSpPr/>
          <p:nvPr/>
        </p:nvCxnSpPr>
        <p:spPr>
          <a:xfrm>
            <a:off x="3162628" y="1346591"/>
            <a:ext cx="288835" cy="199555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D47565B-CF07-4E28-B6D2-B9C322EC6421}"/>
              </a:ext>
            </a:extLst>
          </p:cNvPr>
          <p:cNvCxnSpPr/>
          <p:nvPr/>
        </p:nvCxnSpPr>
        <p:spPr>
          <a:xfrm>
            <a:off x="3162628" y="1635175"/>
            <a:ext cx="288835" cy="187334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D86052D-AE87-43A1-BE35-FCDDB727E820}"/>
              </a:ext>
            </a:extLst>
          </p:cNvPr>
          <p:cNvCxnSpPr/>
          <p:nvPr/>
        </p:nvCxnSpPr>
        <p:spPr>
          <a:xfrm>
            <a:off x="3162628" y="1923759"/>
            <a:ext cx="288835" cy="10125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9A7FB81-814F-41A3-889C-BD4B31D8A075}"/>
              </a:ext>
            </a:extLst>
          </p:cNvPr>
          <p:cNvCxnSpPr/>
          <p:nvPr/>
        </p:nvCxnSpPr>
        <p:spPr>
          <a:xfrm flipV="1">
            <a:off x="3162628" y="2204760"/>
            <a:ext cx="288835" cy="7583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01ED4AB4-6CD5-4ED0-8503-5DCB66AF4D6F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3162628" y="2344102"/>
            <a:ext cx="288835" cy="156825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5B92AC1-0EC5-4A6A-91F2-607DE4C11BDF}"/>
              </a:ext>
            </a:extLst>
          </p:cNvPr>
          <p:cNvCxnSpPr/>
          <p:nvPr/>
        </p:nvCxnSpPr>
        <p:spPr>
          <a:xfrm flipV="1">
            <a:off x="3162628" y="2660875"/>
            <a:ext cx="288835" cy="128636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36771C9-53EE-4066-A969-05C565AB619E}"/>
              </a:ext>
            </a:extLst>
          </p:cNvPr>
          <p:cNvCxnSpPr/>
          <p:nvPr/>
        </p:nvCxnSpPr>
        <p:spPr>
          <a:xfrm flipV="1">
            <a:off x="3165043" y="2926778"/>
            <a:ext cx="286420" cy="151317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222F431-84AF-4A5C-96A4-BCC33F6E99A4}"/>
              </a:ext>
            </a:extLst>
          </p:cNvPr>
          <p:cNvCxnSpPr/>
          <p:nvPr/>
        </p:nvCxnSpPr>
        <p:spPr>
          <a:xfrm flipV="1">
            <a:off x="3165043" y="3265429"/>
            <a:ext cx="286420" cy="364767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B7E4E73-FC4A-42A0-8B42-D00853D262A2}"/>
              </a:ext>
            </a:extLst>
          </p:cNvPr>
          <p:cNvSpPr txBox="1"/>
          <p:nvPr/>
        </p:nvSpPr>
        <p:spPr>
          <a:xfrm flipH="1">
            <a:off x="3197627" y="3560169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线性全连接</a:t>
            </a:r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27E9B1B2-ABF6-45D8-9D16-6C982CCF85D1}"/>
              </a:ext>
            </a:extLst>
          </p:cNvPr>
          <p:cNvSpPr/>
          <p:nvPr/>
        </p:nvSpPr>
        <p:spPr>
          <a:xfrm>
            <a:off x="4170093" y="125312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9DD8B029-562C-4723-970D-3975010856A7}"/>
              </a:ext>
            </a:extLst>
          </p:cNvPr>
          <p:cNvSpPr/>
          <p:nvPr/>
        </p:nvSpPr>
        <p:spPr>
          <a:xfrm>
            <a:off x="4170093" y="1536753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id="{7465E0F4-D207-4F1A-9F36-5A139DCCAE02}"/>
              </a:ext>
            </a:extLst>
          </p:cNvPr>
          <p:cNvSpPr/>
          <p:nvPr/>
        </p:nvSpPr>
        <p:spPr>
          <a:xfrm>
            <a:off x="4170093" y="1820385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4" name="流程图: 接点 133">
            <a:extLst>
              <a:ext uri="{FF2B5EF4-FFF2-40B4-BE49-F238E27FC236}">
                <a16:creationId xmlns:a16="http://schemas.microsoft.com/office/drawing/2014/main" id="{0BA57B0F-150B-4136-B649-FEE567C41E86}"/>
              </a:ext>
            </a:extLst>
          </p:cNvPr>
          <p:cNvSpPr/>
          <p:nvPr/>
        </p:nvSpPr>
        <p:spPr>
          <a:xfrm>
            <a:off x="4170093" y="2104017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61598010-DF2A-4F5E-B2A1-443ADAB4758F}"/>
              </a:ext>
            </a:extLst>
          </p:cNvPr>
          <p:cNvSpPr/>
          <p:nvPr/>
        </p:nvSpPr>
        <p:spPr>
          <a:xfrm>
            <a:off x="4170093" y="2387649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D9599474-7F43-45EB-A1D4-370B60D454C1}"/>
              </a:ext>
            </a:extLst>
          </p:cNvPr>
          <p:cNvSpPr/>
          <p:nvPr/>
        </p:nvSpPr>
        <p:spPr>
          <a:xfrm>
            <a:off x="4170093" y="267128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2603DB4C-DF9D-4CBE-B14B-AB834C221FD3}"/>
              </a:ext>
            </a:extLst>
          </p:cNvPr>
          <p:cNvSpPr/>
          <p:nvPr/>
        </p:nvSpPr>
        <p:spPr>
          <a:xfrm>
            <a:off x="4170093" y="3213474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66CABEF-8876-4E73-98AE-4398B0789C01}"/>
              </a:ext>
            </a:extLst>
          </p:cNvPr>
          <p:cNvGrpSpPr/>
          <p:nvPr/>
        </p:nvGrpSpPr>
        <p:grpSpPr>
          <a:xfrm>
            <a:off x="4253343" y="2954913"/>
            <a:ext cx="36000" cy="177432"/>
            <a:chOff x="3023138" y="1117343"/>
            <a:chExt cx="36000" cy="177432"/>
          </a:xfrm>
        </p:grpSpPr>
        <p:sp>
          <p:nvSpPr>
            <p:cNvPr id="140" name="流程图: 接点 139">
              <a:extLst>
                <a:ext uri="{FF2B5EF4-FFF2-40B4-BE49-F238E27FC236}">
                  <a16:creationId xmlns:a16="http://schemas.microsoft.com/office/drawing/2014/main" id="{5D540662-9C98-4DED-AE02-09536EE574D7}"/>
                </a:ext>
              </a:extLst>
            </p:cNvPr>
            <p:cNvSpPr/>
            <p:nvPr/>
          </p:nvSpPr>
          <p:spPr>
            <a:xfrm>
              <a:off x="3023138" y="1117343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41" name="流程图: 接点 140">
              <a:extLst>
                <a:ext uri="{FF2B5EF4-FFF2-40B4-BE49-F238E27FC236}">
                  <a16:creationId xmlns:a16="http://schemas.microsoft.com/office/drawing/2014/main" id="{4F2D1347-5361-4C78-A13F-62F3DF91CC20}"/>
                </a:ext>
              </a:extLst>
            </p:cNvPr>
            <p:cNvSpPr/>
            <p:nvPr/>
          </p:nvSpPr>
          <p:spPr>
            <a:xfrm>
              <a:off x="3023138" y="1258775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42" name="流程图: 接点 141">
              <a:extLst>
                <a:ext uri="{FF2B5EF4-FFF2-40B4-BE49-F238E27FC236}">
                  <a16:creationId xmlns:a16="http://schemas.microsoft.com/office/drawing/2014/main" id="{4582AE07-C1CC-4389-9704-B6D1DA249645}"/>
                </a:ext>
              </a:extLst>
            </p:cNvPr>
            <p:cNvSpPr/>
            <p:nvPr/>
          </p:nvSpPr>
          <p:spPr>
            <a:xfrm>
              <a:off x="3023138" y="1188059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</p:grpSp>
      <p:sp>
        <p:nvSpPr>
          <p:cNvPr id="157" name="箭头: 上弧形 156">
            <a:extLst>
              <a:ext uri="{FF2B5EF4-FFF2-40B4-BE49-F238E27FC236}">
                <a16:creationId xmlns:a16="http://schemas.microsoft.com/office/drawing/2014/main" id="{252232D2-9F74-4BC1-898C-668A75CF7D12}"/>
              </a:ext>
            </a:extLst>
          </p:cNvPr>
          <p:cNvSpPr/>
          <p:nvPr/>
        </p:nvSpPr>
        <p:spPr>
          <a:xfrm>
            <a:off x="4273895" y="880780"/>
            <a:ext cx="588520" cy="316354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dk1"/>
              </a:solidFill>
            </a:endParaRPr>
          </a:p>
        </p:txBody>
      </p:sp>
      <p:sp>
        <p:nvSpPr>
          <p:cNvPr id="161" name="流程图: 接点 160">
            <a:extLst>
              <a:ext uri="{FF2B5EF4-FFF2-40B4-BE49-F238E27FC236}">
                <a16:creationId xmlns:a16="http://schemas.microsoft.com/office/drawing/2014/main" id="{A8A16985-9C51-4DD8-A003-647B55033C43}"/>
              </a:ext>
            </a:extLst>
          </p:cNvPr>
          <p:cNvSpPr/>
          <p:nvPr/>
        </p:nvSpPr>
        <p:spPr>
          <a:xfrm>
            <a:off x="4761165" y="125312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62" name="流程图: 接点 161">
            <a:extLst>
              <a:ext uri="{FF2B5EF4-FFF2-40B4-BE49-F238E27FC236}">
                <a16:creationId xmlns:a16="http://schemas.microsoft.com/office/drawing/2014/main" id="{5D13E21D-9837-4F0F-9D3A-450947EEC707}"/>
              </a:ext>
            </a:extLst>
          </p:cNvPr>
          <p:cNvSpPr/>
          <p:nvPr/>
        </p:nvSpPr>
        <p:spPr>
          <a:xfrm>
            <a:off x="4761165" y="1536753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05AE199B-D9E5-40FF-9294-A5E9A5FFDC49}"/>
              </a:ext>
            </a:extLst>
          </p:cNvPr>
          <p:cNvSpPr/>
          <p:nvPr/>
        </p:nvSpPr>
        <p:spPr>
          <a:xfrm>
            <a:off x="4761165" y="1820385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B336D53D-B9D8-4909-B002-7F1D7A4BD871}"/>
              </a:ext>
            </a:extLst>
          </p:cNvPr>
          <p:cNvSpPr/>
          <p:nvPr/>
        </p:nvSpPr>
        <p:spPr>
          <a:xfrm>
            <a:off x="4761165" y="2104017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65" name="流程图: 接点 164">
            <a:extLst>
              <a:ext uri="{FF2B5EF4-FFF2-40B4-BE49-F238E27FC236}">
                <a16:creationId xmlns:a16="http://schemas.microsoft.com/office/drawing/2014/main" id="{4C168EDD-BDF1-4E7A-843D-5A4D58BD9C1E}"/>
              </a:ext>
            </a:extLst>
          </p:cNvPr>
          <p:cNvSpPr/>
          <p:nvPr/>
        </p:nvSpPr>
        <p:spPr>
          <a:xfrm>
            <a:off x="4761165" y="2387649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66" name="流程图: 接点 165">
            <a:extLst>
              <a:ext uri="{FF2B5EF4-FFF2-40B4-BE49-F238E27FC236}">
                <a16:creationId xmlns:a16="http://schemas.microsoft.com/office/drawing/2014/main" id="{B7BE0732-B4E5-4F13-AC90-C842DCBE318C}"/>
              </a:ext>
            </a:extLst>
          </p:cNvPr>
          <p:cNvSpPr/>
          <p:nvPr/>
        </p:nvSpPr>
        <p:spPr>
          <a:xfrm>
            <a:off x="4761165" y="2671281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F3B083A8-850B-45BC-BED3-006ACE9D414D}"/>
              </a:ext>
            </a:extLst>
          </p:cNvPr>
          <p:cNvSpPr/>
          <p:nvPr/>
        </p:nvSpPr>
        <p:spPr>
          <a:xfrm>
            <a:off x="4761165" y="3213474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E69FD51-5C97-46B3-B1E9-F62DF411DFC8}"/>
              </a:ext>
            </a:extLst>
          </p:cNvPr>
          <p:cNvGrpSpPr/>
          <p:nvPr/>
        </p:nvGrpSpPr>
        <p:grpSpPr>
          <a:xfrm>
            <a:off x="4844415" y="2954913"/>
            <a:ext cx="36000" cy="177432"/>
            <a:chOff x="3023138" y="1117343"/>
            <a:chExt cx="36000" cy="177432"/>
          </a:xfrm>
        </p:grpSpPr>
        <p:sp>
          <p:nvSpPr>
            <p:cNvPr id="169" name="流程图: 接点 168">
              <a:extLst>
                <a:ext uri="{FF2B5EF4-FFF2-40B4-BE49-F238E27FC236}">
                  <a16:creationId xmlns:a16="http://schemas.microsoft.com/office/drawing/2014/main" id="{21C68E7A-AD91-4FE2-8F23-01A7A8AB7A4C}"/>
                </a:ext>
              </a:extLst>
            </p:cNvPr>
            <p:cNvSpPr/>
            <p:nvPr/>
          </p:nvSpPr>
          <p:spPr>
            <a:xfrm>
              <a:off x="3023138" y="1117343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70" name="流程图: 接点 169">
              <a:extLst>
                <a:ext uri="{FF2B5EF4-FFF2-40B4-BE49-F238E27FC236}">
                  <a16:creationId xmlns:a16="http://schemas.microsoft.com/office/drawing/2014/main" id="{90737E74-3061-4482-AB7B-EE422F841DF3}"/>
                </a:ext>
              </a:extLst>
            </p:cNvPr>
            <p:cNvSpPr/>
            <p:nvPr/>
          </p:nvSpPr>
          <p:spPr>
            <a:xfrm>
              <a:off x="3023138" y="1258775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71" name="流程图: 接点 170">
              <a:extLst>
                <a:ext uri="{FF2B5EF4-FFF2-40B4-BE49-F238E27FC236}">
                  <a16:creationId xmlns:a16="http://schemas.microsoft.com/office/drawing/2014/main" id="{894EF7E6-98CF-406E-9604-003FABD0A3BB}"/>
                </a:ext>
              </a:extLst>
            </p:cNvPr>
            <p:cNvSpPr/>
            <p:nvPr/>
          </p:nvSpPr>
          <p:spPr>
            <a:xfrm>
              <a:off x="3023138" y="1188059"/>
              <a:ext cx="36000" cy="36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</p:grp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74299A90-B736-4BF9-B775-3B4E249A11FD}"/>
              </a:ext>
            </a:extLst>
          </p:cNvPr>
          <p:cNvSpPr/>
          <p:nvPr/>
        </p:nvSpPr>
        <p:spPr>
          <a:xfrm flipH="1">
            <a:off x="5967116" y="1973372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78" name="流程图: 接点 177">
            <a:extLst>
              <a:ext uri="{FF2B5EF4-FFF2-40B4-BE49-F238E27FC236}">
                <a16:creationId xmlns:a16="http://schemas.microsoft.com/office/drawing/2014/main" id="{98522372-3A79-4E2B-856A-574CB01977D4}"/>
              </a:ext>
            </a:extLst>
          </p:cNvPr>
          <p:cNvSpPr/>
          <p:nvPr/>
        </p:nvSpPr>
        <p:spPr>
          <a:xfrm flipH="1">
            <a:off x="5983350" y="2512330"/>
            <a:ext cx="202500" cy="202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C1F1A562-5117-4919-B917-E1A181702B31}"/>
              </a:ext>
            </a:extLst>
          </p:cNvPr>
          <p:cNvSpPr/>
          <p:nvPr/>
        </p:nvSpPr>
        <p:spPr>
          <a:xfrm>
            <a:off x="5247506" y="1165322"/>
            <a:ext cx="435769" cy="2357559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13" dirty="0"/>
              <a:t>300×2</a:t>
            </a:r>
            <a:endParaRPr lang="zh-CN" altLang="en-US" sz="1013" dirty="0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5BC7E7D-77AB-42EC-842D-F68FDDE664ED}"/>
              </a:ext>
            </a:extLst>
          </p:cNvPr>
          <p:cNvCxnSpPr/>
          <p:nvPr/>
        </p:nvCxnSpPr>
        <p:spPr>
          <a:xfrm>
            <a:off x="4961086" y="1368714"/>
            <a:ext cx="286420" cy="10125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0DBD3E93-C093-4420-A276-4245717060B7}"/>
              </a:ext>
            </a:extLst>
          </p:cNvPr>
          <p:cNvCxnSpPr/>
          <p:nvPr/>
        </p:nvCxnSpPr>
        <p:spPr>
          <a:xfrm>
            <a:off x="4961086" y="1647396"/>
            <a:ext cx="286420" cy="14466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D9707E47-4AEA-40DD-9210-84C7B665AAA2}"/>
              </a:ext>
            </a:extLst>
          </p:cNvPr>
          <p:cNvCxnSpPr/>
          <p:nvPr/>
        </p:nvCxnSpPr>
        <p:spPr>
          <a:xfrm>
            <a:off x="4961086" y="1926078"/>
            <a:ext cx="286420" cy="177431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3206E29C-64CC-44AF-A778-16354B1F2F6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4961086" y="2204760"/>
            <a:ext cx="286420" cy="139342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2D4D49A3-EE97-4A1B-8A29-2E596B4F31B5}"/>
              </a:ext>
            </a:extLst>
          </p:cNvPr>
          <p:cNvCxnSpPr>
            <a:cxnSpLocks/>
            <a:endCxn id="187" idx="1"/>
          </p:cNvCxnSpPr>
          <p:nvPr/>
        </p:nvCxnSpPr>
        <p:spPr>
          <a:xfrm flipV="1">
            <a:off x="4961086" y="2344102"/>
            <a:ext cx="286420" cy="139340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0E44EA3-2DEE-4C66-B024-7297FE67B344}"/>
              </a:ext>
            </a:extLst>
          </p:cNvPr>
          <p:cNvCxnSpPr/>
          <p:nvPr/>
        </p:nvCxnSpPr>
        <p:spPr>
          <a:xfrm flipV="1">
            <a:off x="4961086" y="2584692"/>
            <a:ext cx="286420" cy="177433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DD3E97AE-B4D8-4FC3-A8CE-C9ACBB2113AC}"/>
              </a:ext>
            </a:extLst>
          </p:cNvPr>
          <p:cNvCxnSpPr/>
          <p:nvPr/>
        </p:nvCxnSpPr>
        <p:spPr>
          <a:xfrm flipV="1">
            <a:off x="4961086" y="3078095"/>
            <a:ext cx="286420" cy="241393"/>
          </a:xfrm>
          <a:prstGeom prst="lin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0AF55702-FDBA-4841-AE9C-3B6B00CC5A2E}"/>
              </a:ext>
            </a:extLst>
          </p:cNvPr>
          <p:cNvCxnSpPr>
            <a:cxnSpLocks/>
            <a:stCxn id="177" idx="6"/>
          </p:cNvCxnSpPr>
          <p:nvPr/>
        </p:nvCxnSpPr>
        <p:spPr>
          <a:xfrm flipH="1">
            <a:off x="5680779" y="2074622"/>
            <a:ext cx="28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FB2FE7BC-7ABD-4CC2-A7C4-B9EB6A6523EA}"/>
              </a:ext>
            </a:extLst>
          </p:cNvPr>
          <p:cNvCxnSpPr>
            <a:cxnSpLocks/>
            <a:stCxn id="178" idx="6"/>
          </p:cNvCxnSpPr>
          <p:nvPr/>
        </p:nvCxnSpPr>
        <p:spPr>
          <a:xfrm flipH="1">
            <a:off x="5683275" y="2613580"/>
            <a:ext cx="30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276FC3CC-2497-43CD-947B-1553BA911506}"/>
              </a:ext>
            </a:extLst>
          </p:cNvPr>
          <p:cNvSpPr txBox="1"/>
          <p:nvPr/>
        </p:nvSpPr>
        <p:spPr>
          <a:xfrm>
            <a:off x="4998150" y="3565840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线性全连接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BA0D5E2-9E7B-47B0-8EEF-0F185331C251}"/>
              </a:ext>
            </a:extLst>
          </p:cNvPr>
          <p:cNvSpPr txBox="1"/>
          <p:nvPr/>
        </p:nvSpPr>
        <p:spPr>
          <a:xfrm>
            <a:off x="4115947" y="37556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LayerNorm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标准化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6553574-F938-4666-8B1A-140E8F617598}"/>
              </a:ext>
            </a:extLst>
          </p:cNvPr>
          <p:cNvSpPr txBox="1"/>
          <p:nvPr/>
        </p:nvSpPr>
        <p:spPr>
          <a:xfrm>
            <a:off x="817913" y="83723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18129B1E-8DD8-40AF-96DA-A6D58E07A9E8}"/>
              </a:ext>
            </a:extLst>
          </p:cNvPr>
          <p:cNvSpPr txBox="1"/>
          <p:nvPr/>
        </p:nvSpPr>
        <p:spPr>
          <a:xfrm>
            <a:off x="2193239" y="4636872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LunarLanderContinuous_V2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41CF9926-BAF4-4AC6-A0DC-405C2E435D79}"/>
              </a:ext>
            </a:extLst>
          </p:cNvPr>
          <p:cNvSpPr txBox="1"/>
          <p:nvPr/>
        </p:nvSpPr>
        <p:spPr>
          <a:xfrm>
            <a:off x="5578692" y="1654906"/>
            <a:ext cx="1011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834E941F-8CB3-419A-83DE-2430EECB7AA4}"/>
              </a:ext>
            </a:extLst>
          </p:cNvPr>
          <p:cNvSpPr txBox="1"/>
          <p:nvPr/>
        </p:nvSpPr>
        <p:spPr>
          <a:xfrm flipH="1">
            <a:off x="2418646" y="382648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隐藏层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DB301992-7E6C-49C3-8403-214F393F96AA}"/>
              </a:ext>
            </a:extLst>
          </p:cNvPr>
          <p:cNvSpPr txBox="1"/>
          <p:nvPr/>
        </p:nvSpPr>
        <p:spPr>
          <a:xfrm flipH="1">
            <a:off x="4206516" y="382648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隐藏层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70D4B7CF-C336-49B2-BCE9-608E830ECAB0}"/>
              </a:ext>
            </a:extLst>
          </p:cNvPr>
          <p:cNvSpPr/>
          <p:nvPr/>
        </p:nvSpPr>
        <p:spPr>
          <a:xfrm>
            <a:off x="1661606" y="1167676"/>
            <a:ext cx="435769" cy="2357559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13" dirty="0"/>
              <a:t>8</a:t>
            </a:r>
            <a:r>
              <a:rPr lang="en-US" altLang="zh-CN" sz="1013" dirty="0">
                <a:solidFill>
                  <a:schemeClr val="dk1"/>
                </a:solidFill>
              </a:rPr>
              <a:t>×400</a:t>
            </a:r>
            <a:endParaRPr lang="zh-CN" altLang="en-US" sz="1013" dirty="0">
              <a:solidFill>
                <a:schemeClr val="dk1"/>
              </a:solidFill>
            </a:endParaRPr>
          </a:p>
        </p:txBody>
      </p:sp>
      <p:sp>
        <p:nvSpPr>
          <p:cNvPr id="348" name="Google Shape;496;p25">
            <a:extLst>
              <a:ext uri="{FF2B5EF4-FFF2-40B4-BE49-F238E27FC236}">
                <a16:creationId xmlns:a16="http://schemas.microsoft.com/office/drawing/2014/main" id="{DBDC6E7D-3849-455E-ADAF-85F62B7EAB4A}"/>
              </a:ext>
            </a:extLst>
          </p:cNvPr>
          <p:cNvSpPr txBox="1"/>
          <p:nvPr/>
        </p:nvSpPr>
        <p:spPr>
          <a:xfrm>
            <a:off x="396706" y="6234402"/>
            <a:ext cx="104895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Input Layer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497;p25">
            <a:extLst>
              <a:ext uri="{FF2B5EF4-FFF2-40B4-BE49-F238E27FC236}">
                <a16:creationId xmlns:a16="http://schemas.microsoft.com/office/drawing/2014/main" id="{D1526FFB-F09F-47A5-88B8-D715BC3D86DD}"/>
              </a:ext>
            </a:extLst>
          </p:cNvPr>
          <p:cNvSpPr txBox="1"/>
          <p:nvPr/>
        </p:nvSpPr>
        <p:spPr>
          <a:xfrm>
            <a:off x="2994000" y="5776077"/>
            <a:ext cx="101520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Hidden Layers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498;p25">
            <a:extLst>
              <a:ext uri="{FF2B5EF4-FFF2-40B4-BE49-F238E27FC236}">
                <a16:creationId xmlns:a16="http://schemas.microsoft.com/office/drawing/2014/main" id="{4BDDA845-BCE5-4B41-B118-EB6F03775673}"/>
              </a:ext>
            </a:extLst>
          </p:cNvPr>
          <p:cNvSpPr txBox="1"/>
          <p:nvPr/>
        </p:nvSpPr>
        <p:spPr>
          <a:xfrm>
            <a:off x="5223579" y="6234402"/>
            <a:ext cx="91440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Output Layer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499;p25">
            <a:extLst>
              <a:ext uri="{FF2B5EF4-FFF2-40B4-BE49-F238E27FC236}">
                <a16:creationId xmlns:a16="http://schemas.microsoft.com/office/drawing/2014/main" id="{F6622805-8B49-4369-91FC-E9B971E2452E}"/>
              </a:ext>
            </a:extLst>
          </p:cNvPr>
          <p:cNvSpPr txBox="1"/>
          <p:nvPr/>
        </p:nvSpPr>
        <p:spPr>
          <a:xfrm>
            <a:off x="131695" y="8877365"/>
            <a:ext cx="1343782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350" dirty="0">
                <a:latin typeface="Consolas"/>
                <a:ea typeface="Consolas"/>
                <a:cs typeface="Consolas"/>
                <a:sym typeface="Consolas"/>
              </a:rPr>
              <a:t>X = A</a:t>
            </a:r>
            <a:r>
              <a:rPr lang="en" sz="1350" baseline="30000" dirty="0">
                <a:latin typeface="Consolas"/>
                <a:ea typeface="Consolas"/>
                <a:cs typeface="Consolas"/>
                <a:sym typeface="Consolas"/>
              </a:rPr>
              <a:t>[0]</a:t>
            </a:r>
            <a:endParaRPr sz="1350" baseline="30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500;p25">
            <a:extLst>
              <a:ext uri="{FF2B5EF4-FFF2-40B4-BE49-F238E27FC236}">
                <a16:creationId xmlns:a16="http://schemas.microsoft.com/office/drawing/2014/main" id="{00B5E743-FB21-4C3C-9F7C-905B42C683E2}"/>
              </a:ext>
            </a:extLst>
          </p:cNvPr>
          <p:cNvSpPr/>
          <p:nvPr/>
        </p:nvSpPr>
        <p:spPr>
          <a:xfrm>
            <a:off x="1089988" y="6819567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53" name="Google Shape;501;p25">
            <a:extLst>
              <a:ext uri="{FF2B5EF4-FFF2-40B4-BE49-F238E27FC236}">
                <a16:creationId xmlns:a16="http://schemas.microsoft.com/office/drawing/2014/main" id="{F775FB9B-4E9E-4610-9131-82BB7647982C}"/>
              </a:ext>
            </a:extLst>
          </p:cNvPr>
          <p:cNvSpPr/>
          <p:nvPr/>
        </p:nvSpPr>
        <p:spPr>
          <a:xfrm>
            <a:off x="1089988" y="7020182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54" name="Google Shape;502;p25">
            <a:extLst>
              <a:ext uri="{FF2B5EF4-FFF2-40B4-BE49-F238E27FC236}">
                <a16:creationId xmlns:a16="http://schemas.microsoft.com/office/drawing/2014/main" id="{D1CD26A1-22ED-4B92-9D3F-646B259A228A}"/>
              </a:ext>
            </a:extLst>
          </p:cNvPr>
          <p:cNvSpPr/>
          <p:nvPr/>
        </p:nvSpPr>
        <p:spPr>
          <a:xfrm>
            <a:off x="1089988" y="7220797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55" name="Google Shape;503;p25">
            <a:extLst>
              <a:ext uri="{FF2B5EF4-FFF2-40B4-BE49-F238E27FC236}">
                <a16:creationId xmlns:a16="http://schemas.microsoft.com/office/drawing/2014/main" id="{DD5743B5-C0BE-41B0-BCCE-F4EF67F6967B}"/>
              </a:ext>
            </a:extLst>
          </p:cNvPr>
          <p:cNvSpPr/>
          <p:nvPr/>
        </p:nvSpPr>
        <p:spPr>
          <a:xfrm>
            <a:off x="5478729" y="7138678"/>
            <a:ext cx="404100" cy="418275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 dirty="0">
                <a:solidFill>
                  <a:srgbClr val="000000"/>
                </a:solidFill>
              </a:rPr>
              <a:t>a</a:t>
            </a:r>
            <a:r>
              <a:rPr lang="en" sz="825" baseline="30000" dirty="0">
                <a:solidFill>
                  <a:srgbClr val="000000"/>
                </a:solidFill>
              </a:rPr>
              <a:t>[4]</a:t>
            </a:r>
            <a:endParaRPr sz="1200" dirty="0">
              <a:solidFill>
                <a:srgbClr val="000000"/>
              </a:solidFill>
            </a:endParaRPr>
          </a:p>
        </p:txBody>
      </p:sp>
      <p:cxnSp>
        <p:nvCxnSpPr>
          <p:cNvPr id="356" name="Google Shape;504;p25">
            <a:extLst>
              <a:ext uri="{FF2B5EF4-FFF2-40B4-BE49-F238E27FC236}">
                <a16:creationId xmlns:a16="http://schemas.microsoft.com/office/drawing/2014/main" id="{F4281899-F895-4151-9E82-5FB2356232CE}"/>
              </a:ext>
            </a:extLst>
          </p:cNvPr>
          <p:cNvCxnSpPr>
            <a:cxnSpLocks/>
            <a:stCxn id="355" idx="6"/>
            <a:endCxn id="365" idx="1"/>
          </p:cNvCxnSpPr>
          <p:nvPr/>
        </p:nvCxnSpPr>
        <p:spPr>
          <a:xfrm flipV="1">
            <a:off x="5882829" y="7347815"/>
            <a:ext cx="326964" cy="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506;p25">
            <a:extLst>
              <a:ext uri="{FF2B5EF4-FFF2-40B4-BE49-F238E27FC236}">
                <a16:creationId xmlns:a16="http://schemas.microsoft.com/office/drawing/2014/main" id="{5767F5FB-805B-469B-ADD0-02F9889447FF}"/>
              </a:ext>
            </a:extLst>
          </p:cNvPr>
          <p:cNvSpPr txBox="1"/>
          <p:nvPr/>
        </p:nvSpPr>
        <p:spPr>
          <a:xfrm>
            <a:off x="2151897" y="8877365"/>
            <a:ext cx="68445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350" baseline="30000">
                <a:latin typeface="Consolas"/>
                <a:ea typeface="Consolas"/>
                <a:cs typeface="Consolas"/>
                <a:sym typeface="Consolas"/>
              </a:rPr>
              <a:t>[1]</a:t>
            </a:r>
            <a:endParaRPr sz="1350" baseline="30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507;p25">
            <a:extLst>
              <a:ext uri="{FF2B5EF4-FFF2-40B4-BE49-F238E27FC236}">
                <a16:creationId xmlns:a16="http://schemas.microsoft.com/office/drawing/2014/main" id="{07312F8E-EDB2-47CD-B0AD-8AF8C5457957}"/>
              </a:ext>
            </a:extLst>
          </p:cNvPr>
          <p:cNvSpPr txBox="1"/>
          <p:nvPr/>
        </p:nvSpPr>
        <p:spPr>
          <a:xfrm>
            <a:off x="4166847" y="8877365"/>
            <a:ext cx="68445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350" baseline="30000">
                <a:latin typeface="Consolas"/>
                <a:ea typeface="Consolas"/>
                <a:cs typeface="Consolas"/>
                <a:sym typeface="Consolas"/>
              </a:rPr>
              <a:t>[3]</a:t>
            </a:r>
            <a:endParaRPr sz="1350" baseline="30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508;p25">
            <a:extLst>
              <a:ext uri="{FF2B5EF4-FFF2-40B4-BE49-F238E27FC236}">
                <a16:creationId xmlns:a16="http://schemas.microsoft.com/office/drawing/2014/main" id="{260E5624-4AFD-4943-8FCA-B4A09678DD2B}"/>
              </a:ext>
            </a:extLst>
          </p:cNvPr>
          <p:cNvSpPr/>
          <p:nvPr/>
        </p:nvSpPr>
        <p:spPr>
          <a:xfrm>
            <a:off x="791031" y="6660891"/>
            <a:ext cx="260325" cy="147825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60" name="Google Shape;509;p25">
            <a:extLst>
              <a:ext uri="{FF2B5EF4-FFF2-40B4-BE49-F238E27FC236}">
                <a16:creationId xmlns:a16="http://schemas.microsoft.com/office/drawing/2014/main" id="{464EA7EC-4927-4FA0-A55B-47D2E86CC0EB}"/>
              </a:ext>
            </a:extLst>
          </p:cNvPr>
          <p:cNvSpPr txBox="1"/>
          <p:nvPr/>
        </p:nvSpPr>
        <p:spPr>
          <a:xfrm>
            <a:off x="131695" y="7258940"/>
            <a:ext cx="560236" cy="28215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altLang="zh-CN" sz="900" b="1" dirty="0">
                <a:latin typeface="Consolas"/>
                <a:ea typeface="Consolas"/>
                <a:cs typeface="Consolas"/>
                <a:sym typeface="Consolas"/>
              </a:rPr>
              <a:t>State</a:t>
            </a:r>
          </a:p>
          <a:p>
            <a:pPr algn="ctr"/>
            <a:endParaRPr sz="9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510;p25">
            <a:extLst>
              <a:ext uri="{FF2B5EF4-FFF2-40B4-BE49-F238E27FC236}">
                <a16:creationId xmlns:a16="http://schemas.microsoft.com/office/drawing/2014/main" id="{39E1B1F8-3649-45BD-9C6A-759205330025}"/>
              </a:ext>
            </a:extLst>
          </p:cNvPr>
          <p:cNvCxnSpPr>
            <a:stCxn id="377" idx="6"/>
            <a:endCxn id="355" idx="2"/>
          </p:cNvCxnSpPr>
          <p:nvPr/>
        </p:nvCxnSpPr>
        <p:spPr>
          <a:xfrm flipV="1">
            <a:off x="4731868" y="7347816"/>
            <a:ext cx="746861" cy="119295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512;p25">
            <a:extLst>
              <a:ext uri="{FF2B5EF4-FFF2-40B4-BE49-F238E27FC236}">
                <a16:creationId xmlns:a16="http://schemas.microsoft.com/office/drawing/2014/main" id="{02133D3F-F28E-4A49-85AD-F6DA657DC51E}"/>
              </a:ext>
            </a:extLst>
          </p:cNvPr>
          <p:cNvCxnSpPr>
            <a:stCxn id="375" idx="6"/>
            <a:endCxn id="355" idx="2"/>
          </p:cNvCxnSpPr>
          <p:nvPr/>
        </p:nvCxnSpPr>
        <p:spPr>
          <a:xfrm>
            <a:off x="4731868" y="7046756"/>
            <a:ext cx="746861" cy="30106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514;p25">
            <a:extLst>
              <a:ext uri="{FF2B5EF4-FFF2-40B4-BE49-F238E27FC236}">
                <a16:creationId xmlns:a16="http://schemas.microsoft.com/office/drawing/2014/main" id="{035E179A-0415-4E86-B21E-8C97BB888280}"/>
              </a:ext>
            </a:extLst>
          </p:cNvPr>
          <p:cNvCxnSpPr>
            <a:stCxn id="374" idx="6"/>
            <a:endCxn id="355" idx="2"/>
          </p:cNvCxnSpPr>
          <p:nvPr/>
        </p:nvCxnSpPr>
        <p:spPr>
          <a:xfrm>
            <a:off x="4731868" y="6466052"/>
            <a:ext cx="746861" cy="8817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516;p25">
            <a:extLst>
              <a:ext uri="{FF2B5EF4-FFF2-40B4-BE49-F238E27FC236}">
                <a16:creationId xmlns:a16="http://schemas.microsoft.com/office/drawing/2014/main" id="{6E238630-E0A0-47AA-B5BD-0E7CE3C771B2}"/>
              </a:ext>
            </a:extLst>
          </p:cNvPr>
          <p:cNvCxnSpPr>
            <a:stCxn id="366" idx="6"/>
            <a:endCxn id="370" idx="2"/>
          </p:cNvCxnSpPr>
          <p:nvPr/>
        </p:nvCxnSpPr>
        <p:spPr>
          <a:xfrm>
            <a:off x="2443493" y="6466052"/>
            <a:ext cx="835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505;p25">
            <a:extLst>
              <a:ext uri="{FF2B5EF4-FFF2-40B4-BE49-F238E27FC236}">
                <a16:creationId xmlns:a16="http://schemas.microsoft.com/office/drawing/2014/main" id="{C339F93E-C3ED-45B5-A0ED-C21FAE478024}"/>
              </a:ext>
            </a:extLst>
          </p:cNvPr>
          <p:cNvSpPr txBox="1"/>
          <p:nvPr/>
        </p:nvSpPr>
        <p:spPr>
          <a:xfrm>
            <a:off x="6209793" y="7206740"/>
            <a:ext cx="516512" cy="28215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825" b="1" dirty="0">
                <a:latin typeface="Consolas"/>
                <a:ea typeface="Consolas"/>
                <a:cs typeface="Consolas"/>
                <a:sym typeface="Consolas"/>
              </a:rPr>
              <a:t>Action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517;p25">
            <a:extLst>
              <a:ext uri="{FF2B5EF4-FFF2-40B4-BE49-F238E27FC236}">
                <a16:creationId xmlns:a16="http://schemas.microsoft.com/office/drawing/2014/main" id="{31894BA7-BC27-4F7B-9EFD-3F3938DA4152}"/>
              </a:ext>
            </a:extLst>
          </p:cNvPr>
          <p:cNvSpPr/>
          <p:nvPr/>
        </p:nvSpPr>
        <p:spPr>
          <a:xfrm>
            <a:off x="1998668" y="6236664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/>
              <a:t> </a:t>
            </a:r>
            <a:endParaRPr sz="900" baseline="-25000"/>
          </a:p>
        </p:txBody>
      </p:sp>
      <p:sp>
        <p:nvSpPr>
          <p:cNvPr id="367" name="Google Shape;519;p25">
            <a:extLst>
              <a:ext uri="{FF2B5EF4-FFF2-40B4-BE49-F238E27FC236}">
                <a16:creationId xmlns:a16="http://schemas.microsoft.com/office/drawing/2014/main" id="{E9A23F3D-26A0-48E5-A421-25D74ABF3780}"/>
              </a:ext>
            </a:extLst>
          </p:cNvPr>
          <p:cNvSpPr/>
          <p:nvPr/>
        </p:nvSpPr>
        <p:spPr>
          <a:xfrm>
            <a:off x="1994028" y="6817322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/>
              <a:t>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68" name="Google Shape;520;p25">
            <a:extLst>
              <a:ext uri="{FF2B5EF4-FFF2-40B4-BE49-F238E27FC236}">
                <a16:creationId xmlns:a16="http://schemas.microsoft.com/office/drawing/2014/main" id="{B06FF1CD-8674-44BE-8C9A-5ADE2B3D776D}"/>
              </a:ext>
            </a:extLst>
          </p:cNvPr>
          <p:cNvSpPr/>
          <p:nvPr/>
        </p:nvSpPr>
        <p:spPr>
          <a:xfrm>
            <a:off x="1998668" y="7397998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/>
              <a:t>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69" name="Google Shape;521;p25">
            <a:extLst>
              <a:ext uri="{FF2B5EF4-FFF2-40B4-BE49-F238E27FC236}">
                <a16:creationId xmlns:a16="http://schemas.microsoft.com/office/drawing/2014/main" id="{847C6010-A98E-4753-9991-1B089D0D32DD}"/>
              </a:ext>
            </a:extLst>
          </p:cNvPr>
          <p:cNvSpPr/>
          <p:nvPr/>
        </p:nvSpPr>
        <p:spPr>
          <a:xfrm>
            <a:off x="1998668" y="8324659"/>
            <a:ext cx="4403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 dirty="0">
                <a:solidFill>
                  <a:srgbClr val="000000"/>
                </a:solidFill>
              </a:rPr>
              <a:t>a</a:t>
            </a:r>
            <a:r>
              <a:rPr lang="en" sz="825" baseline="30000" dirty="0">
                <a:solidFill>
                  <a:srgbClr val="000000"/>
                </a:solidFill>
              </a:rPr>
              <a:t>[1]</a:t>
            </a:r>
            <a:r>
              <a:rPr lang="en" sz="825" baseline="-25000" dirty="0">
                <a:solidFill>
                  <a:srgbClr val="000000"/>
                </a:solidFill>
              </a:rPr>
              <a:t>n</a:t>
            </a:r>
            <a:endParaRPr sz="825" dirty="0">
              <a:solidFill>
                <a:srgbClr val="000000"/>
              </a:solidFill>
            </a:endParaRPr>
          </a:p>
        </p:txBody>
      </p:sp>
      <p:sp>
        <p:nvSpPr>
          <p:cNvPr id="370" name="Google Shape;518;p25">
            <a:extLst>
              <a:ext uri="{FF2B5EF4-FFF2-40B4-BE49-F238E27FC236}">
                <a16:creationId xmlns:a16="http://schemas.microsoft.com/office/drawing/2014/main" id="{26F985B5-369C-4073-9D5C-AB00BFAC1252}"/>
              </a:ext>
            </a:extLst>
          </p:cNvPr>
          <p:cNvSpPr/>
          <p:nvPr/>
        </p:nvSpPr>
        <p:spPr>
          <a:xfrm>
            <a:off x="3279193" y="6236664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 dirty="0">
                <a:solidFill>
                  <a:srgbClr val="000000"/>
                </a:solidFill>
              </a:rPr>
              <a:t>a</a:t>
            </a:r>
            <a:r>
              <a:rPr lang="en" sz="825" baseline="30000" dirty="0">
                <a:solidFill>
                  <a:srgbClr val="000000"/>
                </a:solidFill>
              </a:rPr>
              <a:t>[2]</a:t>
            </a:r>
            <a:r>
              <a:rPr lang="en" sz="825" baseline="-25000" dirty="0">
                <a:solidFill>
                  <a:srgbClr val="000000"/>
                </a:solidFill>
              </a:rPr>
              <a:t>1</a:t>
            </a:r>
            <a:endParaRPr sz="900" baseline="-25000" dirty="0"/>
          </a:p>
        </p:txBody>
      </p:sp>
      <p:sp>
        <p:nvSpPr>
          <p:cNvPr id="371" name="Google Shape;522;p25">
            <a:extLst>
              <a:ext uri="{FF2B5EF4-FFF2-40B4-BE49-F238E27FC236}">
                <a16:creationId xmlns:a16="http://schemas.microsoft.com/office/drawing/2014/main" id="{128FED27-F691-4227-8111-DC9A8280D818}"/>
              </a:ext>
            </a:extLst>
          </p:cNvPr>
          <p:cNvSpPr/>
          <p:nvPr/>
        </p:nvSpPr>
        <p:spPr>
          <a:xfrm>
            <a:off x="3279193" y="6845156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[2]</a:t>
            </a:r>
            <a:r>
              <a:rPr lang="en" sz="825" baseline="-25000">
                <a:solidFill>
                  <a:srgbClr val="000000"/>
                </a:solidFill>
              </a:rPr>
              <a:t>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2" name="Google Shape;523;p25">
            <a:extLst>
              <a:ext uri="{FF2B5EF4-FFF2-40B4-BE49-F238E27FC236}">
                <a16:creationId xmlns:a16="http://schemas.microsoft.com/office/drawing/2014/main" id="{D2C76232-80DB-432D-B31B-68DB351BD6A2}"/>
              </a:ext>
            </a:extLst>
          </p:cNvPr>
          <p:cNvSpPr/>
          <p:nvPr/>
        </p:nvSpPr>
        <p:spPr>
          <a:xfrm>
            <a:off x="3279193" y="7418304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[2]</a:t>
            </a:r>
            <a:r>
              <a:rPr lang="en" sz="825" baseline="-25000">
                <a:solidFill>
                  <a:srgbClr val="000000"/>
                </a:solidFill>
              </a:rPr>
              <a:t>3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3" name="Google Shape;524;p25">
            <a:extLst>
              <a:ext uri="{FF2B5EF4-FFF2-40B4-BE49-F238E27FC236}">
                <a16:creationId xmlns:a16="http://schemas.microsoft.com/office/drawing/2014/main" id="{78584AC3-BE4D-419E-A3B6-BBE03D9BF0B4}"/>
              </a:ext>
            </a:extLst>
          </p:cNvPr>
          <p:cNvSpPr/>
          <p:nvPr/>
        </p:nvSpPr>
        <p:spPr>
          <a:xfrm>
            <a:off x="3279193" y="8324659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[2]</a:t>
            </a:r>
            <a:r>
              <a:rPr lang="en" sz="825" baseline="-25000">
                <a:solidFill>
                  <a:srgbClr val="000000"/>
                </a:solidFill>
              </a:rPr>
              <a:t>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4" name="Google Shape;515;p25">
            <a:extLst>
              <a:ext uri="{FF2B5EF4-FFF2-40B4-BE49-F238E27FC236}">
                <a16:creationId xmlns:a16="http://schemas.microsoft.com/office/drawing/2014/main" id="{0058051B-3DC4-4E88-B156-9CE2EA0ED28A}"/>
              </a:ext>
            </a:extLst>
          </p:cNvPr>
          <p:cNvSpPr/>
          <p:nvPr/>
        </p:nvSpPr>
        <p:spPr>
          <a:xfrm>
            <a:off x="4287043" y="6236664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[3]</a:t>
            </a:r>
            <a:r>
              <a:rPr lang="en" sz="825" baseline="-25000">
                <a:solidFill>
                  <a:srgbClr val="000000"/>
                </a:solidFill>
              </a:rPr>
              <a:t>1</a:t>
            </a:r>
            <a:endParaRPr sz="900" baseline="-25000"/>
          </a:p>
        </p:txBody>
      </p:sp>
      <p:sp>
        <p:nvSpPr>
          <p:cNvPr id="375" name="Google Shape;513;p25">
            <a:extLst>
              <a:ext uri="{FF2B5EF4-FFF2-40B4-BE49-F238E27FC236}">
                <a16:creationId xmlns:a16="http://schemas.microsoft.com/office/drawing/2014/main" id="{31A64066-8E69-4125-A5C3-C21E2EBC4D12}"/>
              </a:ext>
            </a:extLst>
          </p:cNvPr>
          <p:cNvSpPr/>
          <p:nvPr/>
        </p:nvSpPr>
        <p:spPr>
          <a:xfrm>
            <a:off x="4287043" y="6817368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[3]</a:t>
            </a:r>
            <a:r>
              <a:rPr lang="en" sz="825" baseline="-25000">
                <a:solidFill>
                  <a:srgbClr val="000000"/>
                </a:solidFill>
              </a:rPr>
              <a:t>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6" name="Google Shape;525;p25">
            <a:extLst>
              <a:ext uri="{FF2B5EF4-FFF2-40B4-BE49-F238E27FC236}">
                <a16:creationId xmlns:a16="http://schemas.microsoft.com/office/drawing/2014/main" id="{C389E36B-34F0-440A-8BD0-136418334DF7}"/>
              </a:ext>
            </a:extLst>
          </p:cNvPr>
          <p:cNvSpPr/>
          <p:nvPr/>
        </p:nvSpPr>
        <p:spPr>
          <a:xfrm>
            <a:off x="4287034" y="7398092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[3]</a:t>
            </a:r>
            <a:r>
              <a:rPr lang="en" sz="825" baseline="-25000">
                <a:solidFill>
                  <a:srgbClr val="000000"/>
                </a:solidFill>
              </a:rPr>
              <a:t>3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7" name="Google Shape;511;p25">
            <a:extLst>
              <a:ext uri="{FF2B5EF4-FFF2-40B4-BE49-F238E27FC236}">
                <a16:creationId xmlns:a16="http://schemas.microsoft.com/office/drawing/2014/main" id="{66322E43-C0F8-4051-9D26-584C308DA7AE}"/>
              </a:ext>
            </a:extLst>
          </p:cNvPr>
          <p:cNvSpPr/>
          <p:nvPr/>
        </p:nvSpPr>
        <p:spPr>
          <a:xfrm>
            <a:off x="4287043" y="8311384"/>
            <a:ext cx="444825" cy="458775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825">
                <a:solidFill>
                  <a:srgbClr val="000000"/>
                </a:solidFill>
              </a:rPr>
              <a:t>a</a:t>
            </a:r>
            <a:r>
              <a:rPr lang="en" sz="825" baseline="30000">
                <a:solidFill>
                  <a:srgbClr val="000000"/>
                </a:solidFill>
              </a:rPr>
              <a:t>[3]</a:t>
            </a:r>
            <a:r>
              <a:rPr lang="en" sz="825" baseline="-25000">
                <a:solidFill>
                  <a:srgbClr val="000000"/>
                </a:solidFill>
              </a:rPr>
              <a:t>n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378" name="Google Shape;526;p25">
            <a:extLst>
              <a:ext uri="{FF2B5EF4-FFF2-40B4-BE49-F238E27FC236}">
                <a16:creationId xmlns:a16="http://schemas.microsoft.com/office/drawing/2014/main" id="{4F5CD80C-5B22-4586-912C-920B842BF404}"/>
              </a:ext>
            </a:extLst>
          </p:cNvPr>
          <p:cNvCxnSpPr/>
          <p:nvPr/>
        </p:nvCxnSpPr>
        <p:spPr>
          <a:xfrm flipH="1">
            <a:off x="2218825" y="7950815"/>
            <a:ext cx="4500" cy="337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Google Shape;527;p25">
            <a:extLst>
              <a:ext uri="{FF2B5EF4-FFF2-40B4-BE49-F238E27FC236}">
                <a16:creationId xmlns:a16="http://schemas.microsoft.com/office/drawing/2014/main" id="{DF36F570-AADD-4149-BB9B-3190F52C102C}"/>
              </a:ext>
            </a:extLst>
          </p:cNvPr>
          <p:cNvSpPr/>
          <p:nvPr/>
        </p:nvSpPr>
        <p:spPr>
          <a:xfrm>
            <a:off x="1089988" y="7421423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80" name="Google Shape;528;p25">
            <a:extLst>
              <a:ext uri="{FF2B5EF4-FFF2-40B4-BE49-F238E27FC236}">
                <a16:creationId xmlns:a16="http://schemas.microsoft.com/office/drawing/2014/main" id="{26E75D62-42A4-4F86-8C08-6E14B4763079}"/>
              </a:ext>
            </a:extLst>
          </p:cNvPr>
          <p:cNvSpPr/>
          <p:nvPr/>
        </p:nvSpPr>
        <p:spPr>
          <a:xfrm>
            <a:off x="1089988" y="7622038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81" name="Google Shape;529;p25">
            <a:extLst>
              <a:ext uri="{FF2B5EF4-FFF2-40B4-BE49-F238E27FC236}">
                <a16:creationId xmlns:a16="http://schemas.microsoft.com/office/drawing/2014/main" id="{1766BCE4-AA80-49A8-BE61-0F7820E7CE15}"/>
              </a:ext>
            </a:extLst>
          </p:cNvPr>
          <p:cNvSpPr/>
          <p:nvPr/>
        </p:nvSpPr>
        <p:spPr>
          <a:xfrm>
            <a:off x="1089988" y="7822653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82" name="Google Shape;530;p25">
            <a:extLst>
              <a:ext uri="{FF2B5EF4-FFF2-40B4-BE49-F238E27FC236}">
                <a16:creationId xmlns:a16="http://schemas.microsoft.com/office/drawing/2014/main" id="{0B74B13C-7370-4DD7-B7D2-CF04B178F417}"/>
              </a:ext>
            </a:extLst>
          </p:cNvPr>
          <p:cNvSpPr/>
          <p:nvPr/>
        </p:nvSpPr>
        <p:spPr>
          <a:xfrm>
            <a:off x="1089988" y="7974078"/>
            <a:ext cx="59625" cy="513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cxnSp>
        <p:nvCxnSpPr>
          <p:cNvPr id="383" name="Google Shape;531;p25">
            <a:extLst>
              <a:ext uri="{FF2B5EF4-FFF2-40B4-BE49-F238E27FC236}">
                <a16:creationId xmlns:a16="http://schemas.microsoft.com/office/drawing/2014/main" id="{C9A00C20-BC83-4597-AE8E-FB3CA113DC02}"/>
              </a:ext>
            </a:extLst>
          </p:cNvPr>
          <p:cNvCxnSpPr>
            <a:cxnSpLocks/>
            <a:stCxn id="352" idx="6"/>
            <a:endCxn id="366" idx="2"/>
          </p:cNvCxnSpPr>
          <p:nvPr/>
        </p:nvCxnSpPr>
        <p:spPr>
          <a:xfrm flipV="1">
            <a:off x="1149613" y="6466052"/>
            <a:ext cx="849055" cy="37916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532;p25">
            <a:extLst>
              <a:ext uri="{FF2B5EF4-FFF2-40B4-BE49-F238E27FC236}">
                <a16:creationId xmlns:a16="http://schemas.microsoft.com/office/drawing/2014/main" id="{692D57AC-13B4-43C8-BB01-553DB36FD09F}"/>
              </a:ext>
            </a:extLst>
          </p:cNvPr>
          <p:cNvCxnSpPr>
            <a:cxnSpLocks/>
            <a:stCxn id="352" idx="6"/>
            <a:endCxn id="367" idx="2"/>
          </p:cNvCxnSpPr>
          <p:nvPr/>
        </p:nvCxnSpPr>
        <p:spPr>
          <a:xfrm>
            <a:off x="1149613" y="6845217"/>
            <a:ext cx="844415" cy="2014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533;p25">
            <a:extLst>
              <a:ext uri="{FF2B5EF4-FFF2-40B4-BE49-F238E27FC236}">
                <a16:creationId xmlns:a16="http://schemas.microsoft.com/office/drawing/2014/main" id="{EFEE05DE-3080-491C-8F07-478B481B4BD6}"/>
              </a:ext>
            </a:extLst>
          </p:cNvPr>
          <p:cNvCxnSpPr>
            <a:cxnSpLocks/>
            <a:stCxn id="352" idx="6"/>
            <a:endCxn id="368" idx="2"/>
          </p:cNvCxnSpPr>
          <p:nvPr/>
        </p:nvCxnSpPr>
        <p:spPr>
          <a:xfrm>
            <a:off x="1149613" y="6845217"/>
            <a:ext cx="849055" cy="78216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534;p25">
            <a:extLst>
              <a:ext uri="{FF2B5EF4-FFF2-40B4-BE49-F238E27FC236}">
                <a16:creationId xmlns:a16="http://schemas.microsoft.com/office/drawing/2014/main" id="{709A0EF6-513A-4DED-BC79-D9684ABCC934}"/>
              </a:ext>
            </a:extLst>
          </p:cNvPr>
          <p:cNvCxnSpPr>
            <a:cxnSpLocks/>
            <a:stCxn id="352" idx="6"/>
            <a:endCxn id="369" idx="2"/>
          </p:cNvCxnSpPr>
          <p:nvPr/>
        </p:nvCxnSpPr>
        <p:spPr>
          <a:xfrm>
            <a:off x="1149613" y="6845217"/>
            <a:ext cx="849055" cy="170883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535;p25">
            <a:extLst>
              <a:ext uri="{FF2B5EF4-FFF2-40B4-BE49-F238E27FC236}">
                <a16:creationId xmlns:a16="http://schemas.microsoft.com/office/drawing/2014/main" id="{796010F9-A42B-4E78-8E25-1A94CEC6D949}"/>
              </a:ext>
            </a:extLst>
          </p:cNvPr>
          <p:cNvCxnSpPr>
            <a:cxnSpLocks/>
            <a:stCxn id="353" idx="6"/>
            <a:endCxn id="366" idx="2"/>
          </p:cNvCxnSpPr>
          <p:nvPr/>
        </p:nvCxnSpPr>
        <p:spPr>
          <a:xfrm flipV="1">
            <a:off x="1149613" y="6466052"/>
            <a:ext cx="849055" cy="5797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536;p25">
            <a:extLst>
              <a:ext uri="{FF2B5EF4-FFF2-40B4-BE49-F238E27FC236}">
                <a16:creationId xmlns:a16="http://schemas.microsoft.com/office/drawing/2014/main" id="{4AE4E08D-6209-4CDF-8D4E-5F7A9636FDB3}"/>
              </a:ext>
            </a:extLst>
          </p:cNvPr>
          <p:cNvCxnSpPr>
            <a:cxnSpLocks/>
            <a:stCxn id="353" idx="6"/>
            <a:endCxn id="368" idx="2"/>
          </p:cNvCxnSpPr>
          <p:nvPr/>
        </p:nvCxnSpPr>
        <p:spPr>
          <a:xfrm>
            <a:off x="1149613" y="7045832"/>
            <a:ext cx="849055" cy="58155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537;p25">
            <a:extLst>
              <a:ext uri="{FF2B5EF4-FFF2-40B4-BE49-F238E27FC236}">
                <a16:creationId xmlns:a16="http://schemas.microsoft.com/office/drawing/2014/main" id="{E94321C7-CFD7-4737-8AE9-6B74D250D9E5}"/>
              </a:ext>
            </a:extLst>
          </p:cNvPr>
          <p:cNvCxnSpPr>
            <a:cxnSpLocks/>
            <a:stCxn id="353" idx="6"/>
            <a:endCxn id="367" idx="2"/>
          </p:cNvCxnSpPr>
          <p:nvPr/>
        </p:nvCxnSpPr>
        <p:spPr>
          <a:xfrm>
            <a:off x="1149613" y="7045832"/>
            <a:ext cx="844415" cy="87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538;p25">
            <a:extLst>
              <a:ext uri="{FF2B5EF4-FFF2-40B4-BE49-F238E27FC236}">
                <a16:creationId xmlns:a16="http://schemas.microsoft.com/office/drawing/2014/main" id="{F4EA5C60-3A4C-4205-AE7A-670CF58BFE02}"/>
              </a:ext>
            </a:extLst>
          </p:cNvPr>
          <p:cNvCxnSpPr>
            <a:stCxn id="353" idx="6"/>
            <a:endCxn id="369" idx="2"/>
          </p:cNvCxnSpPr>
          <p:nvPr/>
        </p:nvCxnSpPr>
        <p:spPr>
          <a:xfrm>
            <a:off x="1149613" y="7045832"/>
            <a:ext cx="849055" cy="150821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539;p25">
            <a:extLst>
              <a:ext uri="{FF2B5EF4-FFF2-40B4-BE49-F238E27FC236}">
                <a16:creationId xmlns:a16="http://schemas.microsoft.com/office/drawing/2014/main" id="{81583EF3-107E-4725-9F3A-B872068B274D}"/>
              </a:ext>
            </a:extLst>
          </p:cNvPr>
          <p:cNvCxnSpPr>
            <a:cxnSpLocks/>
            <a:stCxn id="354" idx="6"/>
            <a:endCxn id="366" idx="2"/>
          </p:cNvCxnSpPr>
          <p:nvPr/>
        </p:nvCxnSpPr>
        <p:spPr>
          <a:xfrm flipV="1">
            <a:off x="1149613" y="6466052"/>
            <a:ext cx="849055" cy="7803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540;p25">
            <a:extLst>
              <a:ext uri="{FF2B5EF4-FFF2-40B4-BE49-F238E27FC236}">
                <a16:creationId xmlns:a16="http://schemas.microsoft.com/office/drawing/2014/main" id="{ECB1CCB5-97C7-43A0-B45F-CF91E1B740C9}"/>
              </a:ext>
            </a:extLst>
          </p:cNvPr>
          <p:cNvCxnSpPr>
            <a:stCxn id="354" idx="6"/>
            <a:endCxn id="367" idx="2"/>
          </p:cNvCxnSpPr>
          <p:nvPr/>
        </p:nvCxnSpPr>
        <p:spPr>
          <a:xfrm flipV="1">
            <a:off x="1149613" y="7046710"/>
            <a:ext cx="844415" cy="19973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541;p25">
            <a:extLst>
              <a:ext uri="{FF2B5EF4-FFF2-40B4-BE49-F238E27FC236}">
                <a16:creationId xmlns:a16="http://schemas.microsoft.com/office/drawing/2014/main" id="{78AAED18-4FF5-430E-B454-7024463D4145}"/>
              </a:ext>
            </a:extLst>
          </p:cNvPr>
          <p:cNvCxnSpPr>
            <a:stCxn id="354" idx="6"/>
            <a:endCxn id="368" idx="2"/>
          </p:cNvCxnSpPr>
          <p:nvPr/>
        </p:nvCxnSpPr>
        <p:spPr>
          <a:xfrm>
            <a:off x="1149613" y="7246447"/>
            <a:ext cx="849055" cy="38093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542;p25">
            <a:extLst>
              <a:ext uri="{FF2B5EF4-FFF2-40B4-BE49-F238E27FC236}">
                <a16:creationId xmlns:a16="http://schemas.microsoft.com/office/drawing/2014/main" id="{9D6BED3D-5DC7-449A-B1A0-5524A6188BE1}"/>
              </a:ext>
            </a:extLst>
          </p:cNvPr>
          <p:cNvCxnSpPr>
            <a:cxnSpLocks/>
            <a:stCxn id="354" idx="6"/>
            <a:endCxn id="369" idx="2"/>
          </p:cNvCxnSpPr>
          <p:nvPr/>
        </p:nvCxnSpPr>
        <p:spPr>
          <a:xfrm>
            <a:off x="1149613" y="7246447"/>
            <a:ext cx="849055" cy="130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543;p25">
            <a:extLst>
              <a:ext uri="{FF2B5EF4-FFF2-40B4-BE49-F238E27FC236}">
                <a16:creationId xmlns:a16="http://schemas.microsoft.com/office/drawing/2014/main" id="{3F819C89-09A0-4034-B6B5-8EE3661E373C}"/>
              </a:ext>
            </a:extLst>
          </p:cNvPr>
          <p:cNvCxnSpPr>
            <a:cxnSpLocks/>
            <a:stCxn id="379" idx="6"/>
            <a:endCxn id="366" idx="2"/>
          </p:cNvCxnSpPr>
          <p:nvPr/>
        </p:nvCxnSpPr>
        <p:spPr>
          <a:xfrm flipV="1">
            <a:off x="1149613" y="6466052"/>
            <a:ext cx="849055" cy="98102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544;p25">
            <a:extLst>
              <a:ext uri="{FF2B5EF4-FFF2-40B4-BE49-F238E27FC236}">
                <a16:creationId xmlns:a16="http://schemas.microsoft.com/office/drawing/2014/main" id="{AEB9C32C-1ADE-4412-9011-8BB4FB88F0CB}"/>
              </a:ext>
            </a:extLst>
          </p:cNvPr>
          <p:cNvCxnSpPr>
            <a:cxnSpLocks/>
            <a:stCxn id="379" idx="6"/>
            <a:endCxn id="367" idx="2"/>
          </p:cNvCxnSpPr>
          <p:nvPr/>
        </p:nvCxnSpPr>
        <p:spPr>
          <a:xfrm flipV="1">
            <a:off x="1149613" y="7046710"/>
            <a:ext cx="844415" cy="40036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545;p25">
            <a:extLst>
              <a:ext uri="{FF2B5EF4-FFF2-40B4-BE49-F238E27FC236}">
                <a16:creationId xmlns:a16="http://schemas.microsoft.com/office/drawing/2014/main" id="{F62379D1-579B-40A8-B5AB-25ABEF520B31}"/>
              </a:ext>
            </a:extLst>
          </p:cNvPr>
          <p:cNvCxnSpPr>
            <a:stCxn id="379" idx="6"/>
            <a:endCxn id="368" idx="2"/>
          </p:cNvCxnSpPr>
          <p:nvPr/>
        </p:nvCxnSpPr>
        <p:spPr>
          <a:xfrm>
            <a:off x="1149613" y="7447073"/>
            <a:ext cx="849055" cy="18031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546;p25">
            <a:extLst>
              <a:ext uri="{FF2B5EF4-FFF2-40B4-BE49-F238E27FC236}">
                <a16:creationId xmlns:a16="http://schemas.microsoft.com/office/drawing/2014/main" id="{E8A9EE2A-6FD5-4241-8F64-C6562994B703}"/>
              </a:ext>
            </a:extLst>
          </p:cNvPr>
          <p:cNvCxnSpPr>
            <a:cxnSpLocks/>
            <a:stCxn id="379" idx="6"/>
            <a:endCxn id="369" idx="2"/>
          </p:cNvCxnSpPr>
          <p:nvPr/>
        </p:nvCxnSpPr>
        <p:spPr>
          <a:xfrm>
            <a:off x="1149613" y="7447073"/>
            <a:ext cx="849055" cy="110697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547;p25">
            <a:extLst>
              <a:ext uri="{FF2B5EF4-FFF2-40B4-BE49-F238E27FC236}">
                <a16:creationId xmlns:a16="http://schemas.microsoft.com/office/drawing/2014/main" id="{A411F8FC-1AE8-43F0-A4A5-F62538C2064C}"/>
              </a:ext>
            </a:extLst>
          </p:cNvPr>
          <p:cNvCxnSpPr>
            <a:cxnSpLocks/>
            <a:stCxn id="380" idx="6"/>
            <a:endCxn id="366" idx="2"/>
          </p:cNvCxnSpPr>
          <p:nvPr/>
        </p:nvCxnSpPr>
        <p:spPr>
          <a:xfrm flipV="1">
            <a:off x="1149613" y="6466052"/>
            <a:ext cx="849055" cy="118163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548;p25">
            <a:extLst>
              <a:ext uri="{FF2B5EF4-FFF2-40B4-BE49-F238E27FC236}">
                <a16:creationId xmlns:a16="http://schemas.microsoft.com/office/drawing/2014/main" id="{2F99F09F-F71B-4308-8F7B-C7B0FFC66A23}"/>
              </a:ext>
            </a:extLst>
          </p:cNvPr>
          <p:cNvCxnSpPr>
            <a:stCxn id="380" idx="6"/>
            <a:endCxn id="367" idx="2"/>
          </p:cNvCxnSpPr>
          <p:nvPr/>
        </p:nvCxnSpPr>
        <p:spPr>
          <a:xfrm flipV="1">
            <a:off x="1149613" y="7046710"/>
            <a:ext cx="844415" cy="60097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549;p25">
            <a:extLst>
              <a:ext uri="{FF2B5EF4-FFF2-40B4-BE49-F238E27FC236}">
                <a16:creationId xmlns:a16="http://schemas.microsoft.com/office/drawing/2014/main" id="{9EF9CD3E-C440-4B93-B2A7-966338CCE47E}"/>
              </a:ext>
            </a:extLst>
          </p:cNvPr>
          <p:cNvCxnSpPr>
            <a:cxnSpLocks/>
            <a:stCxn id="380" idx="6"/>
            <a:endCxn id="368" idx="2"/>
          </p:cNvCxnSpPr>
          <p:nvPr/>
        </p:nvCxnSpPr>
        <p:spPr>
          <a:xfrm flipV="1">
            <a:off x="1149613" y="7627386"/>
            <a:ext cx="849055" cy="2030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550;p25">
            <a:extLst>
              <a:ext uri="{FF2B5EF4-FFF2-40B4-BE49-F238E27FC236}">
                <a16:creationId xmlns:a16="http://schemas.microsoft.com/office/drawing/2014/main" id="{C87FB1D5-53FD-41D7-BDFE-FB3609C995D7}"/>
              </a:ext>
            </a:extLst>
          </p:cNvPr>
          <p:cNvCxnSpPr>
            <a:cxnSpLocks/>
            <a:stCxn id="380" idx="6"/>
            <a:endCxn id="369" idx="2"/>
          </p:cNvCxnSpPr>
          <p:nvPr/>
        </p:nvCxnSpPr>
        <p:spPr>
          <a:xfrm>
            <a:off x="1149613" y="7647688"/>
            <a:ext cx="849055" cy="90635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551;p25">
            <a:extLst>
              <a:ext uri="{FF2B5EF4-FFF2-40B4-BE49-F238E27FC236}">
                <a16:creationId xmlns:a16="http://schemas.microsoft.com/office/drawing/2014/main" id="{691B19CE-401D-4DD3-98BD-10421CA0158A}"/>
              </a:ext>
            </a:extLst>
          </p:cNvPr>
          <p:cNvCxnSpPr>
            <a:cxnSpLocks/>
            <a:stCxn id="381" idx="6"/>
            <a:endCxn id="368" idx="2"/>
          </p:cNvCxnSpPr>
          <p:nvPr/>
        </p:nvCxnSpPr>
        <p:spPr>
          <a:xfrm flipV="1">
            <a:off x="1149613" y="7627386"/>
            <a:ext cx="849055" cy="2209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552;p25">
            <a:extLst>
              <a:ext uri="{FF2B5EF4-FFF2-40B4-BE49-F238E27FC236}">
                <a16:creationId xmlns:a16="http://schemas.microsoft.com/office/drawing/2014/main" id="{68C23730-E0FB-467C-8BF3-FD9C8FEA9B1D}"/>
              </a:ext>
            </a:extLst>
          </p:cNvPr>
          <p:cNvCxnSpPr>
            <a:cxnSpLocks/>
            <a:stCxn id="381" idx="6"/>
            <a:endCxn id="367" idx="2"/>
          </p:cNvCxnSpPr>
          <p:nvPr/>
        </p:nvCxnSpPr>
        <p:spPr>
          <a:xfrm flipV="1">
            <a:off x="1149613" y="7046710"/>
            <a:ext cx="844415" cy="8015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553;p25">
            <a:extLst>
              <a:ext uri="{FF2B5EF4-FFF2-40B4-BE49-F238E27FC236}">
                <a16:creationId xmlns:a16="http://schemas.microsoft.com/office/drawing/2014/main" id="{CCECD8C2-D736-477B-BD0D-13CA158396F6}"/>
              </a:ext>
            </a:extLst>
          </p:cNvPr>
          <p:cNvCxnSpPr>
            <a:stCxn id="381" idx="6"/>
            <a:endCxn id="368" idx="2"/>
          </p:cNvCxnSpPr>
          <p:nvPr/>
        </p:nvCxnSpPr>
        <p:spPr>
          <a:xfrm flipV="1">
            <a:off x="1149613" y="7627386"/>
            <a:ext cx="849055" cy="2209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554;p25">
            <a:extLst>
              <a:ext uri="{FF2B5EF4-FFF2-40B4-BE49-F238E27FC236}">
                <a16:creationId xmlns:a16="http://schemas.microsoft.com/office/drawing/2014/main" id="{C760A9CA-F223-4BB9-B18F-372C53115037}"/>
              </a:ext>
            </a:extLst>
          </p:cNvPr>
          <p:cNvCxnSpPr>
            <a:cxnSpLocks/>
            <a:stCxn id="381" idx="6"/>
            <a:endCxn id="369" idx="2"/>
          </p:cNvCxnSpPr>
          <p:nvPr/>
        </p:nvCxnSpPr>
        <p:spPr>
          <a:xfrm>
            <a:off x="1149613" y="7848303"/>
            <a:ext cx="849055" cy="7057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555;p25">
            <a:extLst>
              <a:ext uri="{FF2B5EF4-FFF2-40B4-BE49-F238E27FC236}">
                <a16:creationId xmlns:a16="http://schemas.microsoft.com/office/drawing/2014/main" id="{94600149-4922-4111-BAE4-5293D05E8CE2}"/>
              </a:ext>
            </a:extLst>
          </p:cNvPr>
          <p:cNvCxnSpPr>
            <a:cxnSpLocks/>
            <a:stCxn id="382" idx="6"/>
            <a:endCxn id="366" idx="2"/>
          </p:cNvCxnSpPr>
          <p:nvPr/>
        </p:nvCxnSpPr>
        <p:spPr>
          <a:xfrm flipV="1">
            <a:off x="1149613" y="6466052"/>
            <a:ext cx="849055" cy="153367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556;p25">
            <a:extLst>
              <a:ext uri="{FF2B5EF4-FFF2-40B4-BE49-F238E27FC236}">
                <a16:creationId xmlns:a16="http://schemas.microsoft.com/office/drawing/2014/main" id="{C6E2D7DD-DCCA-4652-BB8A-CD07BB291B55}"/>
              </a:ext>
            </a:extLst>
          </p:cNvPr>
          <p:cNvCxnSpPr>
            <a:cxnSpLocks/>
            <a:stCxn id="382" idx="6"/>
            <a:endCxn id="367" idx="2"/>
          </p:cNvCxnSpPr>
          <p:nvPr/>
        </p:nvCxnSpPr>
        <p:spPr>
          <a:xfrm flipV="1">
            <a:off x="1149613" y="7046710"/>
            <a:ext cx="844415" cy="95301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557;p25">
            <a:extLst>
              <a:ext uri="{FF2B5EF4-FFF2-40B4-BE49-F238E27FC236}">
                <a16:creationId xmlns:a16="http://schemas.microsoft.com/office/drawing/2014/main" id="{BE92405E-4A04-4637-9180-008E4DC94678}"/>
              </a:ext>
            </a:extLst>
          </p:cNvPr>
          <p:cNvCxnSpPr>
            <a:cxnSpLocks/>
            <a:stCxn id="382" idx="6"/>
            <a:endCxn id="368" idx="2"/>
          </p:cNvCxnSpPr>
          <p:nvPr/>
        </p:nvCxnSpPr>
        <p:spPr>
          <a:xfrm flipV="1">
            <a:off x="1149613" y="7627386"/>
            <a:ext cx="849055" cy="37234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558;p25">
            <a:extLst>
              <a:ext uri="{FF2B5EF4-FFF2-40B4-BE49-F238E27FC236}">
                <a16:creationId xmlns:a16="http://schemas.microsoft.com/office/drawing/2014/main" id="{67F66AF7-3343-4EAA-82F8-9B7855955E1C}"/>
              </a:ext>
            </a:extLst>
          </p:cNvPr>
          <p:cNvCxnSpPr>
            <a:cxnSpLocks/>
            <a:stCxn id="382" idx="6"/>
            <a:endCxn id="369" idx="2"/>
          </p:cNvCxnSpPr>
          <p:nvPr/>
        </p:nvCxnSpPr>
        <p:spPr>
          <a:xfrm>
            <a:off x="1149613" y="7999728"/>
            <a:ext cx="849055" cy="55431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559;p25">
            <a:extLst>
              <a:ext uri="{FF2B5EF4-FFF2-40B4-BE49-F238E27FC236}">
                <a16:creationId xmlns:a16="http://schemas.microsoft.com/office/drawing/2014/main" id="{63FE9BF5-FE72-47A5-AAD8-CE5A051B94BE}"/>
              </a:ext>
            </a:extLst>
          </p:cNvPr>
          <p:cNvCxnSpPr>
            <a:stCxn id="366" idx="6"/>
            <a:endCxn id="371" idx="2"/>
          </p:cNvCxnSpPr>
          <p:nvPr/>
        </p:nvCxnSpPr>
        <p:spPr>
          <a:xfrm>
            <a:off x="2443493" y="6466052"/>
            <a:ext cx="835700" cy="60849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560;p25">
            <a:extLst>
              <a:ext uri="{FF2B5EF4-FFF2-40B4-BE49-F238E27FC236}">
                <a16:creationId xmlns:a16="http://schemas.microsoft.com/office/drawing/2014/main" id="{C0B26002-FC3E-4875-A253-8E8DE1088648}"/>
              </a:ext>
            </a:extLst>
          </p:cNvPr>
          <p:cNvCxnSpPr>
            <a:stCxn id="366" idx="6"/>
            <a:endCxn id="372" idx="2"/>
          </p:cNvCxnSpPr>
          <p:nvPr/>
        </p:nvCxnSpPr>
        <p:spPr>
          <a:xfrm>
            <a:off x="2443493" y="6466052"/>
            <a:ext cx="835700" cy="118164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561;p25">
            <a:extLst>
              <a:ext uri="{FF2B5EF4-FFF2-40B4-BE49-F238E27FC236}">
                <a16:creationId xmlns:a16="http://schemas.microsoft.com/office/drawing/2014/main" id="{02EABA15-991F-414A-B679-FFDE704258B9}"/>
              </a:ext>
            </a:extLst>
          </p:cNvPr>
          <p:cNvCxnSpPr>
            <a:stCxn id="366" idx="6"/>
            <a:endCxn id="373" idx="2"/>
          </p:cNvCxnSpPr>
          <p:nvPr/>
        </p:nvCxnSpPr>
        <p:spPr>
          <a:xfrm>
            <a:off x="2443493" y="6466052"/>
            <a:ext cx="835700" cy="20879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562;p25">
            <a:extLst>
              <a:ext uri="{FF2B5EF4-FFF2-40B4-BE49-F238E27FC236}">
                <a16:creationId xmlns:a16="http://schemas.microsoft.com/office/drawing/2014/main" id="{A33DB37D-62B6-4BCE-B3F9-957DAED2B327}"/>
              </a:ext>
            </a:extLst>
          </p:cNvPr>
          <p:cNvCxnSpPr>
            <a:stCxn id="367" idx="6"/>
            <a:endCxn id="370" idx="2"/>
          </p:cNvCxnSpPr>
          <p:nvPr/>
        </p:nvCxnSpPr>
        <p:spPr>
          <a:xfrm flipV="1">
            <a:off x="2438853" y="6466052"/>
            <a:ext cx="840340" cy="58065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563;p25">
            <a:extLst>
              <a:ext uri="{FF2B5EF4-FFF2-40B4-BE49-F238E27FC236}">
                <a16:creationId xmlns:a16="http://schemas.microsoft.com/office/drawing/2014/main" id="{1094FD3E-9F5D-4889-9F83-1CCEEF2CAD19}"/>
              </a:ext>
            </a:extLst>
          </p:cNvPr>
          <p:cNvCxnSpPr>
            <a:stCxn id="367" idx="6"/>
            <a:endCxn id="371" idx="2"/>
          </p:cNvCxnSpPr>
          <p:nvPr/>
        </p:nvCxnSpPr>
        <p:spPr>
          <a:xfrm>
            <a:off x="2438853" y="7046710"/>
            <a:ext cx="840340" cy="2783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564;p25">
            <a:extLst>
              <a:ext uri="{FF2B5EF4-FFF2-40B4-BE49-F238E27FC236}">
                <a16:creationId xmlns:a16="http://schemas.microsoft.com/office/drawing/2014/main" id="{50C2AF52-DE4F-4C00-AA52-E32565BAE696}"/>
              </a:ext>
            </a:extLst>
          </p:cNvPr>
          <p:cNvCxnSpPr>
            <a:stCxn id="367" idx="6"/>
            <a:endCxn id="372" idx="2"/>
          </p:cNvCxnSpPr>
          <p:nvPr/>
        </p:nvCxnSpPr>
        <p:spPr>
          <a:xfrm>
            <a:off x="2438853" y="7046710"/>
            <a:ext cx="840340" cy="60098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565;p25">
            <a:extLst>
              <a:ext uri="{FF2B5EF4-FFF2-40B4-BE49-F238E27FC236}">
                <a16:creationId xmlns:a16="http://schemas.microsoft.com/office/drawing/2014/main" id="{C9E3C39A-330B-46B7-84B5-913E3D66EBF5}"/>
              </a:ext>
            </a:extLst>
          </p:cNvPr>
          <p:cNvCxnSpPr>
            <a:stCxn id="367" idx="6"/>
            <a:endCxn id="373" idx="2"/>
          </p:cNvCxnSpPr>
          <p:nvPr/>
        </p:nvCxnSpPr>
        <p:spPr>
          <a:xfrm>
            <a:off x="2438853" y="7046710"/>
            <a:ext cx="840340" cy="150733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566;p25">
            <a:extLst>
              <a:ext uri="{FF2B5EF4-FFF2-40B4-BE49-F238E27FC236}">
                <a16:creationId xmlns:a16="http://schemas.microsoft.com/office/drawing/2014/main" id="{CE2D3698-F3B6-466A-92C7-17C7B279A116}"/>
              </a:ext>
            </a:extLst>
          </p:cNvPr>
          <p:cNvCxnSpPr>
            <a:stCxn id="368" idx="6"/>
            <a:endCxn id="370" idx="2"/>
          </p:cNvCxnSpPr>
          <p:nvPr/>
        </p:nvCxnSpPr>
        <p:spPr>
          <a:xfrm flipV="1">
            <a:off x="2443493" y="6466052"/>
            <a:ext cx="835700" cy="116133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567;p25">
            <a:extLst>
              <a:ext uri="{FF2B5EF4-FFF2-40B4-BE49-F238E27FC236}">
                <a16:creationId xmlns:a16="http://schemas.microsoft.com/office/drawing/2014/main" id="{1F6BEEF5-F52B-4641-A502-38522DC6BE79}"/>
              </a:ext>
            </a:extLst>
          </p:cNvPr>
          <p:cNvCxnSpPr>
            <a:stCxn id="368" idx="6"/>
            <a:endCxn id="371" idx="2"/>
          </p:cNvCxnSpPr>
          <p:nvPr/>
        </p:nvCxnSpPr>
        <p:spPr>
          <a:xfrm flipV="1">
            <a:off x="2443493" y="7074544"/>
            <a:ext cx="835700" cy="55284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568;p25">
            <a:extLst>
              <a:ext uri="{FF2B5EF4-FFF2-40B4-BE49-F238E27FC236}">
                <a16:creationId xmlns:a16="http://schemas.microsoft.com/office/drawing/2014/main" id="{07B780AB-7B45-4540-B165-D2D44D14AC60}"/>
              </a:ext>
            </a:extLst>
          </p:cNvPr>
          <p:cNvCxnSpPr>
            <a:stCxn id="368" idx="6"/>
            <a:endCxn id="372" idx="2"/>
          </p:cNvCxnSpPr>
          <p:nvPr/>
        </p:nvCxnSpPr>
        <p:spPr>
          <a:xfrm>
            <a:off x="2443493" y="7627386"/>
            <a:ext cx="835700" cy="2030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569;p25">
            <a:extLst>
              <a:ext uri="{FF2B5EF4-FFF2-40B4-BE49-F238E27FC236}">
                <a16:creationId xmlns:a16="http://schemas.microsoft.com/office/drawing/2014/main" id="{6E49C4E7-5348-4E3D-B36E-0FE805DB9C0C}"/>
              </a:ext>
            </a:extLst>
          </p:cNvPr>
          <p:cNvCxnSpPr>
            <a:stCxn id="368" idx="6"/>
            <a:endCxn id="373" idx="2"/>
          </p:cNvCxnSpPr>
          <p:nvPr/>
        </p:nvCxnSpPr>
        <p:spPr>
          <a:xfrm>
            <a:off x="2443493" y="7627386"/>
            <a:ext cx="835700" cy="92666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570;p25">
            <a:extLst>
              <a:ext uri="{FF2B5EF4-FFF2-40B4-BE49-F238E27FC236}">
                <a16:creationId xmlns:a16="http://schemas.microsoft.com/office/drawing/2014/main" id="{9C12354E-03D4-41E4-A02F-BAF3C8FCF54E}"/>
              </a:ext>
            </a:extLst>
          </p:cNvPr>
          <p:cNvCxnSpPr>
            <a:cxnSpLocks/>
            <a:stCxn id="369" idx="6"/>
            <a:endCxn id="370" idx="2"/>
          </p:cNvCxnSpPr>
          <p:nvPr/>
        </p:nvCxnSpPr>
        <p:spPr>
          <a:xfrm flipV="1">
            <a:off x="2438993" y="6466052"/>
            <a:ext cx="840200" cy="20879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571;p25">
            <a:extLst>
              <a:ext uri="{FF2B5EF4-FFF2-40B4-BE49-F238E27FC236}">
                <a16:creationId xmlns:a16="http://schemas.microsoft.com/office/drawing/2014/main" id="{3AE3E714-797B-43E6-828D-42F07D5F1425}"/>
              </a:ext>
            </a:extLst>
          </p:cNvPr>
          <p:cNvCxnSpPr>
            <a:stCxn id="369" idx="6"/>
            <a:endCxn id="371" idx="2"/>
          </p:cNvCxnSpPr>
          <p:nvPr/>
        </p:nvCxnSpPr>
        <p:spPr>
          <a:xfrm flipV="1">
            <a:off x="2438993" y="7074544"/>
            <a:ext cx="840200" cy="14795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572;p25">
            <a:extLst>
              <a:ext uri="{FF2B5EF4-FFF2-40B4-BE49-F238E27FC236}">
                <a16:creationId xmlns:a16="http://schemas.microsoft.com/office/drawing/2014/main" id="{1348BF93-D89D-426C-81AA-877504AE68CB}"/>
              </a:ext>
            </a:extLst>
          </p:cNvPr>
          <p:cNvCxnSpPr>
            <a:cxnSpLocks/>
            <a:stCxn id="369" idx="6"/>
            <a:endCxn id="372" idx="2"/>
          </p:cNvCxnSpPr>
          <p:nvPr/>
        </p:nvCxnSpPr>
        <p:spPr>
          <a:xfrm flipV="1">
            <a:off x="2438993" y="7647692"/>
            <a:ext cx="840200" cy="9063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573;p25">
            <a:extLst>
              <a:ext uri="{FF2B5EF4-FFF2-40B4-BE49-F238E27FC236}">
                <a16:creationId xmlns:a16="http://schemas.microsoft.com/office/drawing/2014/main" id="{134AA7E6-B6C2-469E-8CF3-C61A399E6C34}"/>
              </a:ext>
            </a:extLst>
          </p:cNvPr>
          <p:cNvCxnSpPr>
            <a:stCxn id="369" idx="6"/>
            <a:endCxn id="373" idx="2"/>
          </p:cNvCxnSpPr>
          <p:nvPr/>
        </p:nvCxnSpPr>
        <p:spPr>
          <a:xfrm>
            <a:off x="2438993" y="8554047"/>
            <a:ext cx="840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574;p25">
            <a:extLst>
              <a:ext uri="{FF2B5EF4-FFF2-40B4-BE49-F238E27FC236}">
                <a16:creationId xmlns:a16="http://schemas.microsoft.com/office/drawing/2014/main" id="{263D615C-A966-47C8-B56B-D99044D91E3A}"/>
              </a:ext>
            </a:extLst>
          </p:cNvPr>
          <p:cNvCxnSpPr/>
          <p:nvPr/>
        </p:nvCxnSpPr>
        <p:spPr>
          <a:xfrm>
            <a:off x="3724168" y="6452777"/>
            <a:ext cx="562725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575;p25">
            <a:extLst>
              <a:ext uri="{FF2B5EF4-FFF2-40B4-BE49-F238E27FC236}">
                <a16:creationId xmlns:a16="http://schemas.microsoft.com/office/drawing/2014/main" id="{2DCA59A2-008E-4A26-AAFE-4FD3A188F6B3}"/>
              </a:ext>
            </a:extLst>
          </p:cNvPr>
          <p:cNvCxnSpPr/>
          <p:nvPr/>
        </p:nvCxnSpPr>
        <p:spPr>
          <a:xfrm>
            <a:off x="3724168" y="6452777"/>
            <a:ext cx="562725" cy="60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576;p25">
            <a:extLst>
              <a:ext uri="{FF2B5EF4-FFF2-40B4-BE49-F238E27FC236}">
                <a16:creationId xmlns:a16="http://schemas.microsoft.com/office/drawing/2014/main" id="{8D3E454A-C674-4337-9DB9-BFFE61275ECD}"/>
              </a:ext>
            </a:extLst>
          </p:cNvPr>
          <p:cNvCxnSpPr/>
          <p:nvPr/>
        </p:nvCxnSpPr>
        <p:spPr>
          <a:xfrm>
            <a:off x="3724168" y="6452777"/>
            <a:ext cx="562725" cy="1181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577;p25">
            <a:extLst>
              <a:ext uri="{FF2B5EF4-FFF2-40B4-BE49-F238E27FC236}">
                <a16:creationId xmlns:a16="http://schemas.microsoft.com/office/drawing/2014/main" id="{2A694CF6-29E7-4BC7-B615-4615965F072D}"/>
              </a:ext>
            </a:extLst>
          </p:cNvPr>
          <p:cNvCxnSpPr/>
          <p:nvPr/>
        </p:nvCxnSpPr>
        <p:spPr>
          <a:xfrm>
            <a:off x="3724168" y="6452777"/>
            <a:ext cx="562725" cy="208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578;p25">
            <a:extLst>
              <a:ext uri="{FF2B5EF4-FFF2-40B4-BE49-F238E27FC236}">
                <a16:creationId xmlns:a16="http://schemas.microsoft.com/office/drawing/2014/main" id="{7D7B562C-3480-4102-A5C2-5B3E208E24AB}"/>
              </a:ext>
            </a:extLst>
          </p:cNvPr>
          <p:cNvCxnSpPr/>
          <p:nvPr/>
        </p:nvCxnSpPr>
        <p:spPr>
          <a:xfrm rot="10800000" flipH="1">
            <a:off x="3724168" y="6452868"/>
            <a:ext cx="562725" cy="60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579;p25">
            <a:extLst>
              <a:ext uri="{FF2B5EF4-FFF2-40B4-BE49-F238E27FC236}">
                <a16:creationId xmlns:a16="http://schemas.microsoft.com/office/drawing/2014/main" id="{77564D28-F01F-4B00-B5EA-E46E62C7F931}"/>
              </a:ext>
            </a:extLst>
          </p:cNvPr>
          <p:cNvCxnSpPr/>
          <p:nvPr/>
        </p:nvCxnSpPr>
        <p:spPr>
          <a:xfrm>
            <a:off x="3724168" y="7061268"/>
            <a:ext cx="562725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580;p25">
            <a:extLst>
              <a:ext uri="{FF2B5EF4-FFF2-40B4-BE49-F238E27FC236}">
                <a16:creationId xmlns:a16="http://schemas.microsoft.com/office/drawing/2014/main" id="{C465FD95-F79A-4786-941E-37CD63267D3B}"/>
              </a:ext>
            </a:extLst>
          </p:cNvPr>
          <p:cNvCxnSpPr/>
          <p:nvPr/>
        </p:nvCxnSpPr>
        <p:spPr>
          <a:xfrm>
            <a:off x="3724168" y="7061268"/>
            <a:ext cx="562725" cy="57307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581;p25">
            <a:extLst>
              <a:ext uri="{FF2B5EF4-FFF2-40B4-BE49-F238E27FC236}">
                <a16:creationId xmlns:a16="http://schemas.microsoft.com/office/drawing/2014/main" id="{9E033FA6-E472-4BD1-9FAA-F378F26A1453}"/>
              </a:ext>
            </a:extLst>
          </p:cNvPr>
          <p:cNvCxnSpPr/>
          <p:nvPr/>
        </p:nvCxnSpPr>
        <p:spPr>
          <a:xfrm>
            <a:off x="3724168" y="7061268"/>
            <a:ext cx="562725" cy="147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582;p25">
            <a:extLst>
              <a:ext uri="{FF2B5EF4-FFF2-40B4-BE49-F238E27FC236}">
                <a16:creationId xmlns:a16="http://schemas.microsoft.com/office/drawing/2014/main" id="{F582D3F0-AC31-4299-9710-0674611053C3}"/>
              </a:ext>
            </a:extLst>
          </p:cNvPr>
          <p:cNvCxnSpPr/>
          <p:nvPr/>
        </p:nvCxnSpPr>
        <p:spPr>
          <a:xfrm rot="10800000" flipH="1">
            <a:off x="3724168" y="6452886"/>
            <a:ext cx="562725" cy="116122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583;p25">
            <a:extLst>
              <a:ext uri="{FF2B5EF4-FFF2-40B4-BE49-F238E27FC236}">
                <a16:creationId xmlns:a16="http://schemas.microsoft.com/office/drawing/2014/main" id="{97C48D40-5ABB-4C53-B46D-29B8D0CA3E75}"/>
              </a:ext>
            </a:extLst>
          </p:cNvPr>
          <p:cNvCxnSpPr/>
          <p:nvPr/>
        </p:nvCxnSpPr>
        <p:spPr>
          <a:xfrm rot="10800000" flipH="1">
            <a:off x="3724168" y="7061286"/>
            <a:ext cx="562725" cy="55282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584;p25">
            <a:extLst>
              <a:ext uri="{FF2B5EF4-FFF2-40B4-BE49-F238E27FC236}">
                <a16:creationId xmlns:a16="http://schemas.microsoft.com/office/drawing/2014/main" id="{E70E65ED-8814-4EA9-B667-C033660F3C97}"/>
              </a:ext>
            </a:extLst>
          </p:cNvPr>
          <p:cNvCxnSpPr/>
          <p:nvPr/>
        </p:nvCxnSpPr>
        <p:spPr>
          <a:xfrm>
            <a:off x="3724168" y="7614111"/>
            <a:ext cx="562725" cy="202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585;p25">
            <a:extLst>
              <a:ext uri="{FF2B5EF4-FFF2-40B4-BE49-F238E27FC236}">
                <a16:creationId xmlns:a16="http://schemas.microsoft.com/office/drawing/2014/main" id="{FC7923BD-6FD5-4C8B-A396-26E5B3011283}"/>
              </a:ext>
            </a:extLst>
          </p:cNvPr>
          <p:cNvCxnSpPr/>
          <p:nvPr/>
        </p:nvCxnSpPr>
        <p:spPr>
          <a:xfrm>
            <a:off x="3724168" y="7614111"/>
            <a:ext cx="562725" cy="92655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586;p25">
            <a:extLst>
              <a:ext uri="{FF2B5EF4-FFF2-40B4-BE49-F238E27FC236}">
                <a16:creationId xmlns:a16="http://schemas.microsoft.com/office/drawing/2014/main" id="{2286E2F7-DCC6-4442-BF54-9B9072A4B2DC}"/>
              </a:ext>
            </a:extLst>
          </p:cNvPr>
          <p:cNvCxnSpPr>
            <a:cxnSpLocks/>
            <a:stCxn id="373" idx="6"/>
          </p:cNvCxnSpPr>
          <p:nvPr/>
        </p:nvCxnSpPr>
        <p:spPr>
          <a:xfrm flipV="1">
            <a:off x="3724018" y="6452777"/>
            <a:ext cx="562800" cy="210127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587;p25">
            <a:extLst>
              <a:ext uri="{FF2B5EF4-FFF2-40B4-BE49-F238E27FC236}">
                <a16:creationId xmlns:a16="http://schemas.microsoft.com/office/drawing/2014/main" id="{C8112EC8-A92B-4467-9DC1-CC9D903EC291}"/>
              </a:ext>
            </a:extLst>
          </p:cNvPr>
          <p:cNvCxnSpPr/>
          <p:nvPr/>
        </p:nvCxnSpPr>
        <p:spPr>
          <a:xfrm rot="10800000" flipH="1">
            <a:off x="3724168" y="7061172"/>
            <a:ext cx="562725" cy="147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588;p25">
            <a:extLst>
              <a:ext uri="{FF2B5EF4-FFF2-40B4-BE49-F238E27FC236}">
                <a16:creationId xmlns:a16="http://schemas.microsoft.com/office/drawing/2014/main" id="{BFC4CDCF-7856-429B-9F99-503B8C9DC6A5}"/>
              </a:ext>
            </a:extLst>
          </p:cNvPr>
          <p:cNvCxnSpPr/>
          <p:nvPr/>
        </p:nvCxnSpPr>
        <p:spPr>
          <a:xfrm rot="10800000" flipH="1">
            <a:off x="3724168" y="7634472"/>
            <a:ext cx="562725" cy="90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589;p25">
            <a:extLst>
              <a:ext uri="{FF2B5EF4-FFF2-40B4-BE49-F238E27FC236}">
                <a16:creationId xmlns:a16="http://schemas.microsoft.com/office/drawing/2014/main" id="{06D8804D-5A49-454C-BA84-BC268D867EEE}"/>
              </a:ext>
            </a:extLst>
          </p:cNvPr>
          <p:cNvCxnSpPr/>
          <p:nvPr/>
        </p:nvCxnSpPr>
        <p:spPr>
          <a:xfrm>
            <a:off x="3724168" y="8540772"/>
            <a:ext cx="562725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" name="Google Shape;590;p25">
            <a:extLst>
              <a:ext uri="{FF2B5EF4-FFF2-40B4-BE49-F238E27FC236}">
                <a16:creationId xmlns:a16="http://schemas.microsoft.com/office/drawing/2014/main" id="{17C11465-BEE3-4418-BCC7-31D1C0432AF9}"/>
              </a:ext>
            </a:extLst>
          </p:cNvPr>
          <p:cNvSpPr txBox="1"/>
          <p:nvPr/>
        </p:nvSpPr>
        <p:spPr>
          <a:xfrm>
            <a:off x="3159372" y="8877365"/>
            <a:ext cx="68445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350" baseline="300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350" baseline="30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3" name="Google Shape;591;p25">
            <a:extLst>
              <a:ext uri="{FF2B5EF4-FFF2-40B4-BE49-F238E27FC236}">
                <a16:creationId xmlns:a16="http://schemas.microsoft.com/office/drawing/2014/main" id="{CAA1D0AE-94CB-46C8-A659-17AD1CAD37F2}"/>
              </a:ext>
            </a:extLst>
          </p:cNvPr>
          <p:cNvCxnSpPr>
            <a:stCxn id="376" idx="6"/>
            <a:endCxn id="355" idx="2"/>
          </p:cNvCxnSpPr>
          <p:nvPr/>
        </p:nvCxnSpPr>
        <p:spPr>
          <a:xfrm flipV="1">
            <a:off x="4731859" y="7347816"/>
            <a:ext cx="746870" cy="2796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592;p25">
            <a:extLst>
              <a:ext uri="{FF2B5EF4-FFF2-40B4-BE49-F238E27FC236}">
                <a16:creationId xmlns:a16="http://schemas.microsoft.com/office/drawing/2014/main" id="{0022049E-2D64-43AD-8F99-BD2185CFAFDC}"/>
              </a:ext>
            </a:extLst>
          </p:cNvPr>
          <p:cNvSpPr txBox="1"/>
          <p:nvPr/>
        </p:nvSpPr>
        <p:spPr>
          <a:xfrm>
            <a:off x="5338554" y="8877365"/>
            <a:ext cx="684450" cy="28215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350" baseline="30000">
                <a:latin typeface="Consolas"/>
                <a:ea typeface="Consolas"/>
                <a:cs typeface="Consolas"/>
                <a:sym typeface="Consolas"/>
              </a:rPr>
              <a:t>[4]</a:t>
            </a:r>
            <a:endParaRPr sz="1350" baseline="30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5" name="Google Shape;593;p25">
            <a:extLst>
              <a:ext uri="{FF2B5EF4-FFF2-40B4-BE49-F238E27FC236}">
                <a16:creationId xmlns:a16="http://schemas.microsoft.com/office/drawing/2014/main" id="{EA2E2739-0CBB-45F8-ACD8-A3FD011EA8C5}"/>
              </a:ext>
            </a:extLst>
          </p:cNvPr>
          <p:cNvCxnSpPr/>
          <p:nvPr/>
        </p:nvCxnSpPr>
        <p:spPr>
          <a:xfrm flipH="1">
            <a:off x="3499387" y="7950815"/>
            <a:ext cx="4500" cy="337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6" name="Google Shape;594;p25">
            <a:extLst>
              <a:ext uri="{FF2B5EF4-FFF2-40B4-BE49-F238E27FC236}">
                <a16:creationId xmlns:a16="http://schemas.microsoft.com/office/drawing/2014/main" id="{BE9952F7-6545-4932-B248-16CCC49DB038}"/>
              </a:ext>
            </a:extLst>
          </p:cNvPr>
          <p:cNvCxnSpPr/>
          <p:nvPr/>
        </p:nvCxnSpPr>
        <p:spPr>
          <a:xfrm flipH="1">
            <a:off x="4507087" y="7950806"/>
            <a:ext cx="4500" cy="337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39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3645803D-C10A-4F70-9AAE-7EAA3B9645CB}"/>
              </a:ext>
            </a:extLst>
          </p:cNvPr>
          <p:cNvGrpSpPr/>
          <p:nvPr/>
        </p:nvGrpSpPr>
        <p:grpSpPr>
          <a:xfrm>
            <a:off x="233029" y="330116"/>
            <a:ext cx="202500" cy="2153274"/>
            <a:chOff x="1172686" y="1269818"/>
            <a:chExt cx="202500" cy="2153274"/>
          </a:xfrm>
          <a:solidFill>
            <a:srgbClr val="7030A0"/>
          </a:solidFill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245EB97-1526-4DDB-ABBF-90026C457159}"/>
                </a:ext>
              </a:extLst>
            </p:cNvPr>
            <p:cNvSpPr/>
            <p:nvPr/>
          </p:nvSpPr>
          <p:spPr>
            <a:xfrm>
              <a:off x="1172686" y="1269818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56362550-A8B6-49F1-8FE6-ADA1CB00EF3D}"/>
                </a:ext>
              </a:extLst>
            </p:cNvPr>
            <p:cNvSpPr/>
            <p:nvPr/>
          </p:nvSpPr>
          <p:spPr>
            <a:xfrm>
              <a:off x="1172686" y="1548500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3059523-196E-4BE1-86CB-02D604C91A72}"/>
                </a:ext>
              </a:extLst>
            </p:cNvPr>
            <p:cNvSpPr/>
            <p:nvPr/>
          </p:nvSpPr>
          <p:spPr>
            <a:xfrm>
              <a:off x="1172686" y="1827182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9EF6A182-7695-4CF9-8AD3-C96E14BE8F1C}"/>
                </a:ext>
              </a:extLst>
            </p:cNvPr>
            <p:cNvSpPr/>
            <p:nvPr/>
          </p:nvSpPr>
          <p:spPr>
            <a:xfrm>
              <a:off x="1172686" y="2105864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C3AB4729-02A7-4AA2-8A3C-5025C9CC8B6A}"/>
                </a:ext>
              </a:extLst>
            </p:cNvPr>
            <p:cNvSpPr/>
            <p:nvPr/>
          </p:nvSpPr>
          <p:spPr>
            <a:xfrm>
              <a:off x="1172686" y="2384546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8A4B1A6D-EF2E-4C1B-9675-9575591439B1}"/>
                </a:ext>
              </a:extLst>
            </p:cNvPr>
            <p:cNvSpPr/>
            <p:nvPr/>
          </p:nvSpPr>
          <p:spPr>
            <a:xfrm>
              <a:off x="1172686" y="2663229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212C3F81-D0DF-45D3-A6E8-379B090F1345}"/>
                </a:ext>
              </a:extLst>
            </p:cNvPr>
            <p:cNvSpPr/>
            <p:nvPr/>
          </p:nvSpPr>
          <p:spPr>
            <a:xfrm>
              <a:off x="1172686" y="2941911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303AA1ED-8974-4842-8249-D5799BA9B03E}"/>
                </a:ext>
              </a:extLst>
            </p:cNvPr>
            <p:cNvSpPr/>
            <p:nvPr/>
          </p:nvSpPr>
          <p:spPr>
            <a:xfrm>
              <a:off x="1172686" y="3220592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8E286B-C7F9-4CD8-9339-31E940047614}"/>
              </a:ext>
            </a:extLst>
          </p:cNvPr>
          <p:cNvGrpSpPr/>
          <p:nvPr/>
        </p:nvGrpSpPr>
        <p:grpSpPr>
          <a:xfrm>
            <a:off x="1398936" y="291032"/>
            <a:ext cx="659876" cy="2231443"/>
            <a:chOff x="1751218" y="1268824"/>
            <a:chExt cx="1102075" cy="223144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E1A349-993C-424B-A584-628ABBEB51D7}"/>
                </a:ext>
              </a:extLst>
            </p:cNvPr>
            <p:cNvSpPr/>
            <p:nvPr/>
          </p:nvSpPr>
          <p:spPr>
            <a:xfrm>
              <a:off x="2121773" y="1268825"/>
              <a:ext cx="365760" cy="2231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00F58C-4479-403D-BAD4-C5C409F7E4D8}"/>
                </a:ext>
              </a:extLst>
            </p:cNvPr>
            <p:cNvSpPr/>
            <p:nvPr/>
          </p:nvSpPr>
          <p:spPr>
            <a:xfrm>
              <a:off x="2487533" y="1268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5C22B0-AEAD-4AFE-9A03-71AAFA242AF9}"/>
                </a:ext>
              </a:extLst>
            </p:cNvPr>
            <p:cNvSpPr/>
            <p:nvPr/>
          </p:nvSpPr>
          <p:spPr>
            <a:xfrm>
              <a:off x="2487533" y="14713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059DD4-2C54-4D3C-A0EA-D41577EEE86A}"/>
                </a:ext>
              </a:extLst>
            </p:cNvPr>
            <p:cNvSpPr/>
            <p:nvPr/>
          </p:nvSpPr>
          <p:spPr>
            <a:xfrm>
              <a:off x="2487533" y="1673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35B565D-1F7B-4C3B-AD0C-ABBC34660E92}"/>
                </a:ext>
              </a:extLst>
            </p:cNvPr>
            <p:cNvSpPr/>
            <p:nvPr/>
          </p:nvSpPr>
          <p:spPr>
            <a:xfrm>
              <a:off x="2487533" y="187737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314F7-C0E8-456D-A3EB-027A49757E53}"/>
                </a:ext>
              </a:extLst>
            </p:cNvPr>
            <p:cNvSpPr/>
            <p:nvPr/>
          </p:nvSpPr>
          <p:spPr>
            <a:xfrm>
              <a:off x="2487533" y="2078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355673-2FD9-4E63-AA97-D77EB0935863}"/>
                </a:ext>
              </a:extLst>
            </p:cNvPr>
            <p:cNvSpPr/>
            <p:nvPr/>
          </p:nvSpPr>
          <p:spPr>
            <a:xfrm>
              <a:off x="2487533" y="22813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D79491-C0BE-4301-9BD6-A7E2335F1717}"/>
                </a:ext>
              </a:extLst>
            </p:cNvPr>
            <p:cNvSpPr/>
            <p:nvPr/>
          </p:nvSpPr>
          <p:spPr>
            <a:xfrm>
              <a:off x="2487533" y="2483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0980FC9-A9E6-46F2-B572-8C75BFF5478D}"/>
                </a:ext>
              </a:extLst>
            </p:cNvPr>
            <p:cNvSpPr/>
            <p:nvPr/>
          </p:nvSpPr>
          <p:spPr>
            <a:xfrm>
              <a:off x="2487533" y="268737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8EEBEB-A461-4D11-86AD-AF23ECEB7DB5}"/>
                </a:ext>
              </a:extLst>
            </p:cNvPr>
            <p:cNvSpPr/>
            <p:nvPr/>
          </p:nvSpPr>
          <p:spPr>
            <a:xfrm>
              <a:off x="2487533" y="289171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872DA48-6ABB-42A8-8570-2D883B6028EC}"/>
                </a:ext>
              </a:extLst>
            </p:cNvPr>
            <p:cNvSpPr/>
            <p:nvPr/>
          </p:nvSpPr>
          <p:spPr>
            <a:xfrm>
              <a:off x="2487533" y="309421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D4C1FA-B781-4D1B-A9A5-3CC812C1040F}"/>
                </a:ext>
              </a:extLst>
            </p:cNvPr>
            <p:cNvSpPr/>
            <p:nvPr/>
          </p:nvSpPr>
          <p:spPr>
            <a:xfrm>
              <a:off x="2487533" y="329776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844A1C9-6FEF-47CE-AFB1-AD9726784084}"/>
                </a:ext>
              </a:extLst>
            </p:cNvPr>
            <p:cNvSpPr/>
            <p:nvPr/>
          </p:nvSpPr>
          <p:spPr>
            <a:xfrm>
              <a:off x="1751218" y="1268824"/>
              <a:ext cx="365760" cy="22314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13" dirty="0">
                  <a:solidFill>
                    <a:schemeClr val="dk1"/>
                  </a:solidFill>
                </a:rPr>
                <a:t>400×1</a:t>
              </a:r>
              <a:endParaRPr lang="zh-CN" altLang="en-US" sz="1013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DC7305E-E0A5-4906-AE40-C8E774BB28F4}"/>
              </a:ext>
            </a:extLst>
          </p:cNvPr>
          <p:cNvGrpSpPr/>
          <p:nvPr/>
        </p:nvGrpSpPr>
        <p:grpSpPr>
          <a:xfrm>
            <a:off x="585407" y="362756"/>
            <a:ext cx="663651" cy="2087995"/>
            <a:chOff x="2438853" y="6466052"/>
            <a:chExt cx="840340" cy="2087995"/>
          </a:xfrm>
        </p:grpSpPr>
        <p:cxnSp>
          <p:nvCxnSpPr>
            <p:cNvPr id="50" name="Google Shape;516;p25">
              <a:extLst>
                <a:ext uri="{FF2B5EF4-FFF2-40B4-BE49-F238E27FC236}">
                  <a16:creationId xmlns:a16="http://schemas.microsoft.com/office/drawing/2014/main" id="{6DBC5911-1169-4C8A-8BF1-EEE584FBBCDF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59;p25">
              <a:extLst>
                <a:ext uri="{FF2B5EF4-FFF2-40B4-BE49-F238E27FC236}">
                  <a16:creationId xmlns:a16="http://schemas.microsoft.com/office/drawing/2014/main" id="{26F13D81-046A-4988-AEC1-E4EA468D5DFE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Google Shape;560;p25">
              <a:extLst>
                <a:ext uri="{FF2B5EF4-FFF2-40B4-BE49-F238E27FC236}">
                  <a16:creationId xmlns:a16="http://schemas.microsoft.com/office/drawing/2014/main" id="{FD4F00F1-CBD5-472A-8004-0D44842243AF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Google Shape;561;p25">
              <a:extLst>
                <a:ext uri="{FF2B5EF4-FFF2-40B4-BE49-F238E27FC236}">
                  <a16:creationId xmlns:a16="http://schemas.microsoft.com/office/drawing/2014/main" id="{37163324-6136-4DA4-A581-BB1C18D4BD4A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Google Shape;562;p25">
              <a:extLst>
                <a:ext uri="{FF2B5EF4-FFF2-40B4-BE49-F238E27FC236}">
                  <a16:creationId xmlns:a16="http://schemas.microsoft.com/office/drawing/2014/main" id="{8FABDEA7-CF0B-40D0-B8B5-F83401CB4381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Google Shape;563;p25">
              <a:extLst>
                <a:ext uri="{FF2B5EF4-FFF2-40B4-BE49-F238E27FC236}">
                  <a16:creationId xmlns:a16="http://schemas.microsoft.com/office/drawing/2014/main" id="{D1606DAC-F128-4D7A-AF5D-522F8305CBAB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564;p25">
              <a:extLst>
                <a:ext uri="{FF2B5EF4-FFF2-40B4-BE49-F238E27FC236}">
                  <a16:creationId xmlns:a16="http://schemas.microsoft.com/office/drawing/2014/main" id="{092D468C-5E07-460F-A257-6DAFCC2B8AD9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565;p25">
              <a:extLst>
                <a:ext uri="{FF2B5EF4-FFF2-40B4-BE49-F238E27FC236}">
                  <a16:creationId xmlns:a16="http://schemas.microsoft.com/office/drawing/2014/main" id="{71B660C9-2A7E-49E3-8F89-F4AC90879FE9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Google Shape;566;p25">
              <a:extLst>
                <a:ext uri="{FF2B5EF4-FFF2-40B4-BE49-F238E27FC236}">
                  <a16:creationId xmlns:a16="http://schemas.microsoft.com/office/drawing/2014/main" id="{0EC5E256-D4E4-4552-9645-335B6E0F16EF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Google Shape;567;p25">
              <a:extLst>
                <a:ext uri="{FF2B5EF4-FFF2-40B4-BE49-F238E27FC236}">
                  <a16:creationId xmlns:a16="http://schemas.microsoft.com/office/drawing/2014/main" id="{FE614833-9488-4853-B161-91ED5134183D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568;p25">
              <a:extLst>
                <a:ext uri="{FF2B5EF4-FFF2-40B4-BE49-F238E27FC236}">
                  <a16:creationId xmlns:a16="http://schemas.microsoft.com/office/drawing/2014/main" id="{9929495E-76E6-45C9-9A7E-3A766DCE0977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Google Shape;569;p25">
              <a:extLst>
                <a:ext uri="{FF2B5EF4-FFF2-40B4-BE49-F238E27FC236}">
                  <a16:creationId xmlns:a16="http://schemas.microsoft.com/office/drawing/2014/main" id="{DF8E7AA9-45D5-4EF8-96B7-4528284477E4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Google Shape;570;p25">
              <a:extLst>
                <a:ext uri="{FF2B5EF4-FFF2-40B4-BE49-F238E27FC236}">
                  <a16:creationId xmlns:a16="http://schemas.microsoft.com/office/drawing/2014/main" id="{FD8FEAA3-CE4C-459E-93B9-1B159A435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571;p25">
              <a:extLst>
                <a:ext uri="{FF2B5EF4-FFF2-40B4-BE49-F238E27FC236}">
                  <a16:creationId xmlns:a16="http://schemas.microsoft.com/office/drawing/2014/main" id="{C9554201-D558-4B5A-9089-CBED3D8FE103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572;p25">
              <a:extLst>
                <a:ext uri="{FF2B5EF4-FFF2-40B4-BE49-F238E27FC236}">
                  <a16:creationId xmlns:a16="http://schemas.microsoft.com/office/drawing/2014/main" id="{9BF7835E-B6B6-4A1B-B948-69CBC09F4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Google Shape;573;p25">
              <a:extLst>
                <a:ext uri="{FF2B5EF4-FFF2-40B4-BE49-F238E27FC236}">
                  <a16:creationId xmlns:a16="http://schemas.microsoft.com/office/drawing/2014/main" id="{5D6ACFE2-2B6E-445D-A9A2-23A2D4A46767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5BEDE37-D625-4B9B-9222-E95017381999}"/>
              </a:ext>
            </a:extLst>
          </p:cNvPr>
          <p:cNvGrpSpPr/>
          <p:nvPr/>
        </p:nvGrpSpPr>
        <p:grpSpPr>
          <a:xfrm>
            <a:off x="2208690" y="362756"/>
            <a:ext cx="663540" cy="2087995"/>
            <a:chOff x="2438853" y="6466052"/>
            <a:chExt cx="840340" cy="2087995"/>
          </a:xfrm>
        </p:grpSpPr>
        <p:cxnSp>
          <p:nvCxnSpPr>
            <p:cNvPr id="82" name="Google Shape;516;p25">
              <a:extLst>
                <a:ext uri="{FF2B5EF4-FFF2-40B4-BE49-F238E27FC236}">
                  <a16:creationId xmlns:a16="http://schemas.microsoft.com/office/drawing/2014/main" id="{6147F3A0-6FD1-4AB3-A4F1-0CF0F9EB7323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559;p25">
              <a:extLst>
                <a:ext uri="{FF2B5EF4-FFF2-40B4-BE49-F238E27FC236}">
                  <a16:creationId xmlns:a16="http://schemas.microsoft.com/office/drawing/2014/main" id="{A3113915-0D1E-4102-B787-BB08C69064F4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Google Shape;560;p25">
              <a:extLst>
                <a:ext uri="{FF2B5EF4-FFF2-40B4-BE49-F238E27FC236}">
                  <a16:creationId xmlns:a16="http://schemas.microsoft.com/office/drawing/2014/main" id="{468A9C8D-468E-4880-8071-80B6E632AD49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Google Shape;561;p25">
              <a:extLst>
                <a:ext uri="{FF2B5EF4-FFF2-40B4-BE49-F238E27FC236}">
                  <a16:creationId xmlns:a16="http://schemas.microsoft.com/office/drawing/2014/main" id="{E4023DE1-5D8F-47B3-86E7-70C32DD86B9D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" name="Google Shape;562;p25">
              <a:extLst>
                <a:ext uri="{FF2B5EF4-FFF2-40B4-BE49-F238E27FC236}">
                  <a16:creationId xmlns:a16="http://schemas.microsoft.com/office/drawing/2014/main" id="{1B40F7AD-CF23-466D-8A57-6EABDB8B0A71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" name="Google Shape;563;p25">
              <a:extLst>
                <a:ext uri="{FF2B5EF4-FFF2-40B4-BE49-F238E27FC236}">
                  <a16:creationId xmlns:a16="http://schemas.microsoft.com/office/drawing/2014/main" id="{A0C3C4AB-5762-40F0-969E-300074E67394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64;p25">
              <a:extLst>
                <a:ext uri="{FF2B5EF4-FFF2-40B4-BE49-F238E27FC236}">
                  <a16:creationId xmlns:a16="http://schemas.microsoft.com/office/drawing/2014/main" id="{4A273714-50AD-4242-9C7A-5FEEB021F624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65;p25">
              <a:extLst>
                <a:ext uri="{FF2B5EF4-FFF2-40B4-BE49-F238E27FC236}">
                  <a16:creationId xmlns:a16="http://schemas.microsoft.com/office/drawing/2014/main" id="{BF841CDF-5575-46FC-B3A0-054AEEEF5156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66;p25">
              <a:extLst>
                <a:ext uri="{FF2B5EF4-FFF2-40B4-BE49-F238E27FC236}">
                  <a16:creationId xmlns:a16="http://schemas.microsoft.com/office/drawing/2014/main" id="{692F3DF8-D5BE-4007-99FC-A230A8B3E8B1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567;p25">
              <a:extLst>
                <a:ext uri="{FF2B5EF4-FFF2-40B4-BE49-F238E27FC236}">
                  <a16:creationId xmlns:a16="http://schemas.microsoft.com/office/drawing/2014/main" id="{BDEC717A-ACBB-4E49-A771-E97256BAB06B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568;p25">
              <a:extLst>
                <a:ext uri="{FF2B5EF4-FFF2-40B4-BE49-F238E27FC236}">
                  <a16:creationId xmlns:a16="http://schemas.microsoft.com/office/drawing/2014/main" id="{A0CFB33D-75FF-4D8E-9BF2-480EAC2F60EE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569;p25">
              <a:extLst>
                <a:ext uri="{FF2B5EF4-FFF2-40B4-BE49-F238E27FC236}">
                  <a16:creationId xmlns:a16="http://schemas.microsoft.com/office/drawing/2014/main" id="{86560FCF-6D2A-489D-B8E7-FBDEC4B38699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Google Shape;570;p25">
              <a:extLst>
                <a:ext uri="{FF2B5EF4-FFF2-40B4-BE49-F238E27FC236}">
                  <a16:creationId xmlns:a16="http://schemas.microsoft.com/office/drawing/2014/main" id="{C1DC2657-B42C-46E6-9BEE-CFB1468AB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71;p25">
              <a:extLst>
                <a:ext uri="{FF2B5EF4-FFF2-40B4-BE49-F238E27FC236}">
                  <a16:creationId xmlns:a16="http://schemas.microsoft.com/office/drawing/2014/main" id="{840C3008-CBC3-4178-B93A-58352C63F8F5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572;p25">
              <a:extLst>
                <a:ext uri="{FF2B5EF4-FFF2-40B4-BE49-F238E27FC236}">
                  <a16:creationId xmlns:a16="http://schemas.microsoft.com/office/drawing/2014/main" id="{3EAEC8EA-62AB-49D7-9DF2-4A61DAE14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Google Shape;573;p25">
              <a:extLst>
                <a:ext uri="{FF2B5EF4-FFF2-40B4-BE49-F238E27FC236}">
                  <a16:creationId xmlns:a16="http://schemas.microsoft.com/office/drawing/2014/main" id="{EB4CC52C-51F6-4795-8421-D040F11EA229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9EAC211-E03A-43AF-83A8-BB5995F1062A}"/>
              </a:ext>
            </a:extLst>
          </p:cNvPr>
          <p:cNvGrpSpPr/>
          <p:nvPr/>
        </p:nvGrpSpPr>
        <p:grpSpPr>
          <a:xfrm>
            <a:off x="3022108" y="291032"/>
            <a:ext cx="659876" cy="2231443"/>
            <a:chOff x="1751218" y="1268824"/>
            <a:chExt cx="1102075" cy="2231443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A682293-EC0A-4625-A347-BD401478587E}"/>
                </a:ext>
              </a:extLst>
            </p:cNvPr>
            <p:cNvSpPr/>
            <p:nvPr/>
          </p:nvSpPr>
          <p:spPr>
            <a:xfrm>
              <a:off x="2121773" y="1268825"/>
              <a:ext cx="365760" cy="2231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97243E1-16BB-42D9-A828-7BF4C9F7717A}"/>
                </a:ext>
              </a:extLst>
            </p:cNvPr>
            <p:cNvSpPr/>
            <p:nvPr/>
          </p:nvSpPr>
          <p:spPr>
            <a:xfrm>
              <a:off x="2487533" y="1268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334F7F6-5D49-4DA5-BE3B-9467D68405EF}"/>
                </a:ext>
              </a:extLst>
            </p:cNvPr>
            <p:cNvSpPr/>
            <p:nvPr/>
          </p:nvSpPr>
          <p:spPr>
            <a:xfrm>
              <a:off x="2487533" y="14713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0AE76F6-9B2C-4B33-9913-B7117139771A}"/>
                </a:ext>
              </a:extLst>
            </p:cNvPr>
            <p:cNvSpPr/>
            <p:nvPr/>
          </p:nvSpPr>
          <p:spPr>
            <a:xfrm>
              <a:off x="2487533" y="1673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E5BC19B-282D-4613-A017-5DE196EA1302}"/>
                </a:ext>
              </a:extLst>
            </p:cNvPr>
            <p:cNvSpPr/>
            <p:nvPr/>
          </p:nvSpPr>
          <p:spPr>
            <a:xfrm>
              <a:off x="2487533" y="187737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75FD0BF-D6E7-4E08-865A-BD3A9F7CA9A6}"/>
                </a:ext>
              </a:extLst>
            </p:cNvPr>
            <p:cNvSpPr/>
            <p:nvPr/>
          </p:nvSpPr>
          <p:spPr>
            <a:xfrm>
              <a:off x="2487533" y="2078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E7AD77F-0296-4B18-9009-93BBEBBB58C0}"/>
                </a:ext>
              </a:extLst>
            </p:cNvPr>
            <p:cNvSpPr/>
            <p:nvPr/>
          </p:nvSpPr>
          <p:spPr>
            <a:xfrm>
              <a:off x="2487533" y="22813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39F0016-E5CF-4373-B513-94B3F0329A5D}"/>
                </a:ext>
              </a:extLst>
            </p:cNvPr>
            <p:cNvSpPr/>
            <p:nvPr/>
          </p:nvSpPr>
          <p:spPr>
            <a:xfrm>
              <a:off x="2487533" y="2483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0E53A28-C68C-4A1F-A57D-099EB8EE0A42}"/>
                </a:ext>
              </a:extLst>
            </p:cNvPr>
            <p:cNvSpPr/>
            <p:nvPr/>
          </p:nvSpPr>
          <p:spPr>
            <a:xfrm>
              <a:off x="2487533" y="268737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14DC96F-A7FD-4301-89C4-C8CA6DEFDD8A}"/>
                </a:ext>
              </a:extLst>
            </p:cNvPr>
            <p:cNvSpPr/>
            <p:nvPr/>
          </p:nvSpPr>
          <p:spPr>
            <a:xfrm>
              <a:off x="2487533" y="289171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6C36DA0-D61F-43DF-80B7-7C9E9A3DFEFF}"/>
                </a:ext>
              </a:extLst>
            </p:cNvPr>
            <p:cNvSpPr/>
            <p:nvPr/>
          </p:nvSpPr>
          <p:spPr>
            <a:xfrm>
              <a:off x="2487533" y="309421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50490B59-3436-41C1-95C4-8E7FD9D2698B}"/>
                </a:ext>
              </a:extLst>
            </p:cNvPr>
            <p:cNvSpPr/>
            <p:nvPr/>
          </p:nvSpPr>
          <p:spPr>
            <a:xfrm>
              <a:off x="2487533" y="329776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707C5F7-8E16-4989-BBA6-83A627B31CCB}"/>
                </a:ext>
              </a:extLst>
            </p:cNvPr>
            <p:cNvSpPr/>
            <p:nvPr/>
          </p:nvSpPr>
          <p:spPr>
            <a:xfrm>
              <a:off x="1751218" y="1268824"/>
              <a:ext cx="365760" cy="22314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13" dirty="0">
                  <a:solidFill>
                    <a:schemeClr val="dk1"/>
                  </a:solidFill>
                </a:rPr>
                <a:t>300×1</a:t>
              </a:r>
              <a:endParaRPr lang="zh-CN" altLang="en-US" sz="1013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26FCD010-0DF9-4D3E-95B4-258B9EFF846A}"/>
              </a:ext>
            </a:extLst>
          </p:cNvPr>
          <p:cNvGrpSpPr/>
          <p:nvPr/>
        </p:nvGrpSpPr>
        <p:grpSpPr>
          <a:xfrm>
            <a:off x="4641617" y="1204253"/>
            <a:ext cx="438003" cy="405000"/>
            <a:chOff x="6381955" y="1249963"/>
            <a:chExt cx="438003" cy="405000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14ADACD3-C3BE-4B6C-B466-490ADAC53FB5}"/>
                </a:ext>
              </a:extLst>
            </p:cNvPr>
            <p:cNvSpPr/>
            <p:nvPr/>
          </p:nvSpPr>
          <p:spPr>
            <a:xfrm>
              <a:off x="6381955" y="1249964"/>
              <a:ext cx="219002" cy="404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13" dirty="0">
                  <a:solidFill>
                    <a:schemeClr val="dk1"/>
                  </a:solidFill>
                </a:rPr>
                <a:t>2×1</a:t>
              </a:r>
              <a:endParaRPr lang="zh-CN" altLang="en-US" sz="1013" dirty="0">
                <a:solidFill>
                  <a:schemeClr val="dk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C99DFBE7-96F8-4C85-9D70-428E4F50B4A5}"/>
                </a:ext>
              </a:extLst>
            </p:cNvPr>
            <p:cNvSpPr/>
            <p:nvPr/>
          </p:nvSpPr>
          <p:spPr>
            <a:xfrm>
              <a:off x="6600956" y="1249963"/>
              <a:ext cx="219002" cy="2025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046CC30-A428-4A70-A0DF-D31E33E7B8C3}"/>
                </a:ext>
              </a:extLst>
            </p:cNvPr>
            <p:cNvSpPr/>
            <p:nvPr/>
          </p:nvSpPr>
          <p:spPr>
            <a:xfrm>
              <a:off x="6600956" y="1452463"/>
              <a:ext cx="219002" cy="2025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371BD411-F8C9-424C-BF8D-61BAC0E882DB}"/>
              </a:ext>
            </a:extLst>
          </p:cNvPr>
          <p:cNvGrpSpPr/>
          <p:nvPr/>
        </p:nvGrpSpPr>
        <p:grpSpPr>
          <a:xfrm>
            <a:off x="3831862" y="767446"/>
            <a:ext cx="659876" cy="1278614"/>
            <a:chOff x="2438853" y="6466052"/>
            <a:chExt cx="840340" cy="2087995"/>
          </a:xfrm>
        </p:grpSpPr>
        <p:cxnSp>
          <p:nvCxnSpPr>
            <p:cNvPr id="172" name="Google Shape;516;p25">
              <a:extLst>
                <a:ext uri="{FF2B5EF4-FFF2-40B4-BE49-F238E27FC236}">
                  <a16:creationId xmlns:a16="http://schemas.microsoft.com/office/drawing/2014/main" id="{7DD47B87-BEFE-43E7-B39F-3B2C410B5225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559;p25">
              <a:extLst>
                <a:ext uri="{FF2B5EF4-FFF2-40B4-BE49-F238E27FC236}">
                  <a16:creationId xmlns:a16="http://schemas.microsoft.com/office/drawing/2014/main" id="{AD956773-04B4-471D-BA91-D9605E25C369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560;p25">
              <a:extLst>
                <a:ext uri="{FF2B5EF4-FFF2-40B4-BE49-F238E27FC236}">
                  <a16:creationId xmlns:a16="http://schemas.microsoft.com/office/drawing/2014/main" id="{CA5C7E8B-BBDD-40EB-A6A7-5E33113835D7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561;p25">
              <a:extLst>
                <a:ext uri="{FF2B5EF4-FFF2-40B4-BE49-F238E27FC236}">
                  <a16:creationId xmlns:a16="http://schemas.microsoft.com/office/drawing/2014/main" id="{4FD30F74-F83C-4613-A564-B9B85692541B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562;p25">
              <a:extLst>
                <a:ext uri="{FF2B5EF4-FFF2-40B4-BE49-F238E27FC236}">
                  <a16:creationId xmlns:a16="http://schemas.microsoft.com/office/drawing/2014/main" id="{4BCAB08D-04F1-4DE8-A678-7CF2FE7D6D19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563;p25">
              <a:extLst>
                <a:ext uri="{FF2B5EF4-FFF2-40B4-BE49-F238E27FC236}">
                  <a16:creationId xmlns:a16="http://schemas.microsoft.com/office/drawing/2014/main" id="{F57973D4-36C7-4392-9E14-3C5BCA52F8C9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564;p25">
              <a:extLst>
                <a:ext uri="{FF2B5EF4-FFF2-40B4-BE49-F238E27FC236}">
                  <a16:creationId xmlns:a16="http://schemas.microsoft.com/office/drawing/2014/main" id="{6071D1EA-683F-485D-A7B7-E1A37F790CF5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565;p25">
              <a:extLst>
                <a:ext uri="{FF2B5EF4-FFF2-40B4-BE49-F238E27FC236}">
                  <a16:creationId xmlns:a16="http://schemas.microsoft.com/office/drawing/2014/main" id="{E9B10C92-FDA7-4804-9BCE-40FEAFAB3551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Google Shape;566;p25">
              <a:extLst>
                <a:ext uri="{FF2B5EF4-FFF2-40B4-BE49-F238E27FC236}">
                  <a16:creationId xmlns:a16="http://schemas.microsoft.com/office/drawing/2014/main" id="{3BB79B2E-A1F5-4F00-ADA7-90CD935DDDEC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567;p25">
              <a:extLst>
                <a:ext uri="{FF2B5EF4-FFF2-40B4-BE49-F238E27FC236}">
                  <a16:creationId xmlns:a16="http://schemas.microsoft.com/office/drawing/2014/main" id="{6A7AA7B3-B4EA-4255-9AA8-75E921F9247F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568;p25">
              <a:extLst>
                <a:ext uri="{FF2B5EF4-FFF2-40B4-BE49-F238E27FC236}">
                  <a16:creationId xmlns:a16="http://schemas.microsoft.com/office/drawing/2014/main" id="{3E57943E-3C06-4C39-8249-F79AE93A5B1F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569;p25">
              <a:extLst>
                <a:ext uri="{FF2B5EF4-FFF2-40B4-BE49-F238E27FC236}">
                  <a16:creationId xmlns:a16="http://schemas.microsoft.com/office/drawing/2014/main" id="{0DB8F817-A89E-4419-8809-3A53EB9FCB96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" name="Google Shape;570;p25">
              <a:extLst>
                <a:ext uri="{FF2B5EF4-FFF2-40B4-BE49-F238E27FC236}">
                  <a16:creationId xmlns:a16="http://schemas.microsoft.com/office/drawing/2014/main" id="{EBD2FBD9-2380-4CB7-974C-05D67CF91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571;p25">
              <a:extLst>
                <a:ext uri="{FF2B5EF4-FFF2-40B4-BE49-F238E27FC236}">
                  <a16:creationId xmlns:a16="http://schemas.microsoft.com/office/drawing/2014/main" id="{D2B626E1-73E1-49AC-8439-1C33A876D8F7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" name="Google Shape;572;p25">
              <a:extLst>
                <a:ext uri="{FF2B5EF4-FFF2-40B4-BE49-F238E27FC236}">
                  <a16:creationId xmlns:a16="http://schemas.microsoft.com/office/drawing/2014/main" id="{488EBFAB-914B-42B7-94F3-51A61AE3F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573;p25">
              <a:extLst>
                <a:ext uri="{FF2B5EF4-FFF2-40B4-BE49-F238E27FC236}">
                  <a16:creationId xmlns:a16="http://schemas.microsoft.com/office/drawing/2014/main" id="{3D8A9825-837F-4177-9856-EC5EE568496A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C990AEC6-E7C1-4F2B-BDF1-DDE0D4D3A7A0}"/>
              </a:ext>
            </a:extLst>
          </p:cNvPr>
          <p:cNvGrpSpPr/>
          <p:nvPr/>
        </p:nvGrpSpPr>
        <p:grpSpPr>
          <a:xfrm>
            <a:off x="233029" y="3283503"/>
            <a:ext cx="202500" cy="2153274"/>
            <a:chOff x="1172686" y="1269818"/>
            <a:chExt cx="202500" cy="2153274"/>
          </a:xfrm>
          <a:solidFill>
            <a:srgbClr val="7030A0"/>
          </a:solidFill>
        </p:grpSpPr>
        <p:sp>
          <p:nvSpPr>
            <p:cNvPr id="190" name="流程图: 接点 189">
              <a:extLst>
                <a:ext uri="{FF2B5EF4-FFF2-40B4-BE49-F238E27FC236}">
                  <a16:creationId xmlns:a16="http://schemas.microsoft.com/office/drawing/2014/main" id="{3C50F2E1-16D6-4477-9C67-B22858BBD29B}"/>
                </a:ext>
              </a:extLst>
            </p:cNvPr>
            <p:cNvSpPr/>
            <p:nvPr/>
          </p:nvSpPr>
          <p:spPr>
            <a:xfrm>
              <a:off x="1172686" y="1269818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BE33035A-0A4D-4B02-B74C-48C01A5257E6}"/>
                </a:ext>
              </a:extLst>
            </p:cNvPr>
            <p:cNvSpPr/>
            <p:nvPr/>
          </p:nvSpPr>
          <p:spPr>
            <a:xfrm>
              <a:off x="1172686" y="1548500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2" name="流程图: 接点 191">
              <a:extLst>
                <a:ext uri="{FF2B5EF4-FFF2-40B4-BE49-F238E27FC236}">
                  <a16:creationId xmlns:a16="http://schemas.microsoft.com/office/drawing/2014/main" id="{A512B84F-75DE-401E-8AB1-1522D435DB38}"/>
                </a:ext>
              </a:extLst>
            </p:cNvPr>
            <p:cNvSpPr/>
            <p:nvPr/>
          </p:nvSpPr>
          <p:spPr>
            <a:xfrm>
              <a:off x="1172686" y="1827182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3" name="流程图: 接点 192">
              <a:extLst>
                <a:ext uri="{FF2B5EF4-FFF2-40B4-BE49-F238E27FC236}">
                  <a16:creationId xmlns:a16="http://schemas.microsoft.com/office/drawing/2014/main" id="{8045BEA4-7EDC-46F7-8D67-BF2727C52699}"/>
                </a:ext>
              </a:extLst>
            </p:cNvPr>
            <p:cNvSpPr/>
            <p:nvPr/>
          </p:nvSpPr>
          <p:spPr>
            <a:xfrm>
              <a:off x="1172686" y="2105864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4" name="流程图: 接点 193">
              <a:extLst>
                <a:ext uri="{FF2B5EF4-FFF2-40B4-BE49-F238E27FC236}">
                  <a16:creationId xmlns:a16="http://schemas.microsoft.com/office/drawing/2014/main" id="{24D480BF-3155-489B-9184-3423006AAA69}"/>
                </a:ext>
              </a:extLst>
            </p:cNvPr>
            <p:cNvSpPr/>
            <p:nvPr/>
          </p:nvSpPr>
          <p:spPr>
            <a:xfrm>
              <a:off x="1172686" y="2384546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5" name="流程图: 接点 194">
              <a:extLst>
                <a:ext uri="{FF2B5EF4-FFF2-40B4-BE49-F238E27FC236}">
                  <a16:creationId xmlns:a16="http://schemas.microsoft.com/office/drawing/2014/main" id="{703B6FB5-883C-4313-8935-514BCADDC047}"/>
                </a:ext>
              </a:extLst>
            </p:cNvPr>
            <p:cNvSpPr/>
            <p:nvPr/>
          </p:nvSpPr>
          <p:spPr>
            <a:xfrm>
              <a:off x="1172686" y="2663229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6" name="流程图: 接点 195">
              <a:extLst>
                <a:ext uri="{FF2B5EF4-FFF2-40B4-BE49-F238E27FC236}">
                  <a16:creationId xmlns:a16="http://schemas.microsoft.com/office/drawing/2014/main" id="{CC1528DA-BC01-481A-81FA-999089F2DC69}"/>
                </a:ext>
              </a:extLst>
            </p:cNvPr>
            <p:cNvSpPr/>
            <p:nvPr/>
          </p:nvSpPr>
          <p:spPr>
            <a:xfrm>
              <a:off x="1172686" y="2941911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197" name="流程图: 接点 196">
              <a:extLst>
                <a:ext uri="{FF2B5EF4-FFF2-40B4-BE49-F238E27FC236}">
                  <a16:creationId xmlns:a16="http://schemas.microsoft.com/office/drawing/2014/main" id="{E9AEAFA5-ED05-4F4E-84B4-D8751BC4DDC7}"/>
                </a:ext>
              </a:extLst>
            </p:cNvPr>
            <p:cNvSpPr/>
            <p:nvPr/>
          </p:nvSpPr>
          <p:spPr>
            <a:xfrm>
              <a:off x="1172686" y="3220592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0282904E-42F4-4DC5-A76C-87617E5A6789}"/>
              </a:ext>
            </a:extLst>
          </p:cNvPr>
          <p:cNvGrpSpPr/>
          <p:nvPr/>
        </p:nvGrpSpPr>
        <p:grpSpPr>
          <a:xfrm>
            <a:off x="1396758" y="3244419"/>
            <a:ext cx="659876" cy="2231443"/>
            <a:chOff x="1751218" y="1268824"/>
            <a:chExt cx="1102075" cy="2231443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BE28E55-49E7-4CFC-9809-BCB4C2513274}"/>
                </a:ext>
              </a:extLst>
            </p:cNvPr>
            <p:cNvSpPr/>
            <p:nvPr/>
          </p:nvSpPr>
          <p:spPr>
            <a:xfrm>
              <a:off x="2121773" y="1268825"/>
              <a:ext cx="365760" cy="2231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0EE41A9-049F-4349-B012-6B13790A4DF1}"/>
                </a:ext>
              </a:extLst>
            </p:cNvPr>
            <p:cNvSpPr/>
            <p:nvPr/>
          </p:nvSpPr>
          <p:spPr>
            <a:xfrm>
              <a:off x="2487533" y="1268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9C214DB-F64D-40FD-971A-25CE05AD1E0B}"/>
                </a:ext>
              </a:extLst>
            </p:cNvPr>
            <p:cNvSpPr/>
            <p:nvPr/>
          </p:nvSpPr>
          <p:spPr>
            <a:xfrm>
              <a:off x="2487533" y="14713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E31CA3D5-2FD3-4178-90F2-5F63DC61C202}"/>
                </a:ext>
              </a:extLst>
            </p:cNvPr>
            <p:cNvSpPr/>
            <p:nvPr/>
          </p:nvSpPr>
          <p:spPr>
            <a:xfrm>
              <a:off x="2487533" y="1673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1263019D-6597-4A90-BD8C-444A2A43EC55}"/>
                </a:ext>
              </a:extLst>
            </p:cNvPr>
            <p:cNvSpPr/>
            <p:nvPr/>
          </p:nvSpPr>
          <p:spPr>
            <a:xfrm>
              <a:off x="2487533" y="187737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D1B1D-C94D-4657-AE39-2503E41D5DE7}"/>
                </a:ext>
              </a:extLst>
            </p:cNvPr>
            <p:cNvSpPr/>
            <p:nvPr/>
          </p:nvSpPr>
          <p:spPr>
            <a:xfrm>
              <a:off x="2487533" y="2078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3230A40-4AA8-4633-B244-88C837346652}"/>
                </a:ext>
              </a:extLst>
            </p:cNvPr>
            <p:cNvSpPr/>
            <p:nvPr/>
          </p:nvSpPr>
          <p:spPr>
            <a:xfrm>
              <a:off x="2487533" y="22813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B0E8F1B-E73E-4D93-B10B-EF1F520FE6C8}"/>
                </a:ext>
              </a:extLst>
            </p:cNvPr>
            <p:cNvSpPr/>
            <p:nvPr/>
          </p:nvSpPr>
          <p:spPr>
            <a:xfrm>
              <a:off x="2487533" y="248382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0E2E6F7-64C6-4250-B833-34C7BCD56516}"/>
                </a:ext>
              </a:extLst>
            </p:cNvPr>
            <p:cNvSpPr/>
            <p:nvPr/>
          </p:nvSpPr>
          <p:spPr>
            <a:xfrm>
              <a:off x="2487533" y="2687374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3C04621-146B-4BCA-BF76-4C9A017977E1}"/>
                </a:ext>
              </a:extLst>
            </p:cNvPr>
            <p:cNvSpPr/>
            <p:nvPr/>
          </p:nvSpPr>
          <p:spPr>
            <a:xfrm>
              <a:off x="2487533" y="289171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1964EF9A-CF96-4B65-8DC0-9E6CC88428CF}"/>
                </a:ext>
              </a:extLst>
            </p:cNvPr>
            <p:cNvSpPr/>
            <p:nvPr/>
          </p:nvSpPr>
          <p:spPr>
            <a:xfrm>
              <a:off x="2487533" y="309421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AF0EB56-6296-483C-8F97-CFA7FBBCAF24}"/>
                </a:ext>
              </a:extLst>
            </p:cNvPr>
            <p:cNvSpPr/>
            <p:nvPr/>
          </p:nvSpPr>
          <p:spPr>
            <a:xfrm>
              <a:off x="2487533" y="3297766"/>
              <a:ext cx="365760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BCCA18F-6428-4B7C-A60C-C414081EBE64}"/>
                </a:ext>
              </a:extLst>
            </p:cNvPr>
            <p:cNvSpPr/>
            <p:nvPr/>
          </p:nvSpPr>
          <p:spPr>
            <a:xfrm>
              <a:off x="1751218" y="1268824"/>
              <a:ext cx="365760" cy="22314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13" dirty="0">
                  <a:solidFill>
                    <a:schemeClr val="dk1"/>
                  </a:solidFill>
                </a:rPr>
                <a:t>400×1</a:t>
              </a:r>
              <a:endParaRPr lang="zh-CN" altLang="en-US" sz="1013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2CCBC692-90F1-447E-A37E-BBFAC63902A3}"/>
              </a:ext>
            </a:extLst>
          </p:cNvPr>
          <p:cNvGrpSpPr/>
          <p:nvPr/>
        </p:nvGrpSpPr>
        <p:grpSpPr>
          <a:xfrm>
            <a:off x="584318" y="3316143"/>
            <a:ext cx="663651" cy="2087995"/>
            <a:chOff x="2438853" y="6466052"/>
            <a:chExt cx="840340" cy="2087995"/>
          </a:xfrm>
        </p:grpSpPr>
        <p:cxnSp>
          <p:nvCxnSpPr>
            <p:cNvPr id="213" name="Google Shape;516;p25">
              <a:extLst>
                <a:ext uri="{FF2B5EF4-FFF2-40B4-BE49-F238E27FC236}">
                  <a16:creationId xmlns:a16="http://schemas.microsoft.com/office/drawing/2014/main" id="{37210260-5267-4E10-ABA5-B0012C2285DC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Google Shape;559;p25">
              <a:extLst>
                <a:ext uri="{FF2B5EF4-FFF2-40B4-BE49-F238E27FC236}">
                  <a16:creationId xmlns:a16="http://schemas.microsoft.com/office/drawing/2014/main" id="{7ABFE294-B556-4A91-8C26-B73D9C1A5006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Google Shape;560;p25">
              <a:extLst>
                <a:ext uri="{FF2B5EF4-FFF2-40B4-BE49-F238E27FC236}">
                  <a16:creationId xmlns:a16="http://schemas.microsoft.com/office/drawing/2014/main" id="{3E9DDEDA-C7BC-439C-BCA2-9BAAFA4F7022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Google Shape;561;p25">
              <a:extLst>
                <a:ext uri="{FF2B5EF4-FFF2-40B4-BE49-F238E27FC236}">
                  <a16:creationId xmlns:a16="http://schemas.microsoft.com/office/drawing/2014/main" id="{ED07FCDE-70D8-40BF-B111-3929DF5010BB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562;p25">
              <a:extLst>
                <a:ext uri="{FF2B5EF4-FFF2-40B4-BE49-F238E27FC236}">
                  <a16:creationId xmlns:a16="http://schemas.microsoft.com/office/drawing/2014/main" id="{E6A0F186-1FF6-422E-8694-799FF52E6F1E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563;p25">
              <a:extLst>
                <a:ext uri="{FF2B5EF4-FFF2-40B4-BE49-F238E27FC236}">
                  <a16:creationId xmlns:a16="http://schemas.microsoft.com/office/drawing/2014/main" id="{7178EDDC-AD5E-4B6C-83D9-D8273F7F1662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Google Shape;564;p25">
              <a:extLst>
                <a:ext uri="{FF2B5EF4-FFF2-40B4-BE49-F238E27FC236}">
                  <a16:creationId xmlns:a16="http://schemas.microsoft.com/office/drawing/2014/main" id="{597B649E-0477-4588-863E-876467A00712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" name="Google Shape;565;p25">
              <a:extLst>
                <a:ext uri="{FF2B5EF4-FFF2-40B4-BE49-F238E27FC236}">
                  <a16:creationId xmlns:a16="http://schemas.microsoft.com/office/drawing/2014/main" id="{ADB86DD5-CF1F-4712-BCD6-106C3F72862B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" name="Google Shape;566;p25">
              <a:extLst>
                <a:ext uri="{FF2B5EF4-FFF2-40B4-BE49-F238E27FC236}">
                  <a16:creationId xmlns:a16="http://schemas.microsoft.com/office/drawing/2014/main" id="{F916AB25-0A16-450F-A6FA-B78CE832B216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567;p25">
              <a:extLst>
                <a:ext uri="{FF2B5EF4-FFF2-40B4-BE49-F238E27FC236}">
                  <a16:creationId xmlns:a16="http://schemas.microsoft.com/office/drawing/2014/main" id="{22CC9338-3424-4444-85D3-7A46160C2D8D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" name="Google Shape;568;p25">
              <a:extLst>
                <a:ext uri="{FF2B5EF4-FFF2-40B4-BE49-F238E27FC236}">
                  <a16:creationId xmlns:a16="http://schemas.microsoft.com/office/drawing/2014/main" id="{185CD3E8-8525-4807-B3CD-0BE0CC218BF8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569;p25">
              <a:extLst>
                <a:ext uri="{FF2B5EF4-FFF2-40B4-BE49-F238E27FC236}">
                  <a16:creationId xmlns:a16="http://schemas.microsoft.com/office/drawing/2014/main" id="{04518304-D5E9-43B5-935F-74243CDFE88A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" name="Google Shape;570;p25">
              <a:extLst>
                <a:ext uri="{FF2B5EF4-FFF2-40B4-BE49-F238E27FC236}">
                  <a16:creationId xmlns:a16="http://schemas.microsoft.com/office/drawing/2014/main" id="{30E357F3-CE3D-402A-AD3A-B9122DEDB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571;p25">
              <a:extLst>
                <a:ext uri="{FF2B5EF4-FFF2-40B4-BE49-F238E27FC236}">
                  <a16:creationId xmlns:a16="http://schemas.microsoft.com/office/drawing/2014/main" id="{7F556C9C-A8EE-4C48-B665-A75E66F1F29B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" name="Google Shape;572;p25">
              <a:extLst>
                <a:ext uri="{FF2B5EF4-FFF2-40B4-BE49-F238E27FC236}">
                  <a16:creationId xmlns:a16="http://schemas.microsoft.com/office/drawing/2014/main" id="{72377E5A-D4AF-445D-B115-889D28DE5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" name="Google Shape;573;p25">
              <a:extLst>
                <a:ext uri="{FF2B5EF4-FFF2-40B4-BE49-F238E27FC236}">
                  <a16:creationId xmlns:a16="http://schemas.microsoft.com/office/drawing/2014/main" id="{D49EA511-AFE2-4373-83D4-EDF469B7B532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DF51EB9B-3C10-42E4-A2AE-BB54F9D107E5}"/>
              </a:ext>
            </a:extLst>
          </p:cNvPr>
          <p:cNvGrpSpPr/>
          <p:nvPr/>
        </p:nvGrpSpPr>
        <p:grpSpPr>
          <a:xfrm>
            <a:off x="2205423" y="3316143"/>
            <a:ext cx="663540" cy="2087995"/>
            <a:chOff x="2438853" y="6466052"/>
            <a:chExt cx="840340" cy="2087995"/>
          </a:xfrm>
        </p:grpSpPr>
        <p:cxnSp>
          <p:nvCxnSpPr>
            <p:cNvPr id="230" name="Google Shape;516;p25">
              <a:extLst>
                <a:ext uri="{FF2B5EF4-FFF2-40B4-BE49-F238E27FC236}">
                  <a16:creationId xmlns:a16="http://schemas.microsoft.com/office/drawing/2014/main" id="{AD24039E-47B3-4B9F-A352-8684E24D8612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559;p25">
              <a:extLst>
                <a:ext uri="{FF2B5EF4-FFF2-40B4-BE49-F238E27FC236}">
                  <a16:creationId xmlns:a16="http://schemas.microsoft.com/office/drawing/2014/main" id="{3C193383-C938-4CD4-B974-C6CE3E5247D8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" name="Google Shape;560;p25">
              <a:extLst>
                <a:ext uri="{FF2B5EF4-FFF2-40B4-BE49-F238E27FC236}">
                  <a16:creationId xmlns:a16="http://schemas.microsoft.com/office/drawing/2014/main" id="{55B8DD4E-D235-415C-B044-97A4555F39E1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" name="Google Shape;561;p25">
              <a:extLst>
                <a:ext uri="{FF2B5EF4-FFF2-40B4-BE49-F238E27FC236}">
                  <a16:creationId xmlns:a16="http://schemas.microsoft.com/office/drawing/2014/main" id="{8F966B17-C82B-42BB-8621-119907B3A9DE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4" name="Google Shape;562;p25">
              <a:extLst>
                <a:ext uri="{FF2B5EF4-FFF2-40B4-BE49-F238E27FC236}">
                  <a16:creationId xmlns:a16="http://schemas.microsoft.com/office/drawing/2014/main" id="{AF5680D6-7A64-4B7B-B93B-72EED22BA914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" name="Google Shape;563;p25">
              <a:extLst>
                <a:ext uri="{FF2B5EF4-FFF2-40B4-BE49-F238E27FC236}">
                  <a16:creationId xmlns:a16="http://schemas.microsoft.com/office/drawing/2014/main" id="{CEC759A0-6D0C-4976-8B2D-7EBF787E1D40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6" name="Google Shape;564;p25">
              <a:extLst>
                <a:ext uri="{FF2B5EF4-FFF2-40B4-BE49-F238E27FC236}">
                  <a16:creationId xmlns:a16="http://schemas.microsoft.com/office/drawing/2014/main" id="{D001BCDA-74E2-4373-90C7-C2B9A1421F96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565;p25">
              <a:extLst>
                <a:ext uri="{FF2B5EF4-FFF2-40B4-BE49-F238E27FC236}">
                  <a16:creationId xmlns:a16="http://schemas.microsoft.com/office/drawing/2014/main" id="{167FCA2D-4A7B-4236-AE88-43401E595114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Google Shape;566;p25">
              <a:extLst>
                <a:ext uri="{FF2B5EF4-FFF2-40B4-BE49-F238E27FC236}">
                  <a16:creationId xmlns:a16="http://schemas.microsoft.com/office/drawing/2014/main" id="{ED3B4632-37D6-40E4-B785-D174967F6AC9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567;p25">
              <a:extLst>
                <a:ext uri="{FF2B5EF4-FFF2-40B4-BE49-F238E27FC236}">
                  <a16:creationId xmlns:a16="http://schemas.microsoft.com/office/drawing/2014/main" id="{59AC1F2D-D109-406C-BE46-74B9E7702314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568;p25">
              <a:extLst>
                <a:ext uri="{FF2B5EF4-FFF2-40B4-BE49-F238E27FC236}">
                  <a16:creationId xmlns:a16="http://schemas.microsoft.com/office/drawing/2014/main" id="{B3D68B82-E6A4-4CDB-96CD-066621700C83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Google Shape;569;p25">
              <a:extLst>
                <a:ext uri="{FF2B5EF4-FFF2-40B4-BE49-F238E27FC236}">
                  <a16:creationId xmlns:a16="http://schemas.microsoft.com/office/drawing/2014/main" id="{894CB42B-6868-4893-876B-01EC226FDE6F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570;p25">
              <a:extLst>
                <a:ext uri="{FF2B5EF4-FFF2-40B4-BE49-F238E27FC236}">
                  <a16:creationId xmlns:a16="http://schemas.microsoft.com/office/drawing/2014/main" id="{BB4D18F2-CF9F-4A42-BA92-96BC72841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Google Shape;571;p25">
              <a:extLst>
                <a:ext uri="{FF2B5EF4-FFF2-40B4-BE49-F238E27FC236}">
                  <a16:creationId xmlns:a16="http://schemas.microsoft.com/office/drawing/2014/main" id="{42C502F0-C8C0-4072-B7DD-6600B946E4EB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" name="Google Shape;572;p25">
              <a:extLst>
                <a:ext uri="{FF2B5EF4-FFF2-40B4-BE49-F238E27FC236}">
                  <a16:creationId xmlns:a16="http://schemas.microsoft.com/office/drawing/2014/main" id="{4338D5CE-AA5D-44C0-8327-C19752F89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5" name="Google Shape;573;p25">
              <a:extLst>
                <a:ext uri="{FF2B5EF4-FFF2-40B4-BE49-F238E27FC236}">
                  <a16:creationId xmlns:a16="http://schemas.microsoft.com/office/drawing/2014/main" id="{8E494826-EB74-4DCA-883C-F2F2B51A4A8E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6" name="矩形 275">
            <a:extLst>
              <a:ext uri="{FF2B5EF4-FFF2-40B4-BE49-F238E27FC236}">
                <a16:creationId xmlns:a16="http://schemas.microsoft.com/office/drawing/2014/main" id="{6C86C50D-0B6D-48F1-9ED5-04B2F945C5D6}"/>
              </a:ext>
            </a:extLst>
          </p:cNvPr>
          <p:cNvSpPr/>
          <p:nvPr/>
        </p:nvSpPr>
        <p:spPr>
          <a:xfrm>
            <a:off x="3017752" y="3244419"/>
            <a:ext cx="219002" cy="22314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13" dirty="0">
                <a:solidFill>
                  <a:schemeClr val="dk1"/>
                </a:solidFill>
              </a:rPr>
              <a:t>300×1</a:t>
            </a:r>
            <a:endParaRPr lang="zh-CN" altLang="en-US" sz="1013" dirty="0">
              <a:solidFill>
                <a:schemeClr val="dk1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851B6620-A611-44F8-AB38-CACAFEDE3BF7}"/>
              </a:ext>
            </a:extLst>
          </p:cNvPr>
          <p:cNvSpPr/>
          <p:nvPr/>
        </p:nvSpPr>
        <p:spPr>
          <a:xfrm>
            <a:off x="3019188" y="5893399"/>
            <a:ext cx="219002" cy="22314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13" dirty="0">
                <a:solidFill>
                  <a:schemeClr val="dk1"/>
                </a:solidFill>
              </a:rPr>
              <a:t>300×1</a:t>
            </a:r>
            <a:endParaRPr lang="zh-CN" altLang="en-US" sz="1013" dirty="0">
              <a:solidFill>
                <a:schemeClr val="dk1"/>
              </a:solidFill>
            </a:endParaRPr>
          </a:p>
        </p:txBody>
      </p: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3126312D-7305-4D9F-9053-534BBAE0B4FF}"/>
              </a:ext>
            </a:extLst>
          </p:cNvPr>
          <p:cNvGrpSpPr/>
          <p:nvPr/>
        </p:nvGrpSpPr>
        <p:grpSpPr>
          <a:xfrm>
            <a:off x="4706413" y="5039718"/>
            <a:ext cx="659876" cy="1278614"/>
            <a:chOff x="2438853" y="6466052"/>
            <a:chExt cx="840340" cy="2087995"/>
          </a:xfrm>
        </p:grpSpPr>
        <p:cxnSp>
          <p:nvCxnSpPr>
            <p:cNvPr id="296" name="Google Shape;516;p25">
              <a:extLst>
                <a:ext uri="{FF2B5EF4-FFF2-40B4-BE49-F238E27FC236}">
                  <a16:creationId xmlns:a16="http://schemas.microsoft.com/office/drawing/2014/main" id="{751C4630-5E2C-4D1D-9EC1-0FF279B0519D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7" name="Google Shape;559;p25">
              <a:extLst>
                <a:ext uri="{FF2B5EF4-FFF2-40B4-BE49-F238E27FC236}">
                  <a16:creationId xmlns:a16="http://schemas.microsoft.com/office/drawing/2014/main" id="{24A852F6-AE92-49AF-9919-138C68B586D3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8" name="Google Shape;560;p25">
              <a:extLst>
                <a:ext uri="{FF2B5EF4-FFF2-40B4-BE49-F238E27FC236}">
                  <a16:creationId xmlns:a16="http://schemas.microsoft.com/office/drawing/2014/main" id="{3C082BDA-0DDA-4443-B98E-E5BC0F98CDD5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9" name="Google Shape;561;p25">
              <a:extLst>
                <a:ext uri="{FF2B5EF4-FFF2-40B4-BE49-F238E27FC236}">
                  <a16:creationId xmlns:a16="http://schemas.microsoft.com/office/drawing/2014/main" id="{68C42D7F-8763-46AA-B5A0-5517F2F04A54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0" name="Google Shape;562;p25">
              <a:extLst>
                <a:ext uri="{FF2B5EF4-FFF2-40B4-BE49-F238E27FC236}">
                  <a16:creationId xmlns:a16="http://schemas.microsoft.com/office/drawing/2014/main" id="{2A58A9D5-6AFD-441C-9429-960274D783F1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Google Shape;563;p25">
              <a:extLst>
                <a:ext uri="{FF2B5EF4-FFF2-40B4-BE49-F238E27FC236}">
                  <a16:creationId xmlns:a16="http://schemas.microsoft.com/office/drawing/2014/main" id="{45B4B3F6-C1C7-48A0-B807-50CE3585DAA7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" name="Google Shape;564;p25">
              <a:extLst>
                <a:ext uri="{FF2B5EF4-FFF2-40B4-BE49-F238E27FC236}">
                  <a16:creationId xmlns:a16="http://schemas.microsoft.com/office/drawing/2014/main" id="{63476FBC-4487-42EE-8FD8-F721AA6D2A91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3" name="Google Shape;565;p25">
              <a:extLst>
                <a:ext uri="{FF2B5EF4-FFF2-40B4-BE49-F238E27FC236}">
                  <a16:creationId xmlns:a16="http://schemas.microsoft.com/office/drawing/2014/main" id="{3266D7F3-EB2B-41D2-B0C6-84C941B38EEB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566;p25">
              <a:extLst>
                <a:ext uri="{FF2B5EF4-FFF2-40B4-BE49-F238E27FC236}">
                  <a16:creationId xmlns:a16="http://schemas.microsoft.com/office/drawing/2014/main" id="{828F1064-80D8-4910-B133-F3CB74854D66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567;p25">
              <a:extLst>
                <a:ext uri="{FF2B5EF4-FFF2-40B4-BE49-F238E27FC236}">
                  <a16:creationId xmlns:a16="http://schemas.microsoft.com/office/drawing/2014/main" id="{FB736E76-BABB-4D94-A0C5-7F8B8B9AEFE2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" name="Google Shape;568;p25">
              <a:extLst>
                <a:ext uri="{FF2B5EF4-FFF2-40B4-BE49-F238E27FC236}">
                  <a16:creationId xmlns:a16="http://schemas.microsoft.com/office/drawing/2014/main" id="{F4965C9C-3C90-4AB7-A7BC-A488EED26B71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7" name="Google Shape;569;p25">
              <a:extLst>
                <a:ext uri="{FF2B5EF4-FFF2-40B4-BE49-F238E27FC236}">
                  <a16:creationId xmlns:a16="http://schemas.microsoft.com/office/drawing/2014/main" id="{8753EA37-CDEB-4D9E-819C-E66DEF86AAB1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570;p25">
              <a:extLst>
                <a:ext uri="{FF2B5EF4-FFF2-40B4-BE49-F238E27FC236}">
                  <a16:creationId xmlns:a16="http://schemas.microsoft.com/office/drawing/2014/main" id="{B4081EC3-CC87-4B6F-BD19-44D5D20D4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" name="Google Shape;571;p25">
              <a:extLst>
                <a:ext uri="{FF2B5EF4-FFF2-40B4-BE49-F238E27FC236}">
                  <a16:creationId xmlns:a16="http://schemas.microsoft.com/office/drawing/2014/main" id="{9C45C2AF-8F42-4F9F-8821-7EE05991ED7C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0" name="Google Shape;572;p25">
              <a:extLst>
                <a:ext uri="{FF2B5EF4-FFF2-40B4-BE49-F238E27FC236}">
                  <a16:creationId xmlns:a16="http://schemas.microsoft.com/office/drawing/2014/main" id="{185B71BD-6AF9-4C16-909E-180172A29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573;p25">
              <a:extLst>
                <a:ext uri="{FF2B5EF4-FFF2-40B4-BE49-F238E27FC236}">
                  <a16:creationId xmlns:a16="http://schemas.microsoft.com/office/drawing/2014/main" id="{2736D51D-2EC5-4734-A227-6DA2EA491222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18EAEF03-0348-49BA-9DB3-BB0D8D1E54A7}"/>
              </a:ext>
            </a:extLst>
          </p:cNvPr>
          <p:cNvGrpSpPr/>
          <p:nvPr/>
        </p:nvGrpSpPr>
        <p:grpSpPr>
          <a:xfrm>
            <a:off x="2199686" y="5965123"/>
            <a:ext cx="663540" cy="2087995"/>
            <a:chOff x="2438853" y="6466052"/>
            <a:chExt cx="840340" cy="2087995"/>
          </a:xfrm>
        </p:grpSpPr>
        <p:cxnSp>
          <p:nvCxnSpPr>
            <p:cNvPr id="351" name="Google Shape;516;p25">
              <a:extLst>
                <a:ext uri="{FF2B5EF4-FFF2-40B4-BE49-F238E27FC236}">
                  <a16:creationId xmlns:a16="http://schemas.microsoft.com/office/drawing/2014/main" id="{170EF30C-C233-4044-BF3B-5728140BD341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2" name="Google Shape;559;p25">
              <a:extLst>
                <a:ext uri="{FF2B5EF4-FFF2-40B4-BE49-F238E27FC236}">
                  <a16:creationId xmlns:a16="http://schemas.microsoft.com/office/drawing/2014/main" id="{3DDEB2AA-A91C-4409-8339-A66BCFCBBF33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560;p25">
              <a:extLst>
                <a:ext uri="{FF2B5EF4-FFF2-40B4-BE49-F238E27FC236}">
                  <a16:creationId xmlns:a16="http://schemas.microsoft.com/office/drawing/2014/main" id="{FAF8D1F8-A8F5-4384-AE3A-78CE6EEBCDE4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561;p25">
              <a:extLst>
                <a:ext uri="{FF2B5EF4-FFF2-40B4-BE49-F238E27FC236}">
                  <a16:creationId xmlns:a16="http://schemas.microsoft.com/office/drawing/2014/main" id="{100522B7-3480-40A9-90A8-483C1D326F9B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562;p25">
              <a:extLst>
                <a:ext uri="{FF2B5EF4-FFF2-40B4-BE49-F238E27FC236}">
                  <a16:creationId xmlns:a16="http://schemas.microsoft.com/office/drawing/2014/main" id="{CB4AF24A-4D14-43D4-8130-7ACB7BC31F19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563;p25">
              <a:extLst>
                <a:ext uri="{FF2B5EF4-FFF2-40B4-BE49-F238E27FC236}">
                  <a16:creationId xmlns:a16="http://schemas.microsoft.com/office/drawing/2014/main" id="{C0D6BC7B-1E93-4E36-947D-B0ADA35CD398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564;p25">
              <a:extLst>
                <a:ext uri="{FF2B5EF4-FFF2-40B4-BE49-F238E27FC236}">
                  <a16:creationId xmlns:a16="http://schemas.microsoft.com/office/drawing/2014/main" id="{86D795F7-2F04-4449-A2F4-681016674347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565;p25">
              <a:extLst>
                <a:ext uri="{FF2B5EF4-FFF2-40B4-BE49-F238E27FC236}">
                  <a16:creationId xmlns:a16="http://schemas.microsoft.com/office/drawing/2014/main" id="{8D45142A-9508-4C57-AA45-56296D96A37A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9" name="Google Shape;566;p25">
              <a:extLst>
                <a:ext uri="{FF2B5EF4-FFF2-40B4-BE49-F238E27FC236}">
                  <a16:creationId xmlns:a16="http://schemas.microsoft.com/office/drawing/2014/main" id="{A43670C8-A770-408D-B096-6D8CE46B343B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0" name="Google Shape;567;p25">
              <a:extLst>
                <a:ext uri="{FF2B5EF4-FFF2-40B4-BE49-F238E27FC236}">
                  <a16:creationId xmlns:a16="http://schemas.microsoft.com/office/drawing/2014/main" id="{0A55DD26-8BF2-42DA-8A21-32FBD7555205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1" name="Google Shape;568;p25">
              <a:extLst>
                <a:ext uri="{FF2B5EF4-FFF2-40B4-BE49-F238E27FC236}">
                  <a16:creationId xmlns:a16="http://schemas.microsoft.com/office/drawing/2014/main" id="{22E7D195-41C6-4CFA-9ED5-D366D0D3A8EF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2" name="Google Shape;569;p25">
              <a:extLst>
                <a:ext uri="{FF2B5EF4-FFF2-40B4-BE49-F238E27FC236}">
                  <a16:creationId xmlns:a16="http://schemas.microsoft.com/office/drawing/2014/main" id="{EA6CA690-512B-4798-866D-57BCE07B757A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Google Shape;570;p25">
              <a:extLst>
                <a:ext uri="{FF2B5EF4-FFF2-40B4-BE49-F238E27FC236}">
                  <a16:creationId xmlns:a16="http://schemas.microsoft.com/office/drawing/2014/main" id="{87467F05-A792-4398-8C54-7039B2728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4" name="Google Shape;571;p25">
              <a:extLst>
                <a:ext uri="{FF2B5EF4-FFF2-40B4-BE49-F238E27FC236}">
                  <a16:creationId xmlns:a16="http://schemas.microsoft.com/office/drawing/2014/main" id="{E163B95C-9306-460C-A4E7-767442D7FC2F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572;p25">
              <a:extLst>
                <a:ext uri="{FF2B5EF4-FFF2-40B4-BE49-F238E27FC236}">
                  <a16:creationId xmlns:a16="http://schemas.microsoft.com/office/drawing/2014/main" id="{DE93A84E-52F0-461D-8F17-16F2CB85E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" name="Google Shape;573;p25">
              <a:extLst>
                <a:ext uri="{FF2B5EF4-FFF2-40B4-BE49-F238E27FC236}">
                  <a16:creationId xmlns:a16="http://schemas.microsoft.com/office/drawing/2014/main" id="{E4432A76-B61F-45BD-A9B4-BD7435D8B64B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24401721-06BB-4925-88F2-2C2FD8DB102F}"/>
              </a:ext>
            </a:extLst>
          </p:cNvPr>
          <p:cNvCxnSpPr>
            <a:cxnSpLocks/>
            <a:stCxn id="276" idx="3"/>
            <a:endCxn id="373" idx="1"/>
          </p:cNvCxnSpPr>
          <p:nvPr/>
        </p:nvCxnSpPr>
        <p:spPr>
          <a:xfrm>
            <a:off x="3236754" y="4360140"/>
            <a:ext cx="856466" cy="1318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7BA07B7F-3DC9-4EF7-A047-523ECFAF3AC2}"/>
              </a:ext>
            </a:extLst>
          </p:cNvPr>
          <p:cNvCxnSpPr>
            <a:cxnSpLocks/>
            <a:stCxn id="290" idx="3"/>
            <a:endCxn id="373" idx="1"/>
          </p:cNvCxnSpPr>
          <p:nvPr/>
        </p:nvCxnSpPr>
        <p:spPr>
          <a:xfrm flipV="1">
            <a:off x="3238190" y="5679026"/>
            <a:ext cx="855030" cy="1330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93185A11-AED0-4E11-967D-3FFA24FCD424}"/>
              </a:ext>
            </a:extLst>
          </p:cNvPr>
          <p:cNvGrpSpPr/>
          <p:nvPr/>
        </p:nvGrpSpPr>
        <p:grpSpPr>
          <a:xfrm>
            <a:off x="4093220" y="4563304"/>
            <a:ext cx="438003" cy="2231443"/>
            <a:chOff x="4306580" y="4921444"/>
            <a:chExt cx="438003" cy="2231443"/>
          </a:xfrm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949D6FEF-7D6A-43A9-B987-25E2372DB87E}"/>
                </a:ext>
              </a:extLst>
            </p:cNvPr>
            <p:cNvSpPr/>
            <p:nvPr/>
          </p:nvSpPr>
          <p:spPr>
            <a:xfrm>
              <a:off x="4306580" y="4921445"/>
              <a:ext cx="219002" cy="22314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13" dirty="0">
                  <a:solidFill>
                    <a:schemeClr val="dk1"/>
                  </a:solidFill>
                </a:rPr>
                <a:t>300×1</a:t>
              </a:r>
              <a:endParaRPr lang="zh-CN" altLang="en-US" sz="1013" dirty="0">
                <a:solidFill>
                  <a:schemeClr val="dk1"/>
                </a:solidFill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E692C1A0-ACEA-4AF6-A7CA-E5B64C400C1F}"/>
                </a:ext>
              </a:extLst>
            </p:cNvPr>
            <p:cNvSpPr/>
            <p:nvPr/>
          </p:nvSpPr>
          <p:spPr>
            <a:xfrm>
              <a:off x="4525581" y="492144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ADD3DDF7-56E1-4AE8-8452-85D9510A54F0}"/>
                </a:ext>
              </a:extLst>
            </p:cNvPr>
            <p:cNvSpPr/>
            <p:nvPr/>
          </p:nvSpPr>
          <p:spPr>
            <a:xfrm>
              <a:off x="4525581" y="512394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0636FAB-3526-402D-A201-639B010D1151}"/>
                </a:ext>
              </a:extLst>
            </p:cNvPr>
            <p:cNvSpPr/>
            <p:nvPr/>
          </p:nvSpPr>
          <p:spPr>
            <a:xfrm>
              <a:off x="4525581" y="532644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FC4A7761-E059-44A0-8303-604B1B55E4D2}"/>
                </a:ext>
              </a:extLst>
            </p:cNvPr>
            <p:cNvSpPr/>
            <p:nvPr/>
          </p:nvSpPr>
          <p:spPr>
            <a:xfrm>
              <a:off x="4525581" y="552999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7DE2EB40-0F15-42F9-8E42-D7E60730453C}"/>
                </a:ext>
              </a:extLst>
            </p:cNvPr>
            <p:cNvSpPr/>
            <p:nvPr/>
          </p:nvSpPr>
          <p:spPr>
            <a:xfrm>
              <a:off x="4525581" y="573144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C9F2F997-A9A8-4015-BBCF-34A4DD9D1D12}"/>
                </a:ext>
              </a:extLst>
            </p:cNvPr>
            <p:cNvSpPr/>
            <p:nvPr/>
          </p:nvSpPr>
          <p:spPr>
            <a:xfrm>
              <a:off x="4525581" y="593394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437D4325-CF79-449E-AE7E-B0EA8D349B12}"/>
                </a:ext>
              </a:extLst>
            </p:cNvPr>
            <p:cNvSpPr/>
            <p:nvPr/>
          </p:nvSpPr>
          <p:spPr>
            <a:xfrm>
              <a:off x="4525581" y="613644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A5C105EB-F95C-46E3-8D4B-26E9EEE9A848}"/>
                </a:ext>
              </a:extLst>
            </p:cNvPr>
            <p:cNvSpPr/>
            <p:nvPr/>
          </p:nvSpPr>
          <p:spPr>
            <a:xfrm>
              <a:off x="4525581" y="6339994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0F4DB1F4-C0DE-4BEA-B248-0245463288DC}"/>
                </a:ext>
              </a:extLst>
            </p:cNvPr>
            <p:cNvSpPr/>
            <p:nvPr/>
          </p:nvSpPr>
          <p:spPr>
            <a:xfrm>
              <a:off x="4525581" y="6544336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60B87290-5FFE-448A-B416-69DA87B32A4A}"/>
                </a:ext>
              </a:extLst>
            </p:cNvPr>
            <p:cNvSpPr/>
            <p:nvPr/>
          </p:nvSpPr>
          <p:spPr>
            <a:xfrm>
              <a:off x="4525581" y="6746836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C56EEBEC-54FC-42DF-857E-F5C6608E49E5}"/>
                </a:ext>
              </a:extLst>
            </p:cNvPr>
            <p:cNvSpPr/>
            <p:nvPr/>
          </p:nvSpPr>
          <p:spPr>
            <a:xfrm>
              <a:off x="4525581" y="6950386"/>
              <a:ext cx="219002" cy="20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chemeClr val="dk1"/>
                </a:solidFill>
              </a:endParaRPr>
            </a:p>
          </p:txBody>
        </p:sp>
      </p:grpSp>
      <p:grpSp>
        <p:nvGrpSpPr>
          <p:cNvPr id="395" name="组合 394">
            <a:extLst>
              <a:ext uri="{FF2B5EF4-FFF2-40B4-BE49-F238E27FC236}">
                <a16:creationId xmlns:a16="http://schemas.microsoft.com/office/drawing/2014/main" id="{151E481B-E75E-44CA-851F-193B53D1095E}"/>
              </a:ext>
            </a:extLst>
          </p:cNvPr>
          <p:cNvGrpSpPr/>
          <p:nvPr/>
        </p:nvGrpSpPr>
        <p:grpSpPr>
          <a:xfrm>
            <a:off x="5210197" y="764982"/>
            <a:ext cx="659876" cy="1278614"/>
            <a:chOff x="2438853" y="6466052"/>
            <a:chExt cx="840340" cy="2087995"/>
          </a:xfrm>
        </p:grpSpPr>
        <p:cxnSp>
          <p:nvCxnSpPr>
            <p:cNvPr id="396" name="Google Shape;516;p25">
              <a:extLst>
                <a:ext uri="{FF2B5EF4-FFF2-40B4-BE49-F238E27FC236}">
                  <a16:creationId xmlns:a16="http://schemas.microsoft.com/office/drawing/2014/main" id="{9D0435A1-B54A-46E1-BCD5-ABCB5499CC49}"/>
                </a:ext>
              </a:extLst>
            </p:cNvPr>
            <p:cNvCxnSpPr/>
            <p:nvPr/>
          </p:nvCxnSpPr>
          <p:spPr>
            <a:xfrm>
              <a:off x="2443493" y="6466052"/>
              <a:ext cx="835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" name="Google Shape;559;p25">
              <a:extLst>
                <a:ext uri="{FF2B5EF4-FFF2-40B4-BE49-F238E27FC236}">
                  <a16:creationId xmlns:a16="http://schemas.microsoft.com/office/drawing/2014/main" id="{D2619FA6-B263-4D2C-B7BC-5B1849C3667F}"/>
                </a:ext>
              </a:extLst>
            </p:cNvPr>
            <p:cNvCxnSpPr/>
            <p:nvPr/>
          </p:nvCxnSpPr>
          <p:spPr>
            <a:xfrm>
              <a:off x="2443493" y="6466052"/>
              <a:ext cx="835700" cy="608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" name="Google Shape;560;p25">
              <a:extLst>
                <a:ext uri="{FF2B5EF4-FFF2-40B4-BE49-F238E27FC236}">
                  <a16:creationId xmlns:a16="http://schemas.microsoft.com/office/drawing/2014/main" id="{011D76FB-9A3B-4E39-A9B2-F2CAC757D6DA}"/>
                </a:ext>
              </a:extLst>
            </p:cNvPr>
            <p:cNvCxnSpPr/>
            <p:nvPr/>
          </p:nvCxnSpPr>
          <p:spPr>
            <a:xfrm>
              <a:off x="2443493" y="6466052"/>
              <a:ext cx="835700" cy="118164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9" name="Google Shape;561;p25">
              <a:extLst>
                <a:ext uri="{FF2B5EF4-FFF2-40B4-BE49-F238E27FC236}">
                  <a16:creationId xmlns:a16="http://schemas.microsoft.com/office/drawing/2014/main" id="{09395573-3714-400C-BEC6-9E6C6ED23D37}"/>
                </a:ext>
              </a:extLst>
            </p:cNvPr>
            <p:cNvCxnSpPr/>
            <p:nvPr/>
          </p:nvCxnSpPr>
          <p:spPr>
            <a:xfrm>
              <a:off x="2443493" y="6466052"/>
              <a:ext cx="8357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0" name="Google Shape;562;p25">
              <a:extLst>
                <a:ext uri="{FF2B5EF4-FFF2-40B4-BE49-F238E27FC236}">
                  <a16:creationId xmlns:a16="http://schemas.microsoft.com/office/drawing/2014/main" id="{D59030A8-AA6A-4C00-BF4D-E264F4F8B0B4}"/>
                </a:ext>
              </a:extLst>
            </p:cNvPr>
            <p:cNvCxnSpPr/>
            <p:nvPr/>
          </p:nvCxnSpPr>
          <p:spPr>
            <a:xfrm flipV="1">
              <a:off x="2438853" y="6466052"/>
              <a:ext cx="840340" cy="58065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1" name="Google Shape;563;p25">
              <a:extLst>
                <a:ext uri="{FF2B5EF4-FFF2-40B4-BE49-F238E27FC236}">
                  <a16:creationId xmlns:a16="http://schemas.microsoft.com/office/drawing/2014/main" id="{250BA8AA-6940-4E4F-A15C-D552AF058E83}"/>
                </a:ext>
              </a:extLst>
            </p:cNvPr>
            <p:cNvCxnSpPr/>
            <p:nvPr/>
          </p:nvCxnSpPr>
          <p:spPr>
            <a:xfrm>
              <a:off x="2438853" y="7046710"/>
              <a:ext cx="840340" cy="278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Google Shape;564;p25">
              <a:extLst>
                <a:ext uri="{FF2B5EF4-FFF2-40B4-BE49-F238E27FC236}">
                  <a16:creationId xmlns:a16="http://schemas.microsoft.com/office/drawing/2014/main" id="{187422A5-F0D5-4AD6-849F-AEBEF5DCE538}"/>
                </a:ext>
              </a:extLst>
            </p:cNvPr>
            <p:cNvCxnSpPr/>
            <p:nvPr/>
          </p:nvCxnSpPr>
          <p:spPr>
            <a:xfrm>
              <a:off x="2438853" y="7046710"/>
              <a:ext cx="840340" cy="60098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3" name="Google Shape;565;p25">
              <a:extLst>
                <a:ext uri="{FF2B5EF4-FFF2-40B4-BE49-F238E27FC236}">
                  <a16:creationId xmlns:a16="http://schemas.microsoft.com/office/drawing/2014/main" id="{0BF063B8-67D8-44E7-A0D9-6AB286FA6682}"/>
                </a:ext>
              </a:extLst>
            </p:cNvPr>
            <p:cNvCxnSpPr/>
            <p:nvPr/>
          </p:nvCxnSpPr>
          <p:spPr>
            <a:xfrm>
              <a:off x="2438853" y="7046710"/>
              <a:ext cx="840340" cy="15073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4" name="Google Shape;566;p25">
              <a:extLst>
                <a:ext uri="{FF2B5EF4-FFF2-40B4-BE49-F238E27FC236}">
                  <a16:creationId xmlns:a16="http://schemas.microsoft.com/office/drawing/2014/main" id="{DB574847-0CAA-4B56-9E6A-C7CCE724483F}"/>
                </a:ext>
              </a:extLst>
            </p:cNvPr>
            <p:cNvCxnSpPr/>
            <p:nvPr/>
          </p:nvCxnSpPr>
          <p:spPr>
            <a:xfrm flipV="1">
              <a:off x="2443493" y="6466052"/>
              <a:ext cx="835700" cy="116133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" name="Google Shape;567;p25">
              <a:extLst>
                <a:ext uri="{FF2B5EF4-FFF2-40B4-BE49-F238E27FC236}">
                  <a16:creationId xmlns:a16="http://schemas.microsoft.com/office/drawing/2014/main" id="{8DE9E559-33C7-436D-8497-A1D86B76185A}"/>
                </a:ext>
              </a:extLst>
            </p:cNvPr>
            <p:cNvCxnSpPr/>
            <p:nvPr/>
          </p:nvCxnSpPr>
          <p:spPr>
            <a:xfrm flipV="1">
              <a:off x="2443493" y="7074544"/>
              <a:ext cx="835700" cy="5528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568;p25">
              <a:extLst>
                <a:ext uri="{FF2B5EF4-FFF2-40B4-BE49-F238E27FC236}">
                  <a16:creationId xmlns:a16="http://schemas.microsoft.com/office/drawing/2014/main" id="{C0FF4514-7CD2-40AF-96E9-9F7248BA2B7E}"/>
                </a:ext>
              </a:extLst>
            </p:cNvPr>
            <p:cNvCxnSpPr/>
            <p:nvPr/>
          </p:nvCxnSpPr>
          <p:spPr>
            <a:xfrm>
              <a:off x="2443493" y="7627386"/>
              <a:ext cx="835700" cy="203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569;p25">
              <a:extLst>
                <a:ext uri="{FF2B5EF4-FFF2-40B4-BE49-F238E27FC236}">
                  <a16:creationId xmlns:a16="http://schemas.microsoft.com/office/drawing/2014/main" id="{3180322A-8B50-4E49-8F89-A463773E7B9D}"/>
                </a:ext>
              </a:extLst>
            </p:cNvPr>
            <p:cNvCxnSpPr/>
            <p:nvPr/>
          </p:nvCxnSpPr>
          <p:spPr>
            <a:xfrm>
              <a:off x="2443493" y="7627386"/>
              <a:ext cx="835700" cy="92666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8" name="Google Shape;570;p25">
              <a:extLst>
                <a:ext uri="{FF2B5EF4-FFF2-40B4-BE49-F238E27FC236}">
                  <a16:creationId xmlns:a16="http://schemas.microsoft.com/office/drawing/2014/main" id="{CDA94D94-964D-49B8-8290-A8AE2DA39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6466052"/>
              <a:ext cx="840200" cy="2087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9" name="Google Shape;571;p25">
              <a:extLst>
                <a:ext uri="{FF2B5EF4-FFF2-40B4-BE49-F238E27FC236}">
                  <a16:creationId xmlns:a16="http://schemas.microsoft.com/office/drawing/2014/main" id="{2A008122-85F2-40F7-B5E1-ED6E7DA2D1B5}"/>
                </a:ext>
              </a:extLst>
            </p:cNvPr>
            <p:cNvCxnSpPr/>
            <p:nvPr/>
          </p:nvCxnSpPr>
          <p:spPr>
            <a:xfrm flipV="1">
              <a:off x="2438993" y="7074544"/>
              <a:ext cx="840200" cy="14795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0" name="Google Shape;572;p25">
              <a:extLst>
                <a:ext uri="{FF2B5EF4-FFF2-40B4-BE49-F238E27FC236}">
                  <a16:creationId xmlns:a16="http://schemas.microsoft.com/office/drawing/2014/main" id="{DB556147-BE91-46F2-B53A-0E9F87D4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993" y="7647692"/>
              <a:ext cx="840200" cy="906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1" name="Google Shape;573;p25">
              <a:extLst>
                <a:ext uri="{FF2B5EF4-FFF2-40B4-BE49-F238E27FC236}">
                  <a16:creationId xmlns:a16="http://schemas.microsoft.com/office/drawing/2014/main" id="{B1C3C9DC-57A1-47FC-98D6-FC9890BC5A97}"/>
                </a:ext>
              </a:extLst>
            </p:cNvPr>
            <p:cNvCxnSpPr/>
            <p:nvPr/>
          </p:nvCxnSpPr>
          <p:spPr>
            <a:xfrm>
              <a:off x="2438993" y="8554047"/>
              <a:ext cx="840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644FA8E0-FA3D-485F-97FE-1806A41483EE}"/>
              </a:ext>
            </a:extLst>
          </p:cNvPr>
          <p:cNvGrpSpPr/>
          <p:nvPr/>
        </p:nvGrpSpPr>
        <p:grpSpPr>
          <a:xfrm>
            <a:off x="6118401" y="1164547"/>
            <a:ext cx="202500" cy="479484"/>
            <a:chOff x="6240339" y="1064912"/>
            <a:chExt cx="202500" cy="479484"/>
          </a:xfrm>
          <a:solidFill>
            <a:srgbClr val="FF0066"/>
          </a:solidFill>
        </p:grpSpPr>
        <p:sp>
          <p:nvSpPr>
            <p:cNvPr id="412" name="流程图: 接点 411">
              <a:extLst>
                <a:ext uri="{FF2B5EF4-FFF2-40B4-BE49-F238E27FC236}">
                  <a16:creationId xmlns:a16="http://schemas.microsoft.com/office/drawing/2014/main" id="{EA2F8475-B012-4F20-B625-A19FAC8171D4}"/>
                </a:ext>
              </a:extLst>
            </p:cNvPr>
            <p:cNvSpPr/>
            <p:nvPr/>
          </p:nvSpPr>
          <p:spPr>
            <a:xfrm>
              <a:off x="6240339" y="1064912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413" name="流程图: 接点 412">
              <a:extLst>
                <a:ext uri="{FF2B5EF4-FFF2-40B4-BE49-F238E27FC236}">
                  <a16:creationId xmlns:a16="http://schemas.microsoft.com/office/drawing/2014/main" id="{0DD43914-62FC-4CEE-988D-994A62104284}"/>
                </a:ext>
              </a:extLst>
            </p:cNvPr>
            <p:cNvSpPr/>
            <p:nvPr/>
          </p:nvSpPr>
          <p:spPr>
            <a:xfrm>
              <a:off x="6240339" y="1341896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</p:grpSp>
      <p:grpSp>
        <p:nvGrpSpPr>
          <p:cNvPr id="415" name="组合 414">
            <a:extLst>
              <a:ext uri="{FF2B5EF4-FFF2-40B4-BE49-F238E27FC236}">
                <a16:creationId xmlns:a16="http://schemas.microsoft.com/office/drawing/2014/main" id="{362FE189-E72A-475C-991A-E0BC585757C5}"/>
              </a:ext>
            </a:extLst>
          </p:cNvPr>
          <p:cNvGrpSpPr/>
          <p:nvPr/>
        </p:nvGrpSpPr>
        <p:grpSpPr>
          <a:xfrm>
            <a:off x="1805495" y="6769378"/>
            <a:ext cx="202500" cy="479484"/>
            <a:chOff x="6240339" y="1064912"/>
            <a:chExt cx="202500" cy="479484"/>
          </a:xfrm>
          <a:solidFill>
            <a:srgbClr val="FF0066"/>
          </a:solidFill>
        </p:grpSpPr>
        <p:sp>
          <p:nvSpPr>
            <p:cNvPr id="416" name="流程图: 接点 415">
              <a:extLst>
                <a:ext uri="{FF2B5EF4-FFF2-40B4-BE49-F238E27FC236}">
                  <a16:creationId xmlns:a16="http://schemas.microsoft.com/office/drawing/2014/main" id="{A67AF6E6-A227-43F1-B03D-6E39DD839313}"/>
                </a:ext>
              </a:extLst>
            </p:cNvPr>
            <p:cNvSpPr/>
            <p:nvPr/>
          </p:nvSpPr>
          <p:spPr>
            <a:xfrm>
              <a:off x="6240339" y="1064912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  <p:sp>
          <p:nvSpPr>
            <p:cNvPr id="417" name="流程图: 接点 416">
              <a:extLst>
                <a:ext uri="{FF2B5EF4-FFF2-40B4-BE49-F238E27FC236}">
                  <a16:creationId xmlns:a16="http://schemas.microsoft.com/office/drawing/2014/main" id="{6F35FB64-ECFB-433A-BAE9-ADE5F6275034}"/>
                </a:ext>
              </a:extLst>
            </p:cNvPr>
            <p:cNvSpPr/>
            <p:nvPr/>
          </p:nvSpPr>
          <p:spPr>
            <a:xfrm>
              <a:off x="6240339" y="1341896"/>
              <a:ext cx="202500" cy="202500"/>
            </a:xfrm>
            <a:prstGeom prst="flowChartConnec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 dirty="0"/>
            </a:p>
          </p:txBody>
        </p:sp>
      </p:grpSp>
      <p:sp>
        <p:nvSpPr>
          <p:cNvPr id="418" name="流程图: 接点 417">
            <a:extLst>
              <a:ext uri="{FF2B5EF4-FFF2-40B4-BE49-F238E27FC236}">
                <a16:creationId xmlns:a16="http://schemas.microsoft.com/office/drawing/2014/main" id="{8B60C299-28B3-4797-8603-A1E7E507D335}"/>
              </a:ext>
            </a:extLst>
          </p:cNvPr>
          <p:cNvSpPr/>
          <p:nvPr/>
        </p:nvSpPr>
        <p:spPr>
          <a:xfrm>
            <a:off x="5491555" y="5577775"/>
            <a:ext cx="202500" cy="202500"/>
          </a:xfrm>
          <a:prstGeom prst="flowChartConnector">
            <a:avLst/>
          </a:prstGeom>
          <a:solidFill>
            <a:srgbClr val="FF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9383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118</Words>
  <Application>Microsoft Office PowerPoint</Application>
  <PresentationFormat>A4 纸张(210x297 毫米)</PresentationFormat>
  <Paragraphs>47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朝</dc:creator>
  <cp:lastModifiedBy>陈 朝</cp:lastModifiedBy>
  <cp:revision>19</cp:revision>
  <dcterms:created xsi:type="dcterms:W3CDTF">2023-02-24T14:17:20Z</dcterms:created>
  <dcterms:modified xsi:type="dcterms:W3CDTF">2023-02-25T03:40:08Z</dcterms:modified>
</cp:coreProperties>
</file>