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1B58D-155A-4372-8CB3-951B7C9D7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43CE3A-793C-46DA-BDC8-B52AA82A5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89A06-CCCE-4524-9174-8E747ACE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EFD97-82B0-4931-821A-0216CEDB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7C8F-EF1E-4CA5-BD19-21FFD6F9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2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07CD-3D51-4E4D-B48A-1CD84A9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6126F-97A4-4451-AF57-3189E0AB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260F5-CEAC-4FBE-9416-B589DA10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A051A-A90D-417D-A9A4-0FD6135A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FF2E5-84E0-4917-9215-C172DB7A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C510FE-FC73-47C3-8901-8E3510313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A069C-3FF3-4A8A-A1F7-CDFC6E79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AC5EC-CA4A-4824-8431-DA7A4D17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A24D4-5806-4F4F-9F4C-BF4463FC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E3BEE-3E35-4A47-8B47-356C81B9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4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D7BF-C913-4876-B7DD-1A2E778E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815C0-A6EE-4985-BCD9-AB7BEE08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650C-D5E4-416A-8F51-E70F3D1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F1F37-A0E3-4677-B682-F1F61EA5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4C740-1933-4741-B327-21503B6F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8C1E5-4830-4B05-B582-82E814AF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06278-E566-4903-ACA7-B9AE3975C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CA858-AE22-4D9C-8B7F-E27CD72C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71BB3-95EC-46CD-A0B9-5E1F92E6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E2576-793D-4DA3-A073-1697ADDD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9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54A77-E878-43A0-9D68-999D6EE7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FB873-90CF-46C6-9C01-BE549E5F0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EA545-C98F-4A23-9676-23503F6E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9246E-E0C0-4907-A2ED-74D13DD4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8A92B-D02C-4DD9-8518-752E6C62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EA5D3-7CDC-4D26-A273-36BFEAE6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2290-D7D0-4778-A1C2-50806F05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DA7F1-F275-4EEE-8879-2822A578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B5543-DBC8-474B-B128-9A0906B9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00FA3-EA45-4FC4-A739-826DC5D7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8230C-B3E1-44E2-A1F1-0C651359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BE7F1-A324-43EA-A189-59CBA8FC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6D68E-DCA3-4716-B54D-B3B4B04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EA546-ECB3-49AF-A898-47572F73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94A1E-BCF2-4F11-856F-F49749D3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7BC83D-F736-4CAB-B039-644F2899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A105A6-E1A6-44A7-B17B-608B66E9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E141D-2F2C-45BB-B8B2-932A5428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8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B131F6-5B8E-41DD-AF64-42E22EB9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2F0A8-B204-4EAE-89A9-B4213ED9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6054FA-63A2-474A-806D-E01DE648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21AC-FF75-44BF-B166-E5A5A1B4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16516-B940-4304-BBCB-5568724A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AF5BD-A0CF-4C6F-9AE2-B2F386BDF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194A2-C588-4CA0-A355-A04D1B8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5CDFA-F9F6-48F1-8E49-F595EC73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53419-AB7A-4842-AAB0-B87694D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A5FE9-FA4B-40D6-ABD6-C3C20FCC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C98F5C-07D2-4D99-BD91-B8803FAD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8E0CB-4692-4C87-B1C8-99922BC3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1E696-C187-44CA-8363-A0539AD1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914B3-2830-447D-93B8-A758C3D4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F3EFB-FFE1-4C6C-8576-0048A1C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7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440BF9-D338-4D0C-80B2-2C9CC795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EA4CF-9BB0-465C-AAA9-5FAED3F2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47292-C7DC-465A-89A6-EFD99F55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0809-B742-49D9-803D-B3E7B689A8B7}" type="datetimeFigureOut">
              <a:rPr lang="zh-CN" altLang="en-US" smtClean="0"/>
              <a:t>2022/9/6/Tue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BC94E-B2B9-46F3-8F61-EAEA4DDC9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8B3-D6C0-4875-BD45-E68DB87B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C54B-905A-4DA7-A7C4-EEBD99046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0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57BDB38D-0E86-42EA-83FC-9F35A859F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2496" y="1567754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C2ED6DA3-F306-4E20-8309-BAB0CEDB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090" y="510816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朝</dc:creator>
  <cp:lastModifiedBy>陈 朝</cp:lastModifiedBy>
  <cp:revision>3</cp:revision>
  <dcterms:created xsi:type="dcterms:W3CDTF">2022-09-06T13:34:41Z</dcterms:created>
  <dcterms:modified xsi:type="dcterms:W3CDTF">2022-09-06T14:24:26Z</dcterms:modified>
</cp:coreProperties>
</file>