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9" r:id="rId7"/>
    <p:sldId id="261" r:id="rId8"/>
    <p:sldId id="258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94"/>
    <a:srgbClr val="FFD1D1"/>
    <a:srgbClr val="FFE3E1"/>
    <a:srgbClr val="FFF5E4"/>
    <a:srgbClr val="00ADB5"/>
    <a:srgbClr val="393E46"/>
    <a:srgbClr val="222831"/>
    <a:srgbClr val="EEEEEE"/>
    <a:srgbClr val="332A35"/>
    <a:srgbClr val="283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619" y="7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D9887-4018-4CE9-92A7-33138C7EC0F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D6FB7-E81F-461A-9C90-B8E23F7B5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98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ED9F-4F5E-07C0-550D-AFDB54020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B663-E4D1-599A-9EB0-B7CF707A8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5AF0F-7273-BBF8-AAE2-53129F5A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60A7-404C-7E10-73E0-59EDF08A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9BEC-8A13-F352-6A89-7731ECC0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3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D720-AC04-4A1E-D2FD-20660D1B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AC74E-67E0-9AA3-FC59-BA9C05EBF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242EC-F166-AACA-8D77-EC91D612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4892C-AF64-9D93-D675-C46E6769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BC4EF-4F14-D44B-9165-837B9FC3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1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5E99F-9602-D52D-6444-AD907F397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0BB81-CF0D-F7F3-6914-CB9E1E4C1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598EC-FAE4-A9CD-30A8-624DA929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48668-6ED5-6218-DEBA-93DA4979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6375C-03E8-666F-EA75-3DFEA3C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1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1465-3415-ECD5-78A2-A96FA9D5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8E23B-D233-E889-F195-2A017E7A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BB13B-1543-7133-A125-6B5D1FA0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2B8A-693B-9DC0-FBF4-5E9EAE3D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4FDF8-7442-7305-B5FB-E94CDC18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3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4DCC-970B-0959-F13E-BD4E8E6A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29B-A78B-BDB6-E5EA-10556A421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3AB06-C5B4-02B9-B53E-4D8DB53D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B1474-3438-17CF-03C4-F2398C2F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F8DDB-F384-2403-D69A-BD0C1CA0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2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AE64-D4EC-6500-4E04-A08F7DAF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40311-4943-A20B-1AA2-B270BFF4D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7A751-ACE4-8EBE-9C3E-C989C7F30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015C6-7630-07C0-A0CF-2D85E2D2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25E7D-87BC-E13F-F111-8C0A7688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7EB91-6A3A-6046-980D-8E14597E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6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4DA4-C789-D172-7540-CDB0341A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DAF32-B5A4-7F9C-38D2-A094DEA19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E4BF0-C692-D52C-AD5B-34FD078CD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B531C-BAF0-B5E3-4087-BF62F2A14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39706-4BF8-C968-A112-35DF60C3F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2792E-3BB8-7F49-19F4-6A4B2C62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144B8-E246-053C-CF73-8CFF833B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AC4A5-D15E-BC1D-3101-7BE9D27E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3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ACF4-BD30-81AB-5B0E-C92F905C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8421A-9017-CBE6-783F-32EA021A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6732E-1DF9-A45D-5C6E-DFB84755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91501-090D-3B1D-5FEB-D8C70E78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2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F941BB-14B9-AA63-E34F-BCB83FF0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ECAC8-CE49-83CB-5A50-8B9AC17E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9FE36-81BF-222E-8919-4B291E42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0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12CD-B9D1-750E-541E-F1FFB714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1DE6-863C-A31A-504A-F0960628E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84D28-6637-02E0-C232-97CE7957F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87E5A-1251-D635-7727-A1C63182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0F14F-3A35-4371-7BB0-4D6D2D19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8642E-C324-5E4F-6C77-B5FA2EC1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5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79D3-9FE5-1536-7FE6-97BFFFA58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7CF3D-4B0C-E76D-D3CA-B859609F0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D86B0-E72B-089D-9FBD-0CE3DEECA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76398-650D-216B-8AF6-D6FE3CE1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1150C-116F-AC2A-1532-A9FBDD50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E53BF-69FC-6902-A141-F343AD28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0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39015-F3AA-72F5-132B-D8BA8B49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5B16-C245-282D-89B2-D0313C7BF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A4E6-3ED3-BEC6-C350-1D339AA64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AB8F5-B444-3A41-9292-CA3D53547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023F3-049A-C2C9-7532-418D8BB9C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slide" Target="slide2.xml"/><Relationship Id="rId18" Type="http://schemas.openxmlformats.org/officeDocument/2006/relationships/image" Target="../media/image14.svg"/><Relationship Id="rId26" Type="http://schemas.openxmlformats.org/officeDocument/2006/relationships/slide" Target="slide3.xml"/><Relationship Id="rId3" Type="http://schemas.openxmlformats.org/officeDocument/2006/relationships/image" Target="../media/image1.png"/><Relationship Id="rId21" Type="http://schemas.openxmlformats.org/officeDocument/2006/relationships/image" Target="../media/image16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5" Type="http://schemas.openxmlformats.org/officeDocument/2006/relationships/image" Target="../media/image20.svg"/><Relationship Id="rId33" Type="http://schemas.openxmlformats.org/officeDocument/2006/relationships/image" Target="../media/image26.svg"/><Relationship Id="rId2" Type="http://schemas.openxmlformats.org/officeDocument/2006/relationships/slide" Target="slide1.xml"/><Relationship Id="rId16" Type="http://schemas.openxmlformats.org/officeDocument/2006/relationships/slide" Target="slide5.xml"/><Relationship Id="rId20" Type="http://schemas.openxmlformats.org/officeDocument/2006/relationships/image" Target="../media/image15.png"/><Relationship Id="rId29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19.png"/><Relationship Id="rId32" Type="http://schemas.openxmlformats.org/officeDocument/2006/relationships/image" Target="../media/image25.png"/><Relationship Id="rId5" Type="http://schemas.openxmlformats.org/officeDocument/2006/relationships/image" Target="../media/image3.png"/><Relationship Id="rId15" Type="http://schemas.openxmlformats.org/officeDocument/2006/relationships/image" Target="../media/image12.svg"/><Relationship Id="rId23" Type="http://schemas.openxmlformats.org/officeDocument/2006/relationships/image" Target="../media/image18.png"/><Relationship Id="rId28" Type="http://schemas.openxmlformats.org/officeDocument/2006/relationships/image" Target="../media/image22.svg"/><Relationship Id="rId10" Type="http://schemas.openxmlformats.org/officeDocument/2006/relationships/image" Target="../media/image8.svg"/><Relationship Id="rId19" Type="http://schemas.openxmlformats.org/officeDocument/2006/relationships/slide" Target="slide6.xml"/><Relationship Id="rId31" Type="http://schemas.openxmlformats.org/officeDocument/2006/relationships/image" Target="../media/image24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Relationship Id="rId27" Type="http://schemas.openxmlformats.org/officeDocument/2006/relationships/image" Target="../media/image21.png"/><Relationship Id="rId30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svg"/><Relationship Id="rId18" Type="http://schemas.openxmlformats.org/officeDocument/2006/relationships/image" Target="../media/image12.svg"/><Relationship Id="rId26" Type="http://schemas.openxmlformats.org/officeDocument/2006/relationships/image" Target="../media/image20.svg"/><Relationship Id="rId3" Type="http://schemas.openxmlformats.org/officeDocument/2006/relationships/image" Target="../media/image28.jpg"/><Relationship Id="rId21" Type="http://schemas.openxmlformats.org/officeDocument/2006/relationships/image" Target="../media/image14.svg"/><Relationship Id="rId34" Type="http://schemas.openxmlformats.org/officeDocument/2006/relationships/image" Target="../media/image26.svg"/><Relationship Id="rId7" Type="http://schemas.openxmlformats.org/officeDocument/2006/relationships/image" Target="../media/image2.svg"/><Relationship Id="rId12" Type="http://schemas.openxmlformats.org/officeDocument/2006/relationships/image" Target="../media/image7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5.png"/><Relationship Id="rId2" Type="http://schemas.openxmlformats.org/officeDocument/2006/relationships/image" Target="../media/image27.jpg"/><Relationship Id="rId16" Type="http://schemas.openxmlformats.org/officeDocument/2006/relationships/slide" Target="slide2.xml"/><Relationship Id="rId20" Type="http://schemas.openxmlformats.org/officeDocument/2006/relationships/image" Target="../media/image13.png"/><Relationship Id="rId29" Type="http://schemas.openxmlformats.org/officeDocument/2006/relationships/image" Target="../media/image2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svg"/><Relationship Id="rId24" Type="http://schemas.openxmlformats.org/officeDocument/2006/relationships/image" Target="../media/image16.svg"/><Relationship Id="rId32" Type="http://schemas.openxmlformats.org/officeDocument/2006/relationships/image" Target="../media/image24.svg"/><Relationship Id="rId5" Type="http://schemas.openxmlformats.org/officeDocument/2006/relationships/slide" Target="slide1.xml"/><Relationship Id="rId15" Type="http://schemas.openxmlformats.org/officeDocument/2006/relationships/image" Target="../media/image10.svg"/><Relationship Id="rId23" Type="http://schemas.openxmlformats.org/officeDocument/2006/relationships/image" Target="../media/image15.png"/><Relationship Id="rId28" Type="http://schemas.openxmlformats.org/officeDocument/2006/relationships/image" Target="../media/image21.png"/><Relationship Id="rId36" Type="http://schemas.openxmlformats.org/officeDocument/2006/relationships/image" Target="../media/image30.svg"/><Relationship Id="rId10" Type="http://schemas.openxmlformats.org/officeDocument/2006/relationships/image" Target="../media/image5.png"/><Relationship Id="rId19" Type="http://schemas.openxmlformats.org/officeDocument/2006/relationships/slide" Target="slide5.xml"/><Relationship Id="rId31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4.svg"/><Relationship Id="rId14" Type="http://schemas.openxmlformats.org/officeDocument/2006/relationships/image" Target="../media/image9.png"/><Relationship Id="rId22" Type="http://schemas.openxmlformats.org/officeDocument/2006/relationships/slide" Target="slide6.xml"/><Relationship Id="rId27" Type="http://schemas.openxmlformats.org/officeDocument/2006/relationships/slide" Target="slide3.xml"/><Relationship Id="rId30" Type="http://schemas.openxmlformats.org/officeDocument/2006/relationships/slide" Target="slide4.xml"/><Relationship Id="rId35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7.png"/><Relationship Id="rId18" Type="http://schemas.openxmlformats.org/officeDocument/2006/relationships/image" Target="../media/image11.png"/><Relationship Id="rId26" Type="http://schemas.openxmlformats.org/officeDocument/2006/relationships/image" Target="../media/image19.png"/><Relationship Id="rId3" Type="http://schemas.openxmlformats.org/officeDocument/2006/relationships/image" Target="../media/image32.png"/><Relationship Id="rId21" Type="http://schemas.openxmlformats.org/officeDocument/2006/relationships/image" Target="../media/image13.png"/><Relationship Id="rId34" Type="http://schemas.openxmlformats.org/officeDocument/2006/relationships/image" Target="../media/image26.svg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17" Type="http://schemas.openxmlformats.org/officeDocument/2006/relationships/slide" Target="slide2.xml"/><Relationship Id="rId25" Type="http://schemas.openxmlformats.org/officeDocument/2006/relationships/image" Target="../media/image16.svg"/><Relationship Id="rId33" Type="http://schemas.openxmlformats.org/officeDocument/2006/relationships/image" Target="../media/image25.png"/><Relationship Id="rId2" Type="http://schemas.openxmlformats.org/officeDocument/2006/relationships/image" Target="../media/image31.png"/><Relationship Id="rId16" Type="http://schemas.openxmlformats.org/officeDocument/2006/relationships/image" Target="../media/image10.svg"/><Relationship Id="rId20" Type="http://schemas.openxmlformats.org/officeDocument/2006/relationships/slide" Target="slide5.xml"/><Relationship Id="rId29" Type="http://schemas.openxmlformats.org/officeDocument/2006/relationships/image" Target="../media/image22.sv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11" Type="http://schemas.openxmlformats.org/officeDocument/2006/relationships/image" Target="../media/image5.png"/><Relationship Id="rId24" Type="http://schemas.openxmlformats.org/officeDocument/2006/relationships/image" Target="../media/image15.png"/><Relationship Id="rId32" Type="http://schemas.openxmlformats.org/officeDocument/2006/relationships/image" Target="../media/image24.svg"/><Relationship Id="rId5" Type="http://schemas.openxmlformats.org/officeDocument/2006/relationships/image" Target="../media/image17.png"/><Relationship Id="rId15" Type="http://schemas.openxmlformats.org/officeDocument/2006/relationships/image" Target="../media/image9.png"/><Relationship Id="rId23" Type="http://schemas.openxmlformats.org/officeDocument/2006/relationships/slide" Target="slide6.xml"/><Relationship Id="rId28" Type="http://schemas.openxmlformats.org/officeDocument/2006/relationships/image" Target="../media/image21.png"/><Relationship Id="rId36" Type="http://schemas.openxmlformats.org/officeDocument/2006/relationships/image" Target="../media/image30.svg"/><Relationship Id="rId10" Type="http://schemas.openxmlformats.org/officeDocument/2006/relationships/image" Target="../media/image4.svg"/><Relationship Id="rId19" Type="http://schemas.openxmlformats.org/officeDocument/2006/relationships/image" Target="../media/image12.svg"/><Relationship Id="rId31" Type="http://schemas.openxmlformats.org/officeDocument/2006/relationships/image" Target="../media/image23.png"/><Relationship Id="rId4" Type="http://schemas.openxmlformats.org/officeDocument/2006/relationships/image" Target="../media/image33.png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image" Target="../media/image14.svg"/><Relationship Id="rId27" Type="http://schemas.openxmlformats.org/officeDocument/2006/relationships/image" Target="../media/image20.svg"/><Relationship Id="rId30" Type="http://schemas.openxmlformats.org/officeDocument/2006/relationships/slide" Target="slide4.xml"/><Relationship Id="rId35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image" Target="../media/image13.png"/><Relationship Id="rId26" Type="http://schemas.openxmlformats.org/officeDocument/2006/relationships/image" Target="../media/image21.png"/><Relationship Id="rId3" Type="http://schemas.openxmlformats.org/officeDocument/2006/relationships/slide" Target="slide1.xml"/><Relationship Id="rId21" Type="http://schemas.openxmlformats.org/officeDocument/2006/relationships/image" Target="../media/image15.png"/><Relationship Id="rId34" Type="http://schemas.openxmlformats.org/officeDocument/2006/relationships/image" Target="../media/image30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slide" Target="slide5.xml"/><Relationship Id="rId25" Type="http://schemas.openxmlformats.org/officeDocument/2006/relationships/slide" Target="slide3.xml"/><Relationship Id="rId33" Type="http://schemas.openxmlformats.org/officeDocument/2006/relationships/image" Target="../media/image29.png"/><Relationship Id="rId2" Type="http://schemas.openxmlformats.org/officeDocument/2006/relationships/image" Target="../media/image17.png"/><Relationship Id="rId16" Type="http://schemas.openxmlformats.org/officeDocument/2006/relationships/image" Target="../media/image12.svg"/><Relationship Id="rId20" Type="http://schemas.openxmlformats.org/officeDocument/2006/relationships/slide" Target="slide6.xml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24" Type="http://schemas.openxmlformats.org/officeDocument/2006/relationships/image" Target="../media/image20.svg"/><Relationship Id="rId32" Type="http://schemas.openxmlformats.org/officeDocument/2006/relationships/image" Target="../media/image26.svg"/><Relationship Id="rId5" Type="http://schemas.openxmlformats.org/officeDocument/2006/relationships/image" Target="../media/image2.sv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28" Type="http://schemas.openxmlformats.org/officeDocument/2006/relationships/slide" Target="slide4.xml"/><Relationship Id="rId10" Type="http://schemas.openxmlformats.org/officeDocument/2006/relationships/image" Target="../media/image7.png"/><Relationship Id="rId19" Type="http://schemas.openxmlformats.org/officeDocument/2006/relationships/image" Target="../media/image14.svg"/><Relationship Id="rId31" Type="http://schemas.openxmlformats.org/officeDocument/2006/relationships/image" Target="../media/image25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slide" Target="slide2.xml"/><Relationship Id="rId22" Type="http://schemas.openxmlformats.org/officeDocument/2006/relationships/image" Target="../media/image16.svg"/><Relationship Id="rId27" Type="http://schemas.openxmlformats.org/officeDocument/2006/relationships/image" Target="../media/image22.svg"/><Relationship Id="rId30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.png"/><Relationship Id="rId18" Type="http://schemas.openxmlformats.org/officeDocument/2006/relationships/image" Target="../media/image8.svg"/><Relationship Id="rId26" Type="http://schemas.openxmlformats.org/officeDocument/2006/relationships/image" Target="../media/image14.svg"/><Relationship Id="rId39" Type="http://schemas.openxmlformats.org/officeDocument/2006/relationships/image" Target="../media/image26.svg"/><Relationship Id="rId3" Type="http://schemas.openxmlformats.org/officeDocument/2006/relationships/image" Target="../media/image35.png"/><Relationship Id="rId21" Type="http://schemas.openxmlformats.org/officeDocument/2006/relationships/slide" Target="slide2.xml"/><Relationship Id="rId34" Type="http://schemas.openxmlformats.org/officeDocument/2006/relationships/image" Target="../media/image22.svg"/><Relationship Id="rId7" Type="http://schemas.openxmlformats.org/officeDocument/2006/relationships/image" Target="../media/image39.png"/><Relationship Id="rId12" Type="http://schemas.openxmlformats.org/officeDocument/2006/relationships/image" Target="../media/image2.svg"/><Relationship Id="rId17" Type="http://schemas.openxmlformats.org/officeDocument/2006/relationships/image" Target="../media/image7.png"/><Relationship Id="rId25" Type="http://schemas.openxmlformats.org/officeDocument/2006/relationships/image" Target="../media/image13.png"/><Relationship Id="rId33" Type="http://schemas.openxmlformats.org/officeDocument/2006/relationships/image" Target="../media/image21.png"/><Relationship Id="rId38" Type="http://schemas.openxmlformats.org/officeDocument/2006/relationships/image" Target="../media/image25.png"/><Relationship Id="rId2" Type="http://schemas.openxmlformats.org/officeDocument/2006/relationships/image" Target="../media/image34.png"/><Relationship Id="rId16" Type="http://schemas.openxmlformats.org/officeDocument/2006/relationships/image" Target="../media/image6.svg"/><Relationship Id="rId20" Type="http://schemas.openxmlformats.org/officeDocument/2006/relationships/image" Target="../media/image10.svg"/><Relationship Id="rId29" Type="http://schemas.openxmlformats.org/officeDocument/2006/relationships/image" Target="../media/image16.svg"/><Relationship Id="rId41" Type="http://schemas.openxmlformats.org/officeDocument/2006/relationships/image" Target="../media/image3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1.png"/><Relationship Id="rId24" Type="http://schemas.openxmlformats.org/officeDocument/2006/relationships/slide" Target="slide5.xml"/><Relationship Id="rId32" Type="http://schemas.openxmlformats.org/officeDocument/2006/relationships/slide" Target="slide3.xml"/><Relationship Id="rId37" Type="http://schemas.openxmlformats.org/officeDocument/2006/relationships/image" Target="../media/image24.svg"/><Relationship Id="rId40" Type="http://schemas.openxmlformats.org/officeDocument/2006/relationships/image" Target="../media/image29.png"/><Relationship Id="rId5" Type="http://schemas.openxmlformats.org/officeDocument/2006/relationships/image" Target="../media/image37.png"/><Relationship Id="rId15" Type="http://schemas.openxmlformats.org/officeDocument/2006/relationships/image" Target="../media/image5.png"/><Relationship Id="rId23" Type="http://schemas.openxmlformats.org/officeDocument/2006/relationships/image" Target="../media/image12.svg"/><Relationship Id="rId28" Type="http://schemas.openxmlformats.org/officeDocument/2006/relationships/image" Target="../media/image15.png"/><Relationship Id="rId36" Type="http://schemas.openxmlformats.org/officeDocument/2006/relationships/image" Target="../media/image23.png"/><Relationship Id="rId10" Type="http://schemas.openxmlformats.org/officeDocument/2006/relationships/slide" Target="slide1.xml"/><Relationship Id="rId19" Type="http://schemas.openxmlformats.org/officeDocument/2006/relationships/image" Target="../media/image9.png"/><Relationship Id="rId31" Type="http://schemas.openxmlformats.org/officeDocument/2006/relationships/image" Target="../media/image20.svg"/><Relationship Id="rId4" Type="http://schemas.openxmlformats.org/officeDocument/2006/relationships/image" Target="../media/image36.png"/><Relationship Id="rId9" Type="http://schemas.openxmlformats.org/officeDocument/2006/relationships/image" Target="../media/image17.png"/><Relationship Id="rId14" Type="http://schemas.openxmlformats.org/officeDocument/2006/relationships/image" Target="../media/image4.svg"/><Relationship Id="rId22" Type="http://schemas.openxmlformats.org/officeDocument/2006/relationships/image" Target="../media/image11.png"/><Relationship Id="rId27" Type="http://schemas.openxmlformats.org/officeDocument/2006/relationships/slide" Target="slide6.xml"/><Relationship Id="rId30" Type="http://schemas.openxmlformats.org/officeDocument/2006/relationships/image" Target="../media/image19.png"/><Relationship Id="rId35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image" Target="../media/image13.png"/><Relationship Id="rId26" Type="http://schemas.openxmlformats.org/officeDocument/2006/relationships/image" Target="../media/image21.png"/><Relationship Id="rId3" Type="http://schemas.openxmlformats.org/officeDocument/2006/relationships/slide" Target="slide1.xml"/><Relationship Id="rId21" Type="http://schemas.openxmlformats.org/officeDocument/2006/relationships/image" Target="../media/image15.png"/><Relationship Id="rId34" Type="http://schemas.openxmlformats.org/officeDocument/2006/relationships/image" Target="../media/image30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slide" Target="slide5.xml"/><Relationship Id="rId25" Type="http://schemas.openxmlformats.org/officeDocument/2006/relationships/slide" Target="slide3.xml"/><Relationship Id="rId33" Type="http://schemas.openxmlformats.org/officeDocument/2006/relationships/image" Target="../media/image29.png"/><Relationship Id="rId2" Type="http://schemas.openxmlformats.org/officeDocument/2006/relationships/image" Target="../media/image17.png"/><Relationship Id="rId16" Type="http://schemas.openxmlformats.org/officeDocument/2006/relationships/image" Target="../media/image12.svg"/><Relationship Id="rId20" Type="http://schemas.openxmlformats.org/officeDocument/2006/relationships/slide" Target="slide6.xml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24" Type="http://schemas.openxmlformats.org/officeDocument/2006/relationships/image" Target="../media/image20.svg"/><Relationship Id="rId32" Type="http://schemas.openxmlformats.org/officeDocument/2006/relationships/image" Target="../media/image26.svg"/><Relationship Id="rId5" Type="http://schemas.openxmlformats.org/officeDocument/2006/relationships/image" Target="../media/image2.sv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28" Type="http://schemas.openxmlformats.org/officeDocument/2006/relationships/slide" Target="slide4.xml"/><Relationship Id="rId10" Type="http://schemas.openxmlformats.org/officeDocument/2006/relationships/image" Target="../media/image7.png"/><Relationship Id="rId19" Type="http://schemas.openxmlformats.org/officeDocument/2006/relationships/image" Target="../media/image14.svg"/><Relationship Id="rId31" Type="http://schemas.openxmlformats.org/officeDocument/2006/relationships/image" Target="../media/image25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slide" Target="slide2.xml"/><Relationship Id="rId22" Type="http://schemas.openxmlformats.org/officeDocument/2006/relationships/image" Target="../media/image16.svg"/><Relationship Id="rId27" Type="http://schemas.openxmlformats.org/officeDocument/2006/relationships/image" Target="../media/image22.svg"/><Relationship Id="rId30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B82DD7-E7E3-8149-6C23-F58DCF5BD20A}"/>
              </a:ext>
            </a:extLst>
          </p:cNvPr>
          <p:cNvSpPr/>
          <p:nvPr/>
        </p:nvSpPr>
        <p:spPr>
          <a:xfrm rot="5400000" flipV="1">
            <a:off x="-6609353" y="163711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1" name="Graphic 20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7D0D08D7-5566-5B21-5824-DE2D21E53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F893D-A981-66D5-087A-F8210F1EEE37}"/>
              </a:ext>
            </a:extLst>
          </p:cNvPr>
          <p:cNvGrpSpPr/>
          <p:nvPr/>
        </p:nvGrpSpPr>
        <p:grpSpPr>
          <a:xfrm>
            <a:off x="776284" y="329398"/>
            <a:ext cx="884583" cy="884583"/>
            <a:chOff x="1783867" y="463507"/>
            <a:chExt cx="884583" cy="88458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11DD2B-20A4-63F8-1A1D-5F5793F66870}"/>
                </a:ext>
              </a:extLst>
            </p:cNvPr>
            <p:cNvSpPr/>
            <p:nvPr/>
          </p:nvSpPr>
          <p:spPr>
            <a:xfrm>
              <a:off x="1783867" y="46350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 descr="Play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FFD787DB-E81B-2272-4610-12E0F5B82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95670" y="523287"/>
              <a:ext cx="772780" cy="765022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A4635A4-4065-E7CF-5E81-15740F895BE3}"/>
              </a:ext>
            </a:extLst>
          </p:cNvPr>
          <p:cNvGrpSpPr/>
          <p:nvPr/>
        </p:nvGrpSpPr>
        <p:grpSpPr>
          <a:xfrm>
            <a:off x="-1072003" y="1376193"/>
            <a:ext cx="914400" cy="923474"/>
            <a:chOff x="-1059970" y="2041905"/>
            <a:chExt cx="914400" cy="92347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D5FA97-EB13-F2BE-DD01-DF887D1D7AEA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Users outline">
              <a:extLst>
                <a:ext uri="{FF2B5EF4-FFF2-40B4-BE49-F238E27FC236}">
                  <a16:creationId xmlns:a16="http://schemas.microsoft.com/office/drawing/2014/main" id="{0B441AAE-94C2-0790-747D-611AED385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D0BDD3B-999E-F0C0-7425-C8D737EC763D}"/>
              </a:ext>
            </a:extLst>
          </p:cNvPr>
          <p:cNvGrpSpPr/>
          <p:nvPr/>
        </p:nvGrpSpPr>
        <p:grpSpPr>
          <a:xfrm>
            <a:off x="-1057095" y="5382312"/>
            <a:ext cx="884583" cy="884583"/>
            <a:chOff x="-1076330" y="5257800"/>
            <a:chExt cx="884583" cy="88458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88F8BB0-C67A-0E7B-23E3-36842C648DAE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Stop with solid fill">
              <a:extLst>
                <a:ext uri="{FF2B5EF4-FFF2-40B4-BE49-F238E27FC236}">
                  <a16:creationId xmlns:a16="http://schemas.microsoft.com/office/drawing/2014/main" id="{5C7665F6-BB15-0B34-A192-93969DC58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CCBD53-5B0E-A4B6-9352-D08D6C1C6D91}"/>
              </a:ext>
            </a:extLst>
          </p:cNvPr>
          <p:cNvGrpSpPr/>
          <p:nvPr/>
        </p:nvGrpSpPr>
        <p:grpSpPr>
          <a:xfrm>
            <a:off x="-1082352" y="4403792"/>
            <a:ext cx="884583" cy="910080"/>
            <a:chOff x="-1045062" y="4178850"/>
            <a:chExt cx="884583" cy="91008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5A0320-2CF2-2A10-9983-F657A51456F8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Programmer male with solid fill">
              <a:extLst>
                <a:ext uri="{FF2B5EF4-FFF2-40B4-BE49-F238E27FC236}">
                  <a16:creationId xmlns:a16="http://schemas.microsoft.com/office/drawing/2014/main" id="{82C502A9-123D-917C-A912-D7F3C0CBC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4" name="Graphic 43" descr="Users outline">
            <a:hlinkClick r:id="rId13" action="ppaction://hlinksldjump"/>
            <a:extLst>
              <a:ext uri="{FF2B5EF4-FFF2-40B4-BE49-F238E27FC236}">
                <a16:creationId xmlns:a16="http://schemas.microsoft.com/office/drawing/2014/main" id="{D77600EF-7BC5-8EC2-F145-95CF3E9F022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1288" y="1376193"/>
            <a:ext cx="914400" cy="914400"/>
          </a:xfrm>
          <a:prstGeom prst="rect">
            <a:avLst/>
          </a:prstGeom>
        </p:spPr>
      </p:pic>
      <p:pic>
        <p:nvPicPr>
          <p:cNvPr id="46" name="Graphic 45" descr="Programmer male with solid fill">
            <a:hlinkClick r:id="rId16" action="ppaction://hlinksldjump"/>
            <a:extLst>
              <a:ext uri="{FF2B5EF4-FFF2-40B4-BE49-F238E27FC236}">
                <a16:creationId xmlns:a16="http://schemas.microsoft.com/office/drawing/2014/main" id="{18BF3785-383C-9CFE-00EC-5F22E1A9DD1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5154" y="4283281"/>
            <a:ext cx="805649" cy="805649"/>
          </a:xfrm>
          <a:prstGeom prst="rect">
            <a:avLst/>
          </a:prstGeom>
        </p:spPr>
      </p:pic>
      <p:pic>
        <p:nvPicPr>
          <p:cNvPr id="47" name="Graphic 46" descr="Stop with solid fill">
            <a:hlinkClick r:id="rId19" action="ppaction://hlinksldjump"/>
            <a:extLst>
              <a:ext uri="{FF2B5EF4-FFF2-40B4-BE49-F238E27FC236}">
                <a16:creationId xmlns:a16="http://schemas.microsoft.com/office/drawing/2014/main" id="{B0CC8AB0-67DD-1F35-1D66-62C6E0FFCEB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6DE599A-31F8-DD3A-F0D7-5C8F2C8D9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169" y="-1938852"/>
            <a:ext cx="1694575" cy="16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nk and white square with black text&#10;&#10;Description automatically generated">
            <a:extLst>
              <a:ext uri="{FF2B5EF4-FFF2-40B4-BE49-F238E27FC236}">
                <a16:creationId xmlns:a16="http://schemas.microsoft.com/office/drawing/2014/main" id="{6C63BBBD-A1EC-4DB3-ECBE-6D618E04109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42" y="1687948"/>
            <a:ext cx="3482103" cy="348210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071CA9F-00D4-B961-8FBB-86BE38AD6CFD}"/>
              </a:ext>
            </a:extLst>
          </p:cNvPr>
          <p:cNvGrpSpPr/>
          <p:nvPr/>
        </p:nvGrpSpPr>
        <p:grpSpPr>
          <a:xfrm>
            <a:off x="-1106147" y="2338342"/>
            <a:ext cx="914400" cy="914400"/>
            <a:chOff x="2118401" y="5419520"/>
            <a:chExt cx="914400" cy="9144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118A596-07A1-256E-6698-0F2B80C3C1BE}"/>
                </a:ext>
              </a:extLst>
            </p:cNvPr>
            <p:cNvSpPr/>
            <p:nvPr/>
          </p:nvSpPr>
          <p:spPr>
            <a:xfrm>
              <a:off x="2133310" y="543443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Lightbulb with solid fill">
              <a:extLst>
                <a:ext uri="{FF2B5EF4-FFF2-40B4-BE49-F238E27FC236}">
                  <a16:creationId xmlns:a16="http://schemas.microsoft.com/office/drawing/2014/main" id="{7068C751-71EA-07F0-0A2E-C7D203695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118401" y="5419520"/>
              <a:ext cx="914400" cy="914400"/>
            </a:xfrm>
            <a:prstGeom prst="rect">
              <a:avLst/>
            </a:prstGeom>
          </p:spPr>
        </p:pic>
      </p:grpSp>
      <p:pic>
        <p:nvPicPr>
          <p:cNvPr id="15" name="Graphic 14" descr="Lightbulb with solid fill">
            <a:hlinkClick r:id="rId26" action="ppaction://hlinksldjump"/>
            <a:extLst>
              <a:ext uri="{FF2B5EF4-FFF2-40B4-BE49-F238E27FC236}">
                <a16:creationId xmlns:a16="http://schemas.microsoft.com/office/drawing/2014/main" id="{5B3F0FAD-298E-63A6-4DE2-6D6453D0BBA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31806" y="2300397"/>
            <a:ext cx="914400" cy="914400"/>
          </a:xfrm>
          <a:prstGeom prst="rect">
            <a:avLst/>
          </a:prstGeom>
        </p:spPr>
      </p:pic>
      <p:pic>
        <p:nvPicPr>
          <p:cNvPr id="22" name="Graphic 21" descr="Suitcase with solid fill">
            <a:hlinkClick r:id="rId29" action="ppaction://hlinksldjump"/>
            <a:extLst>
              <a:ext uri="{FF2B5EF4-FFF2-40B4-BE49-F238E27FC236}">
                <a16:creationId xmlns:a16="http://schemas.microsoft.com/office/drawing/2014/main" id="{0B1839FC-B854-DAAC-EF55-D27635D6119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50778" y="3298660"/>
            <a:ext cx="914400" cy="914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C35BBB7F-4E95-A8E8-0CE0-6BDB187BC418}"/>
              </a:ext>
            </a:extLst>
          </p:cNvPr>
          <p:cNvGrpSpPr/>
          <p:nvPr/>
        </p:nvGrpSpPr>
        <p:grpSpPr>
          <a:xfrm>
            <a:off x="-1063807" y="3359917"/>
            <a:ext cx="884583" cy="936700"/>
            <a:chOff x="3601327" y="5382312"/>
            <a:chExt cx="884583" cy="9367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5A87E32-A162-8FE5-1EC8-479B8D884B7D}"/>
                </a:ext>
              </a:extLst>
            </p:cNvPr>
            <p:cNvSpPr/>
            <p:nvPr/>
          </p:nvSpPr>
          <p:spPr>
            <a:xfrm>
              <a:off x="3601327" y="5434429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Graphic 22" descr="Suitcase with solid fill">
              <a:extLst>
                <a:ext uri="{FF2B5EF4-FFF2-40B4-BE49-F238E27FC236}">
                  <a16:creationId xmlns:a16="http://schemas.microsoft.com/office/drawing/2014/main" id="{27559E59-2230-BBC3-77FA-AEA802474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601327" y="5382312"/>
              <a:ext cx="884583" cy="8845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3564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36AD8AF3-C8B9-17CB-58F4-CAAE96CF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7173" y="297288"/>
            <a:ext cx="8582504" cy="1046880"/>
          </a:xfrm>
        </p:spPr>
        <p:txBody>
          <a:bodyPr>
            <a:normAutofit fontScale="90000"/>
          </a:bodyPr>
          <a:lstStyle/>
          <a:p>
            <a:r>
              <a:rPr lang="bg-BG" sz="70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Нашият отбор</a:t>
            </a:r>
            <a:endParaRPr lang="en-US" sz="7000" dirty="0"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EB42CD8-779A-90A2-AFE9-9D660D6305CF}"/>
              </a:ext>
            </a:extLst>
          </p:cNvPr>
          <p:cNvSpPr/>
          <p:nvPr/>
        </p:nvSpPr>
        <p:spPr>
          <a:xfrm rot="5400000" flipV="1">
            <a:off x="-6608810" y="1205384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AutoShape 4" descr="Profile picture of Иван Дойчинов Дочев">
            <a:extLst>
              <a:ext uri="{FF2B5EF4-FFF2-40B4-BE49-F238E27FC236}">
                <a16:creationId xmlns:a16="http://schemas.microsoft.com/office/drawing/2014/main" id="{62FB9DC5-BD5B-1693-4574-86386AD343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5425" y="-1424399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D58B2D89-D973-B1AA-5DDF-0C80BFE69EBC}"/>
              </a:ext>
            </a:extLst>
          </p:cNvPr>
          <p:cNvSpPr txBox="1"/>
          <p:nvPr/>
        </p:nvSpPr>
        <p:spPr>
          <a:xfrm>
            <a:off x="3887082" y="2250081"/>
            <a:ext cx="193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Тодор Атанасов</a:t>
            </a:r>
            <a:endParaRPr lang="en-US" dirty="0"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4F0E3E52-7C29-60D9-FBE2-97723C393BF2}"/>
              </a:ext>
            </a:extLst>
          </p:cNvPr>
          <p:cNvSpPr txBox="1"/>
          <p:nvPr/>
        </p:nvSpPr>
        <p:spPr>
          <a:xfrm>
            <a:off x="3557197" y="4546815"/>
            <a:ext cx="243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Front-end </a:t>
            </a:r>
            <a:r>
              <a:rPr lang="bg-BG" dirty="0"/>
              <a:t>разработчик</a:t>
            </a:r>
            <a:endParaRPr lang="en-US" dirty="0"/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BDE48725-6471-64DF-4942-3F0439828A5D}"/>
              </a:ext>
            </a:extLst>
          </p:cNvPr>
          <p:cNvSpPr txBox="1"/>
          <p:nvPr/>
        </p:nvSpPr>
        <p:spPr>
          <a:xfrm>
            <a:off x="8508394" y="2250081"/>
            <a:ext cx="173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Helvetica" panose="020B0604020202020204" pitchFamily="34" charset="0"/>
                <a:cs typeface="Helvetica" panose="020B0604020202020204" pitchFamily="34" charset="0"/>
              </a:rPr>
              <a:t>Алекс Казаков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10A9C1DA-38E5-4D70-366B-77FA5BD85164}"/>
              </a:ext>
            </a:extLst>
          </p:cNvPr>
          <p:cNvSpPr txBox="1"/>
          <p:nvPr/>
        </p:nvSpPr>
        <p:spPr>
          <a:xfrm>
            <a:off x="8178821" y="4522085"/>
            <a:ext cx="239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Back-end </a:t>
            </a:r>
            <a:r>
              <a:rPr lang="bg-BG" dirty="0"/>
              <a:t>разработчик</a:t>
            </a:r>
            <a:endParaRPr lang="en-US" dirty="0"/>
          </a:p>
        </p:txBody>
      </p:sp>
      <p:pic>
        <p:nvPicPr>
          <p:cNvPr id="4" name="Picture 3" descr="A person in a blue shirt&#10;&#10;Description automatically generated">
            <a:extLst>
              <a:ext uri="{FF2B5EF4-FFF2-40B4-BE49-F238E27FC236}">
                <a16:creationId xmlns:a16="http://schemas.microsoft.com/office/drawing/2014/main" id="{CD96FEEC-35F4-DD53-2613-7017FC184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530" y="2619413"/>
            <a:ext cx="1918299" cy="1918299"/>
          </a:xfrm>
          <a:prstGeom prst="rect">
            <a:avLst/>
          </a:prstGeom>
        </p:spPr>
      </p:pic>
      <p:pic>
        <p:nvPicPr>
          <p:cNvPr id="8" name="Picture 7" descr="A child in a white shirt&#10;&#10;Description automatically generated">
            <a:extLst>
              <a:ext uri="{FF2B5EF4-FFF2-40B4-BE49-F238E27FC236}">
                <a16:creationId xmlns:a16="http://schemas.microsoft.com/office/drawing/2014/main" id="{001AF6E9-B955-9F08-58C5-AD66F1AF3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788" y="2619413"/>
            <a:ext cx="1923280" cy="192328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F31ABEE9-FDAD-80A9-AF08-71DE5578B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169" y="-1938852"/>
            <a:ext cx="1694575" cy="16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Play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764DF252-BE08-A8BF-DE1F-F66D3E6E29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CCAFFBA-1869-C015-08D1-BD1A2D13E191}"/>
              </a:ext>
            </a:extLst>
          </p:cNvPr>
          <p:cNvGrpSpPr/>
          <p:nvPr/>
        </p:nvGrpSpPr>
        <p:grpSpPr>
          <a:xfrm>
            <a:off x="-1091238" y="251746"/>
            <a:ext cx="884583" cy="884583"/>
            <a:chOff x="1783867" y="463507"/>
            <a:chExt cx="884583" cy="88458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7F4321E-09B5-773A-82D5-55EA23219C33}"/>
                </a:ext>
              </a:extLst>
            </p:cNvPr>
            <p:cNvSpPr/>
            <p:nvPr/>
          </p:nvSpPr>
          <p:spPr>
            <a:xfrm>
              <a:off x="1783867" y="46350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 descr="Play with solid fill">
              <a:hlinkClick r:id="rId5" action="ppaction://hlinksldjump"/>
              <a:extLst>
                <a:ext uri="{FF2B5EF4-FFF2-40B4-BE49-F238E27FC236}">
                  <a16:creationId xmlns:a16="http://schemas.microsoft.com/office/drawing/2014/main" id="{F636A911-9A45-D297-B417-D52884CB0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95670" y="523287"/>
              <a:ext cx="772780" cy="76502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8AC429-85E1-D216-3015-E6FA38EAF4AD}"/>
              </a:ext>
            </a:extLst>
          </p:cNvPr>
          <p:cNvGrpSpPr/>
          <p:nvPr/>
        </p:nvGrpSpPr>
        <p:grpSpPr>
          <a:xfrm>
            <a:off x="714438" y="1376923"/>
            <a:ext cx="914400" cy="923474"/>
            <a:chOff x="-1059970" y="2041905"/>
            <a:chExt cx="914400" cy="92347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5E347FD-999C-5E26-AD14-478CCCE8C17C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 descr="Users outline">
              <a:extLst>
                <a:ext uri="{FF2B5EF4-FFF2-40B4-BE49-F238E27FC236}">
                  <a16:creationId xmlns:a16="http://schemas.microsoft.com/office/drawing/2014/main" id="{8A6B9BB0-3AD8-57ED-AA0A-777E28CB9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DE45DF-94F2-0018-CF37-54D67ACF5798}"/>
              </a:ext>
            </a:extLst>
          </p:cNvPr>
          <p:cNvGrpSpPr/>
          <p:nvPr/>
        </p:nvGrpSpPr>
        <p:grpSpPr>
          <a:xfrm>
            <a:off x="-1057095" y="5382312"/>
            <a:ext cx="884583" cy="884583"/>
            <a:chOff x="-1076330" y="5257800"/>
            <a:chExt cx="884583" cy="88458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F56BBFF-B32B-DF6C-A33C-6CD063A4C96B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Stop with solid fill">
              <a:extLst>
                <a:ext uri="{FF2B5EF4-FFF2-40B4-BE49-F238E27FC236}">
                  <a16:creationId xmlns:a16="http://schemas.microsoft.com/office/drawing/2014/main" id="{3151AB82-1DB5-0E10-C784-2C84FCCDE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E67B14-39EE-F62F-DC45-CAE142EFEA6E}"/>
              </a:ext>
            </a:extLst>
          </p:cNvPr>
          <p:cNvGrpSpPr/>
          <p:nvPr/>
        </p:nvGrpSpPr>
        <p:grpSpPr>
          <a:xfrm>
            <a:off x="-1082352" y="4403792"/>
            <a:ext cx="884583" cy="910080"/>
            <a:chOff x="-1045062" y="4178850"/>
            <a:chExt cx="884583" cy="91008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DD6879F-852D-48EA-D758-2DA6C910D08F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phic 20" descr="Programmer male with solid fill">
              <a:extLst>
                <a:ext uri="{FF2B5EF4-FFF2-40B4-BE49-F238E27FC236}">
                  <a16:creationId xmlns:a16="http://schemas.microsoft.com/office/drawing/2014/main" id="{90AAB411-F7A0-D98E-AED7-ECA140114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22" name="Graphic 21" descr="Users outline">
            <a:hlinkClick r:id="rId16" action="ppaction://hlinksldjump"/>
            <a:extLst>
              <a:ext uri="{FF2B5EF4-FFF2-40B4-BE49-F238E27FC236}">
                <a16:creationId xmlns:a16="http://schemas.microsoft.com/office/drawing/2014/main" id="{27E716EF-8B64-1D1A-EF6C-EE7657CBEE6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-1122847" y="1338295"/>
            <a:ext cx="914400" cy="914400"/>
          </a:xfrm>
          <a:prstGeom prst="rect">
            <a:avLst/>
          </a:prstGeom>
        </p:spPr>
      </p:pic>
      <p:pic>
        <p:nvPicPr>
          <p:cNvPr id="23" name="Graphic 22" descr="Programmer male with solid fill">
            <a:hlinkClick r:id="rId19" action="ppaction://hlinksldjump"/>
            <a:extLst>
              <a:ext uri="{FF2B5EF4-FFF2-40B4-BE49-F238E27FC236}">
                <a16:creationId xmlns:a16="http://schemas.microsoft.com/office/drawing/2014/main" id="{B6EEAAF0-8CE0-97CC-2432-CEC7DD34E29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5154" y="4283281"/>
            <a:ext cx="805649" cy="805649"/>
          </a:xfrm>
          <a:prstGeom prst="rect">
            <a:avLst/>
          </a:prstGeom>
        </p:spPr>
      </p:pic>
      <p:pic>
        <p:nvPicPr>
          <p:cNvPr id="24" name="Graphic 23" descr="Stop with solid fill">
            <a:hlinkClick r:id="rId22" action="ppaction://hlinksldjump"/>
            <a:extLst>
              <a:ext uri="{FF2B5EF4-FFF2-40B4-BE49-F238E27FC236}">
                <a16:creationId xmlns:a16="http://schemas.microsoft.com/office/drawing/2014/main" id="{3F07A2FB-5DE0-397B-024C-87ABC0C713B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B77D1B92-9548-EC62-73EA-C615EA73F913}"/>
              </a:ext>
            </a:extLst>
          </p:cNvPr>
          <p:cNvGrpSpPr/>
          <p:nvPr/>
        </p:nvGrpSpPr>
        <p:grpSpPr>
          <a:xfrm>
            <a:off x="-1106147" y="2338342"/>
            <a:ext cx="914400" cy="914400"/>
            <a:chOff x="2118401" y="5419520"/>
            <a:chExt cx="914400" cy="9144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FFD7EE2-20E0-D15A-D791-E839BDCA8B8D}"/>
                </a:ext>
              </a:extLst>
            </p:cNvPr>
            <p:cNvSpPr/>
            <p:nvPr/>
          </p:nvSpPr>
          <p:spPr>
            <a:xfrm>
              <a:off x="2133310" y="543443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Lightbulb with solid fill">
              <a:extLst>
                <a:ext uri="{FF2B5EF4-FFF2-40B4-BE49-F238E27FC236}">
                  <a16:creationId xmlns:a16="http://schemas.microsoft.com/office/drawing/2014/main" id="{BC30A1A2-4906-232F-BFB0-2D4D4E324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2118401" y="5419520"/>
              <a:ext cx="914400" cy="914400"/>
            </a:xfrm>
            <a:prstGeom prst="rect">
              <a:avLst/>
            </a:prstGeom>
          </p:spPr>
        </p:pic>
      </p:grpSp>
      <p:pic>
        <p:nvPicPr>
          <p:cNvPr id="34" name="Graphic 33" descr="Lightbulb with solid fill">
            <a:hlinkClick r:id="rId27" action="ppaction://hlinksldjump"/>
            <a:extLst>
              <a:ext uri="{FF2B5EF4-FFF2-40B4-BE49-F238E27FC236}">
                <a16:creationId xmlns:a16="http://schemas.microsoft.com/office/drawing/2014/main" id="{5DAC027A-9709-EB58-668E-9E02CFEBDA4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31806" y="2300397"/>
            <a:ext cx="914400" cy="914400"/>
          </a:xfrm>
          <a:prstGeom prst="rect">
            <a:avLst/>
          </a:prstGeom>
        </p:spPr>
      </p:pic>
      <p:pic>
        <p:nvPicPr>
          <p:cNvPr id="35" name="Graphic 34" descr="Suitcase with solid fill">
            <a:hlinkClick r:id="rId30" action="ppaction://hlinksldjump"/>
            <a:extLst>
              <a:ext uri="{FF2B5EF4-FFF2-40B4-BE49-F238E27FC236}">
                <a16:creationId xmlns:a16="http://schemas.microsoft.com/office/drawing/2014/main" id="{8F94974D-9432-8744-4CCB-2A9FF80B212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50778" y="3298660"/>
            <a:ext cx="914400" cy="9144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B74C300-69D9-26BD-FEEC-64347986260B}"/>
              </a:ext>
            </a:extLst>
          </p:cNvPr>
          <p:cNvGrpSpPr/>
          <p:nvPr/>
        </p:nvGrpSpPr>
        <p:grpSpPr>
          <a:xfrm>
            <a:off x="-1063807" y="3359917"/>
            <a:ext cx="884583" cy="936700"/>
            <a:chOff x="3601327" y="5382312"/>
            <a:chExt cx="884583" cy="9367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5474AF0-F8BA-1489-A166-CCFB1A4DB98D}"/>
                </a:ext>
              </a:extLst>
            </p:cNvPr>
            <p:cNvSpPr/>
            <p:nvPr/>
          </p:nvSpPr>
          <p:spPr>
            <a:xfrm>
              <a:off x="3601327" y="5434429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Suitcase with solid fill">
              <a:extLst>
                <a:ext uri="{FF2B5EF4-FFF2-40B4-BE49-F238E27FC236}">
                  <a16:creationId xmlns:a16="http://schemas.microsoft.com/office/drawing/2014/main" id="{D240502B-9368-3D77-61AC-F7A6C62EA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3601327" y="5382312"/>
              <a:ext cx="884583" cy="884583"/>
            </a:xfrm>
            <a:prstGeom prst="rect">
              <a:avLst/>
            </a:prstGeom>
          </p:spPr>
        </p:pic>
      </p:grpSp>
      <p:pic>
        <p:nvPicPr>
          <p:cNvPr id="39" name="Graphic 38" descr="Play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3D609915-A03E-0F64-7C69-3C370AE0E4A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87775" y="311526"/>
            <a:ext cx="772780" cy="76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5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49DC0FA-9113-8D04-BD2B-A5DE50506343}"/>
              </a:ext>
            </a:extLst>
          </p:cNvPr>
          <p:cNvSpPr/>
          <p:nvPr/>
        </p:nvSpPr>
        <p:spPr>
          <a:xfrm rot="5400000" flipV="1">
            <a:off x="-6611080" y="2144737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1C0F74-B3A3-1482-5342-120E812D66F9}"/>
              </a:ext>
            </a:extLst>
          </p:cNvPr>
          <p:cNvSpPr txBox="1"/>
          <p:nvPr/>
        </p:nvSpPr>
        <p:spPr>
          <a:xfrm>
            <a:off x="8124825" y="747625"/>
            <a:ext cx="2454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>
                <a:latin typeface="Helvetica" panose="020B0604020202020204" pitchFamily="34" charset="0"/>
                <a:cs typeface="Helvetica" panose="020B0604020202020204" pitchFamily="34" charset="0"/>
              </a:rPr>
              <a:t>Планът!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82B840E5-35DE-A5DE-2E5F-DFCEB2296E9D}"/>
              </a:ext>
            </a:extLst>
          </p:cNvPr>
          <p:cNvCxnSpPr>
            <a:cxnSpLocks/>
          </p:cNvCxnSpPr>
          <p:nvPr/>
        </p:nvCxnSpPr>
        <p:spPr>
          <a:xfrm>
            <a:off x="4895850" y="2707071"/>
            <a:ext cx="2286000" cy="67430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58575844-7F91-35A7-7B7D-690C2F030C8F}"/>
              </a:ext>
            </a:extLst>
          </p:cNvPr>
          <p:cNvCxnSpPr/>
          <p:nvPr/>
        </p:nvCxnSpPr>
        <p:spPr>
          <a:xfrm rot="10800000" flipV="1">
            <a:off x="5664938" y="3815144"/>
            <a:ext cx="1516912" cy="109499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Business Team Brainstormin, Discussing Graphic by DEEMKA STUDIO · Creative  Fabrica">
            <a:extLst>
              <a:ext uri="{FF2B5EF4-FFF2-40B4-BE49-F238E27FC236}">
                <a16:creationId xmlns:a16="http://schemas.microsoft.com/office/drawing/2014/main" id="{BAA19D53-AFB4-6042-95C9-6F13A47B5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388" y="2107055"/>
            <a:ext cx="3829561" cy="254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dea - Free business icons">
            <a:extLst>
              <a:ext uri="{FF2B5EF4-FFF2-40B4-BE49-F238E27FC236}">
                <a16:creationId xmlns:a16="http://schemas.microsoft.com/office/drawing/2014/main" id="{8683960E-5382-2381-04D8-B8162B9BA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730" y="1303892"/>
            <a:ext cx="1925863" cy="192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est Coding Homework Help - Programming Homework Help">
            <a:extLst>
              <a:ext uri="{FF2B5EF4-FFF2-40B4-BE49-F238E27FC236}">
                <a16:creationId xmlns:a16="http://schemas.microsoft.com/office/drawing/2014/main" id="{F0C89970-4D86-7B3D-6D51-7C6EFEEE1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997" y="3829771"/>
            <a:ext cx="2579252" cy="257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1D72F50-C160-DA1E-5EA8-A57EEA73E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169" y="-1938852"/>
            <a:ext cx="1694575" cy="16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Play with solid fill">
            <a:hlinkClick r:id="rId6" action="ppaction://hlinksldjump"/>
            <a:extLst>
              <a:ext uri="{FF2B5EF4-FFF2-40B4-BE49-F238E27FC236}">
                <a16:creationId xmlns:a16="http://schemas.microsoft.com/office/drawing/2014/main" id="{9BE9897B-40C4-0A43-EC7B-9F4822E7F8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12D3980-CB93-F638-B72B-68F616BEE370}"/>
              </a:ext>
            </a:extLst>
          </p:cNvPr>
          <p:cNvGrpSpPr/>
          <p:nvPr/>
        </p:nvGrpSpPr>
        <p:grpSpPr>
          <a:xfrm>
            <a:off x="-1091238" y="251746"/>
            <a:ext cx="884583" cy="884583"/>
            <a:chOff x="1783867" y="463507"/>
            <a:chExt cx="884583" cy="88458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C169059-772B-C923-F3EC-24CABAC9EE0A}"/>
                </a:ext>
              </a:extLst>
            </p:cNvPr>
            <p:cNvSpPr/>
            <p:nvPr/>
          </p:nvSpPr>
          <p:spPr>
            <a:xfrm>
              <a:off x="1783867" y="46350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 descr="Play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A8F99456-B619-2F92-C2FF-0A928CE87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95670" y="523287"/>
              <a:ext cx="772780" cy="765022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4B75C0-EAFE-6D77-BE76-2344CD4C097E}"/>
              </a:ext>
            </a:extLst>
          </p:cNvPr>
          <p:cNvGrpSpPr/>
          <p:nvPr/>
        </p:nvGrpSpPr>
        <p:grpSpPr>
          <a:xfrm>
            <a:off x="-1086912" y="1350667"/>
            <a:ext cx="914400" cy="923474"/>
            <a:chOff x="-1059970" y="2041905"/>
            <a:chExt cx="914400" cy="92347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7B3EF31-C374-B23D-2364-1AE7FB639642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Users outline">
              <a:extLst>
                <a:ext uri="{FF2B5EF4-FFF2-40B4-BE49-F238E27FC236}">
                  <a16:creationId xmlns:a16="http://schemas.microsoft.com/office/drawing/2014/main" id="{57B7A7D6-8C60-6FA1-FD7A-C3F990885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5FA0E6B-8538-8AB5-889B-1745AC49AE51}"/>
              </a:ext>
            </a:extLst>
          </p:cNvPr>
          <p:cNvGrpSpPr/>
          <p:nvPr/>
        </p:nvGrpSpPr>
        <p:grpSpPr>
          <a:xfrm>
            <a:off x="-1057095" y="5382312"/>
            <a:ext cx="884583" cy="884583"/>
            <a:chOff x="-1076330" y="5257800"/>
            <a:chExt cx="884583" cy="88458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0142751-240D-89B2-55B5-1328F50AE183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Stop with solid fill">
              <a:extLst>
                <a:ext uri="{FF2B5EF4-FFF2-40B4-BE49-F238E27FC236}">
                  <a16:creationId xmlns:a16="http://schemas.microsoft.com/office/drawing/2014/main" id="{515C7350-9975-9D6C-F593-992BCF8C9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193E6E-D304-2C74-977C-F29029191516}"/>
              </a:ext>
            </a:extLst>
          </p:cNvPr>
          <p:cNvGrpSpPr/>
          <p:nvPr/>
        </p:nvGrpSpPr>
        <p:grpSpPr>
          <a:xfrm>
            <a:off x="-1082352" y="4403792"/>
            <a:ext cx="884583" cy="910080"/>
            <a:chOff x="-1045062" y="4178850"/>
            <a:chExt cx="884583" cy="91008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055B12-D428-7B37-965A-0B74D729D7D8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phic 20" descr="Programmer male with solid fill">
              <a:extLst>
                <a:ext uri="{FF2B5EF4-FFF2-40B4-BE49-F238E27FC236}">
                  <a16:creationId xmlns:a16="http://schemas.microsoft.com/office/drawing/2014/main" id="{28EFEAA4-2A1E-5B51-DB61-5884EF197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22" name="Graphic 21" descr="Users outline">
            <a:hlinkClick r:id="rId17" action="ppaction://hlinksldjump"/>
            <a:extLst>
              <a:ext uri="{FF2B5EF4-FFF2-40B4-BE49-F238E27FC236}">
                <a16:creationId xmlns:a16="http://schemas.microsoft.com/office/drawing/2014/main" id="{1022097D-483E-2CF3-B46A-81DBAFEA477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6965" y="1274714"/>
            <a:ext cx="914400" cy="914400"/>
          </a:xfrm>
          <a:prstGeom prst="rect">
            <a:avLst/>
          </a:prstGeom>
        </p:spPr>
      </p:pic>
      <p:pic>
        <p:nvPicPr>
          <p:cNvPr id="23" name="Graphic 22" descr="Programmer male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FBEA4701-977C-D680-0817-9480F27BAA4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9234" y="4313748"/>
            <a:ext cx="805649" cy="805649"/>
          </a:xfrm>
          <a:prstGeom prst="rect">
            <a:avLst/>
          </a:prstGeom>
        </p:spPr>
      </p:pic>
      <p:pic>
        <p:nvPicPr>
          <p:cNvPr id="24" name="Graphic 23" descr="Stop with solid fill">
            <a:hlinkClick r:id="rId23" action="ppaction://hlinksldjump"/>
            <a:extLst>
              <a:ext uri="{FF2B5EF4-FFF2-40B4-BE49-F238E27FC236}">
                <a16:creationId xmlns:a16="http://schemas.microsoft.com/office/drawing/2014/main" id="{6CABDD70-B16D-51CB-F5FB-2245F372269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89868" y="5313872"/>
            <a:ext cx="772437" cy="772437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7BD2225-A9C9-DCC5-D9DB-50077AA87AC4}"/>
              </a:ext>
            </a:extLst>
          </p:cNvPr>
          <p:cNvGrpSpPr/>
          <p:nvPr/>
        </p:nvGrpSpPr>
        <p:grpSpPr>
          <a:xfrm>
            <a:off x="709071" y="2283215"/>
            <a:ext cx="914400" cy="914400"/>
            <a:chOff x="2107044" y="5409133"/>
            <a:chExt cx="914400" cy="9144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FD40C83-148A-BF62-DC54-21FE881D750B}"/>
                </a:ext>
              </a:extLst>
            </p:cNvPr>
            <p:cNvSpPr/>
            <p:nvPr/>
          </p:nvSpPr>
          <p:spPr>
            <a:xfrm>
              <a:off x="2132928" y="5413219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0" name="Graphic 29" descr="Lightbulb with solid fill">
              <a:extLst>
                <a:ext uri="{FF2B5EF4-FFF2-40B4-BE49-F238E27FC236}">
                  <a16:creationId xmlns:a16="http://schemas.microsoft.com/office/drawing/2014/main" id="{91FEBA52-8B39-88EF-7A6F-09A2F81ED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107044" y="5409133"/>
              <a:ext cx="914400" cy="914400"/>
            </a:xfrm>
            <a:prstGeom prst="rect">
              <a:avLst/>
            </a:prstGeom>
          </p:spPr>
        </p:pic>
      </p:grpSp>
      <p:pic>
        <p:nvPicPr>
          <p:cNvPr id="31" name="Graphic 30" descr="Lightbulb with solid fill">
            <a:extLst>
              <a:ext uri="{FF2B5EF4-FFF2-40B4-BE49-F238E27FC236}">
                <a16:creationId xmlns:a16="http://schemas.microsoft.com/office/drawing/2014/main" id="{248F39CF-FFA4-446F-F3B3-F748BC761E9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-1098840" y="2330213"/>
            <a:ext cx="914400" cy="914400"/>
          </a:xfrm>
          <a:prstGeom prst="rect">
            <a:avLst/>
          </a:prstGeom>
        </p:spPr>
      </p:pic>
      <p:pic>
        <p:nvPicPr>
          <p:cNvPr id="49" name="Graphic 48" descr="Suitcase with solid fill">
            <a:hlinkClick r:id="rId30" action="ppaction://hlinksldjump"/>
            <a:extLst>
              <a:ext uri="{FF2B5EF4-FFF2-40B4-BE49-F238E27FC236}">
                <a16:creationId xmlns:a16="http://schemas.microsoft.com/office/drawing/2014/main" id="{AE0F298A-6D11-8119-89B2-87E6EAEFFD8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16965" y="3316997"/>
            <a:ext cx="914400" cy="91440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12162A22-928B-03C7-FD84-9B114B5AFBF7}"/>
              </a:ext>
            </a:extLst>
          </p:cNvPr>
          <p:cNvGrpSpPr/>
          <p:nvPr/>
        </p:nvGrpSpPr>
        <p:grpSpPr>
          <a:xfrm>
            <a:off x="-1063807" y="3359917"/>
            <a:ext cx="884583" cy="936700"/>
            <a:chOff x="3601327" y="5382312"/>
            <a:chExt cx="884583" cy="9367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10462AA-2583-630E-0DF0-1CE42D6D9D5C}"/>
                </a:ext>
              </a:extLst>
            </p:cNvPr>
            <p:cNvSpPr/>
            <p:nvPr/>
          </p:nvSpPr>
          <p:spPr>
            <a:xfrm>
              <a:off x="3601327" y="5434429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Graphic 51" descr="Suitcase with solid fill">
              <a:extLst>
                <a:ext uri="{FF2B5EF4-FFF2-40B4-BE49-F238E27FC236}">
                  <a16:creationId xmlns:a16="http://schemas.microsoft.com/office/drawing/2014/main" id="{BF856591-3CDA-97F6-D571-66AF61FCC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3601327" y="5382312"/>
              <a:ext cx="884583" cy="884583"/>
            </a:xfrm>
            <a:prstGeom prst="rect">
              <a:avLst/>
            </a:prstGeom>
          </p:spPr>
        </p:pic>
      </p:grpSp>
      <p:pic>
        <p:nvPicPr>
          <p:cNvPr id="54" name="Graphic 53" descr="Play with solid fill">
            <a:hlinkClick r:id="rId6" action="ppaction://hlinksldjump"/>
            <a:extLst>
              <a:ext uri="{FF2B5EF4-FFF2-40B4-BE49-F238E27FC236}">
                <a16:creationId xmlns:a16="http://schemas.microsoft.com/office/drawing/2014/main" id="{C847EFFD-C79E-88CC-9D2E-87477EFE031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87775" y="311526"/>
            <a:ext cx="772780" cy="76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07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1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B82DD7-E7E3-8149-6C23-F58DCF5BD20A}"/>
              </a:ext>
            </a:extLst>
          </p:cNvPr>
          <p:cNvSpPr/>
          <p:nvPr/>
        </p:nvSpPr>
        <p:spPr>
          <a:xfrm rot="5400000" flipV="1">
            <a:off x="-6611970" y="3246345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DE599A-31F8-DD3A-F0D7-5C8F2C8D9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169" y="-1938852"/>
            <a:ext cx="1694575" cy="16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Graphic 52" descr="Play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2B6256F6-30F6-DC70-DF7C-265B1FE5D7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A991E905-180F-787D-2830-DD72C07033C8}"/>
              </a:ext>
            </a:extLst>
          </p:cNvPr>
          <p:cNvGrpSpPr/>
          <p:nvPr/>
        </p:nvGrpSpPr>
        <p:grpSpPr>
          <a:xfrm>
            <a:off x="-1091238" y="251746"/>
            <a:ext cx="884583" cy="884583"/>
            <a:chOff x="1783867" y="463507"/>
            <a:chExt cx="884583" cy="884583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5D9CF08-940B-8420-C357-624183A2A07F}"/>
                </a:ext>
              </a:extLst>
            </p:cNvPr>
            <p:cNvSpPr/>
            <p:nvPr/>
          </p:nvSpPr>
          <p:spPr>
            <a:xfrm>
              <a:off x="1783867" y="46350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6" name="Graphic 55" descr="Play with solid fill">
              <a:hlinkClick r:id="rId3" action="ppaction://hlinksldjump"/>
              <a:extLst>
                <a:ext uri="{FF2B5EF4-FFF2-40B4-BE49-F238E27FC236}">
                  <a16:creationId xmlns:a16="http://schemas.microsoft.com/office/drawing/2014/main" id="{1B56696D-8180-32B0-2A38-B4A211A37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95670" y="523287"/>
              <a:ext cx="772780" cy="765022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09A9419-3B3A-E62A-3C0C-84DBD2EB408D}"/>
              </a:ext>
            </a:extLst>
          </p:cNvPr>
          <p:cNvGrpSpPr/>
          <p:nvPr/>
        </p:nvGrpSpPr>
        <p:grpSpPr>
          <a:xfrm>
            <a:off x="-1086912" y="1291448"/>
            <a:ext cx="914400" cy="923474"/>
            <a:chOff x="-1059970" y="2041905"/>
            <a:chExt cx="914400" cy="923474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547E031-D5F0-9747-5058-8A8D91D44115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Users outline">
              <a:extLst>
                <a:ext uri="{FF2B5EF4-FFF2-40B4-BE49-F238E27FC236}">
                  <a16:creationId xmlns:a16="http://schemas.microsoft.com/office/drawing/2014/main" id="{1BDF81C3-ADDE-C03F-962A-AE6215B2E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4E2D66-B3EF-B978-06A5-85FA057E4A14}"/>
              </a:ext>
            </a:extLst>
          </p:cNvPr>
          <p:cNvGrpSpPr/>
          <p:nvPr/>
        </p:nvGrpSpPr>
        <p:grpSpPr>
          <a:xfrm>
            <a:off x="-1057095" y="5382312"/>
            <a:ext cx="884583" cy="884583"/>
            <a:chOff x="-1076330" y="5257800"/>
            <a:chExt cx="884583" cy="884583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650BD33-2EFC-6C4E-BFC2-362BADA43A6D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Stop with solid fill">
              <a:extLst>
                <a:ext uri="{FF2B5EF4-FFF2-40B4-BE49-F238E27FC236}">
                  <a16:creationId xmlns:a16="http://schemas.microsoft.com/office/drawing/2014/main" id="{1328374A-3B9F-0500-6EDA-8428D8137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947AA20-676B-5191-93AD-C4C599732F77}"/>
              </a:ext>
            </a:extLst>
          </p:cNvPr>
          <p:cNvGrpSpPr/>
          <p:nvPr/>
        </p:nvGrpSpPr>
        <p:grpSpPr>
          <a:xfrm>
            <a:off x="-1082352" y="4403792"/>
            <a:ext cx="884583" cy="910080"/>
            <a:chOff x="-1045062" y="4178850"/>
            <a:chExt cx="884583" cy="910080"/>
          </a:xfrm>
        </p:grpSpPr>
        <p:sp>
          <p:nvSpPr>
            <p:cNvPr id="1024" name="Oval 1023">
              <a:extLst>
                <a:ext uri="{FF2B5EF4-FFF2-40B4-BE49-F238E27FC236}">
                  <a16:creationId xmlns:a16="http://schemas.microsoft.com/office/drawing/2014/main" id="{4E266C12-EC61-6430-5858-76C8864720C0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5" name="Graphic 1024" descr="Programmer male with solid fill">
              <a:extLst>
                <a:ext uri="{FF2B5EF4-FFF2-40B4-BE49-F238E27FC236}">
                  <a16:creationId xmlns:a16="http://schemas.microsoft.com/office/drawing/2014/main" id="{DF8CE18A-EE79-4B7A-CFA6-DC403A2A4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1027" name="Graphic 1026" descr="Users outline">
            <a:hlinkClick r:id="rId14" action="ppaction://hlinksldjump"/>
            <a:extLst>
              <a:ext uri="{FF2B5EF4-FFF2-40B4-BE49-F238E27FC236}">
                <a16:creationId xmlns:a16="http://schemas.microsoft.com/office/drawing/2014/main" id="{8579A7AC-819E-0657-4824-3E326F17676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9112" y="1293519"/>
            <a:ext cx="914400" cy="914400"/>
          </a:xfrm>
          <a:prstGeom prst="rect">
            <a:avLst/>
          </a:prstGeom>
        </p:spPr>
      </p:pic>
      <p:pic>
        <p:nvPicPr>
          <p:cNvPr id="1028" name="Graphic 1027" descr="Programmer male with solid fill">
            <a:hlinkClick r:id="rId17" action="ppaction://hlinksldjump"/>
            <a:extLst>
              <a:ext uri="{FF2B5EF4-FFF2-40B4-BE49-F238E27FC236}">
                <a16:creationId xmlns:a16="http://schemas.microsoft.com/office/drawing/2014/main" id="{FCE83417-187F-CB76-E2B5-91B889621DD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5154" y="4283281"/>
            <a:ext cx="805649" cy="805649"/>
          </a:xfrm>
          <a:prstGeom prst="rect">
            <a:avLst/>
          </a:prstGeom>
        </p:spPr>
      </p:pic>
      <p:pic>
        <p:nvPicPr>
          <p:cNvPr id="1029" name="Graphic 1028" descr="Stop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6C36E636-5055-18E7-CFF3-C7C4FF48309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05310D34-186D-2146-A3E5-EC429CF437FF}"/>
              </a:ext>
            </a:extLst>
          </p:cNvPr>
          <p:cNvGrpSpPr/>
          <p:nvPr/>
        </p:nvGrpSpPr>
        <p:grpSpPr>
          <a:xfrm>
            <a:off x="-1106147" y="2338342"/>
            <a:ext cx="914400" cy="914400"/>
            <a:chOff x="2118401" y="5419520"/>
            <a:chExt cx="914400" cy="914400"/>
          </a:xfrm>
        </p:grpSpPr>
        <p:sp>
          <p:nvSpPr>
            <p:cNvPr id="1031" name="Oval 1030">
              <a:extLst>
                <a:ext uri="{FF2B5EF4-FFF2-40B4-BE49-F238E27FC236}">
                  <a16:creationId xmlns:a16="http://schemas.microsoft.com/office/drawing/2014/main" id="{E8126DE0-4B4B-2124-B113-E216BC5D3F22}"/>
                </a:ext>
              </a:extLst>
            </p:cNvPr>
            <p:cNvSpPr/>
            <p:nvPr/>
          </p:nvSpPr>
          <p:spPr>
            <a:xfrm>
              <a:off x="2133310" y="543443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Graphic 1031" descr="Lightbulb with solid fill">
              <a:extLst>
                <a:ext uri="{FF2B5EF4-FFF2-40B4-BE49-F238E27FC236}">
                  <a16:creationId xmlns:a16="http://schemas.microsoft.com/office/drawing/2014/main" id="{592084E5-2BBA-6B25-8789-01AA20FAD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118401" y="5419520"/>
              <a:ext cx="914400" cy="914400"/>
            </a:xfrm>
            <a:prstGeom prst="rect">
              <a:avLst/>
            </a:prstGeom>
          </p:spPr>
        </p:pic>
      </p:grpSp>
      <p:pic>
        <p:nvPicPr>
          <p:cNvPr id="1033" name="Graphic 1032" descr="Lightbulb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60A76FE5-E99E-4E18-CB2C-F8869D57015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31806" y="2300397"/>
            <a:ext cx="914400" cy="914400"/>
          </a:xfrm>
          <a:prstGeom prst="rect">
            <a:avLst/>
          </a:prstGeom>
        </p:spPr>
      </p:pic>
      <p:pic>
        <p:nvPicPr>
          <p:cNvPr id="1034" name="Graphic 1033" descr="Suitcas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DBCBA9E3-4FD9-F564-FF53-CD003BE6CAA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-1066823" y="3358319"/>
            <a:ext cx="914400" cy="914400"/>
          </a:xfrm>
          <a:prstGeom prst="rect">
            <a:avLst/>
          </a:prstGeom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22163E67-BAC1-BD19-78F0-6183421A7AA4}"/>
              </a:ext>
            </a:extLst>
          </p:cNvPr>
          <p:cNvGrpSpPr/>
          <p:nvPr/>
        </p:nvGrpSpPr>
        <p:grpSpPr>
          <a:xfrm>
            <a:off x="677870" y="3368881"/>
            <a:ext cx="884583" cy="936700"/>
            <a:chOff x="3601327" y="5382312"/>
            <a:chExt cx="884583" cy="936700"/>
          </a:xfrm>
        </p:grpSpPr>
        <p:sp>
          <p:nvSpPr>
            <p:cNvPr id="1036" name="Oval 1035">
              <a:extLst>
                <a:ext uri="{FF2B5EF4-FFF2-40B4-BE49-F238E27FC236}">
                  <a16:creationId xmlns:a16="http://schemas.microsoft.com/office/drawing/2014/main" id="{4B350965-2D04-5613-51BC-83A7658F0F7A}"/>
                </a:ext>
              </a:extLst>
            </p:cNvPr>
            <p:cNvSpPr/>
            <p:nvPr/>
          </p:nvSpPr>
          <p:spPr>
            <a:xfrm>
              <a:off x="3601327" y="5434429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7" name="Graphic 1036" descr="Suitcase with solid fill">
              <a:extLst>
                <a:ext uri="{FF2B5EF4-FFF2-40B4-BE49-F238E27FC236}">
                  <a16:creationId xmlns:a16="http://schemas.microsoft.com/office/drawing/2014/main" id="{D5FDA180-3819-F7B6-B5CE-50A41F390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3601327" y="5382312"/>
              <a:ext cx="884583" cy="884583"/>
            </a:xfrm>
            <a:prstGeom prst="rect">
              <a:avLst/>
            </a:prstGeom>
          </p:spPr>
        </p:pic>
      </p:grpSp>
      <p:pic>
        <p:nvPicPr>
          <p:cNvPr id="1038" name="Graphic 1037" descr="Play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F0BCBB50-8ED6-DC8A-F30E-A2ECC82A030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87775" y="311526"/>
            <a:ext cx="772780" cy="7650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4EA382-6183-6B9E-F513-2A3155775EC1}"/>
              </a:ext>
            </a:extLst>
          </p:cNvPr>
          <p:cNvSpPr txBox="1"/>
          <p:nvPr/>
        </p:nvSpPr>
        <p:spPr>
          <a:xfrm>
            <a:off x="4972049" y="145046"/>
            <a:ext cx="3286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400" dirty="0"/>
              <a:t>Бизнес план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93DFC-71FE-A801-7771-C123D0149FDF}"/>
              </a:ext>
            </a:extLst>
          </p:cNvPr>
          <p:cNvSpPr txBox="1"/>
          <p:nvPr/>
        </p:nvSpPr>
        <p:spPr>
          <a:xfrm>
            <a:off x="1893829" y="1363673"/>
            <a:ext cx="9733281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sz="2400" b="0" i="0" dirty="0">
                <a:effectLst/>
                <a:latin typeface="gg sans"/>
              </a:rPr>
              <a:t>Внедряването на фотоволтаици в болници и лечебни заведения</a:t>
            </a:r>
            <a:endParaRPr lang="en-US" sz="2400" b="0" i="0" dirty="0">
              <a:effectLst/>
              <a:latin typeface="gg 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sz="2400" b="0" i="0" dirty="0">
                <a:effectLst/>
                <a:latin typeface="gg sans"/>
              </a:rPr>
              <a:t>Получаване на процент от проекта в замяна</a:t>
            </a:r>
            <a:endParaRPr lang="en-US" sz="2400" b="0" i="0" dirty="0">
              <a:effectLst/>
              <a:latin typeface="gg 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sz="2400" b="0" i="0" dirty="0">
                <a:effectLst/>
                <a:latin typeface="gg sans"/>
              </a:rPr>
              <a:t>Възобновяаем и екологичен източник на енергия</a:t>
            </a:r>
            <a:r>
              <a:rPr lang="en-US" sz="2400" b="0" i="0" dirty="0">
                <a:effectLst/>
                <a:latin typeface="gg sans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sz="2400" b="0" i="0" dirty="0">
                <a:effectLst/>
                <a:latin typeface="gg sans"/>
              </a:rPr>
              <a:t>Всички се възползват от употребата на слънчеви панели</a:t>
            </a:r>
            <a:endParaRPr lang="en-US" sz="2400" b="0" i="0" dirty="0">
              <a:effectLst/>
              <a:latin typeface="gg 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sz="2400" dirty="0">
                <a:latin typeface="gg sans"/>
              </a:rPr>
              <a:t>Постоянно проучване на конкуренцията и законите в държавата</a:t>
            </a:r>
            <a:r>
              <a:rPr lang="en-US" sz="2400" b="0" i="0" dirty="0">
                <a:effectLst/>
                <a:latin typeface="gg sans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sz="2400" dirty="0">
                <a:latin typeface="gg sans"/>
              </a:rPr>
              <a:t>Намиране на инвеститори за проекта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046412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1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FFF1-1362-526C-5FA8-09D014ECA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5639" y="378267"/>
            <a:ext cx="8153448" cy="966668"/>
          </a:xfrm>
        </p:spPr>
        <p:txBody>
          <a:bodyPr>
            <a:normAutofit fontScale="90000"/>
          </a:bodyPr>
          <a:lstStyle/>
          <a:p>
            <a:r>
              <a:rPr lang="bg-BG" dirty="0">
                <a:latin typeface="Helvetica" panose="020B0604020202020204" pitchFamily="34" charset="0"/>
                <a:cs typeface="Helvetica" panose="020B0604020202020204" pitchFamily="34" charset="0"/>
              </a:rPr>
              <a:t>Използвани технологии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EF5E70D-6640-7073-FAAA-F88603CD9BEA}"/>
              </a:ext>
            </a:extLst>
          </p:cNvPr>
          <p:cNvSpPr/>
          <p:nvPr/>
        </p:nvSpPr>
        <p:spPr>
          <a:xfrm rot="5400000" flipV="1">
            <a:off x="-6611970" y="4260329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076" name="Picture 4" descr="Git - Logo Downloads">
            <a:extLst>
              <a:ext uri="{FF2B5EF4-FFF2-40B4-BE49-F238E27FC236}">
                <a16:creationId xmlns:a16="http://schemas.microsoft.com/office/drawing/2014/main" id="{7E9CC5C0-9FA1-10E2-1477-4C802B01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096" y="1566718"/>
            <a:ext cx="1543247" cy="154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ithub Logo - Free social media icons">
            <a:extLst>
              <a:ext uri="{FF2B5EF4-FFF2-40B4-BE49-F238E27FC236}">
                <a16:creationId xmlns:a16="http://schemas.microsoft.com/office/drawing/2014/main" id="{1DB23647-3695-E1C6-DD76-A5E3B99D3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01" y="1566718"/>
            <a:ext cx="1439309" cy="143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05EB4E0-1F5C-982E-7140-D4DD7F49D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628" y="3577694"/>
            <a:ext cx="1546590" cy="143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FD0CE31B-2AB5-A193-B002-95C855359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281" y="1599776"/>
            <a:ext cx="1439310" cy="143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4DD2955C-9FE8-843D-FB16-FB5E4415E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518" y="1618686"/>
            <a:ext cx="1439309" cy="143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4D382DB-E8C9-CCBF-6762-2F936238F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744" y="3664868"/>
            <a:ext cx="1439310" cy="143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llustrator Logo and symbol, meaning, history, PNG, brand">
            <a:extLst>
              <a:ext uri="{FF2B5EF4-FFF2-40B4-BE49-F238E27FC236}">
                <a16:creationId xmlns:a16="http://schemas.microsoft.com/office/drawing/2014/main" id="{56E2A787-9737-B95C-F48F-BDFA488D5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700" y="3608317"/>
            <a:ext cx="2484937" cy="155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0E25692-97DC-BF1A-53D6-CF15C237D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169" y="-1938852"/>
            <a:ext cx="1694575" cy="16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Play with solid fill">
            <a:hlinkClick r:id="rId10" action="ppaction://hlinksldjump"/>
            <a:extLst>
              <a:ext uri="{FF2B5EF4-FFF2-40B4-BE49-F238E27FC236}">
                <a16:creationId xmlns:a16="http://schemas.microsoft.com/office/drawing/2014/main" id="{D5757030-5CBA-DFFC-53BA-7F3A0F83CE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239E3EC-5B17-A90A-72AA-8191060601B2}"/>
              </a:ext>
            </a:extLst>
          </p:cNvPr>
          <p:cNvGrpSpPr/>
          <p:nvPr/>
        </p:nvGrpSpPr>
        <p:grpSpPr>
          <a:xfrm>
            <a:off x="-1091238" y="251746"/>
            <a:ext cx="884583" cy="884583"/>
            <a:chOff x="1783867" y="463507"/>
            <a:chExt cx="884583" cy="88458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7C9178-FA51-1784-AE50-1866AEDD541A}"/>
                </a:ext>
              </a:extLst>
            </p:cNvPr>
            <p:cNvSpPr/>
            <p:nvPr/>
          </p:nvSpPr>
          <p:spPr>
            <a:xfrm>
              <a:off x="1783867" y="46350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Graphic 9" descr="Play with solid fill">
              <a:hlinkClick r:id="rId10" action="ppaction://hlinksldjump"/>
              <a:extLst>
                <a:ext uri="{FF2B5EF4-FFF2-40B4-BE49-F238E27FC236}">
                  <a16:creationId xmlns:a16="http://schemas.microsoft.com/office/drawing/2014/main" id="{8698DC6B-144A-8996-7341-61B7B97F0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895670" y="523287"/>
              <a:ext cx="772780" cy="765022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D7B09A-FE1D-A6C8-576B-D27E01CF7FC3}"/>
              </a:ext>
            </a:extLst>
          </p:cNvPr>
          <p:cNvGrpSpPr/>
          <p:nvPr/>
        </p:nvGrpSpPr>
        <p:grpSpPr>
          <a:xfrm>
            <a:off x="-1080244" y="1255576"/>
            <a:ext cx="914400" cy="923474"/>
            <a:chOff x="-1059970" y="2041905"/>
            <a:chExt cx="914400" cy="92347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657930F-4F47-9259-BED1-3C7F018B0FC5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Users outline">
              <a:extLst>
                <a:ext uri="{FF2B5EF4-FFF2-40B4-BE49-F238E27FC236}">
                  <a16:creationId xmlns:a16="http://schemas.microsoft.com/office/drawing/2014/main" id="{CA2965A0-3538-2BC4-1380-2FD315C5A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362CD4-F011-22E7-607E-FB1CB501942D}"/>
              </a:ext>
            </a:extLst>
          </p:cNvPr>
          <p:cNvGrpSpPr/>
          <p:nvPr/>
        </p:nvGrpSpPr>
        <p:grpSpPr>
          <a:xfrm>
            <a:off x="-1057095" y="5382312"/>
            <a:ext cx="884583" cy="884583"/>
            <a:chOff x="-1076330" y="5257800"/>
            <a:chExt cx="884583" cy="88458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36390D-EB43-F273-67BB-DEE255E8BCB1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top with solid fill">
              <a:extLst>
                <a:ext uri="{FF2B5EF4-FFF2-40B4-BE49-F238E27FC236}">
                  <a16:creationId xmlns:a16="http://schemas.microsoft.com/office/drawing/2014/main" id="{3BBE6656-2950-8D98-1A14-708955A5C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849BCD9-7137-2F48-A0FA-B3939C981ECB}"/>
              </a:ext>
            </a:extLst>
          </p:cNvPr>
          <p:cNvGrpSpPr/>
          <p:nvPr/>
        </p:nvGrpSpPr>
        <p:grpSpPr>
          <a:xfrm>
            <a:off x="692970" y="4429512"/>
            <a:ext cx="884583" cy="910080"/>
            <a:chOff x="-1045062" y="4178850"/>
            <a:chExt cx="884583" cy="91008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E046B2B-ECD5-DCD6-3443-B97B47FCFABF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Programmer male with solid fill">
              <a:extLst>
                <a:ext uri="{FF2B5EF4-FFF2-40B4-BE49-F238E27FC236}">
                  <a16:creationId xmlns:a16="http://schemas.microsoft.com/office/drawing/2014/main" id="{CA682E34-5ED0-C762-9342-4EFE4BF4C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20" name="Graphic 19" descr="Users outline">
            <a:hlinkClick r:id="rId21" action="ppaction://hlinksldjump"/>
            <a:extLst>
              <a:ext uri="{FF2B5EF4-FFF2-40B4-BE49-F238E27FC236}">
                <a16:creationId xmlns:a16="http://schemas.microsoft.com/office/drawing/2014/main" id="{3B2A2F5A-8023-2905-3F63-8F6084FFB4A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45268" y="1246531"/>
            <a:ext cx="914400" cy="914400"/>
          </a:xfrm>
          <a:prstGeom prst="rect">
            <a:avLst/>
          </a:prstGeom>
        </p:spPr>
      </p:pic>
      <p:pic>
        <p:nvPicPr>
          <p:cNvPr id="21" name="Graphic 20" descr="Programmer male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15C4AEB0-BF1A-DE75-E6C1-1DB2EC65DB0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-1017630" y="4384523"/>
            <a:ext cx="805649" cy="805649"/>
          </a:xfrm>
          <a:prstGeom prst="rect">
            <a:avLst/>
          </a:prstGeom>
        </p:spPr>
      </p:pic>
      <p:pic>
        <p:nvPicPr>
          <p:cNvPr id="22" name="Graphic 21" descr="Stop with solid fill">
            <a:hlinkClick r:id="rId27" action="ppaction://hlinksldjump"/>
            <a:extLst>
              <a:ext uri="{FF2B5EF4-FFF2-40B4-BE49-F238E27FC236}">
                <a16:creationId xmlns:a16="http://schemas.microsoft.com/office/drawing/2014/main" id="{58005166-5813-274C-9281-5F10A175CE9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02787" y="5474883"/>
            <a:ext cx="772437" cy="77243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D34B12D-C116-E44B-CDB9-1A582468E605}"/>
              </a:ext>
            </a:extLst>
          </p:cNvPr>
          <p:cNvGrpSpPr/>
          <p:nvPr/>
        </p:nvGrpSpPr>
        <p:grpSpPr>
          <a:xfrm>
            <a:off x="-1106147" y="2338342"/>
            <a:ext cx="914400" cy="914400"/>
            <a:chOff x="2118401" y="5419520"/>
            <a:chExt cx="914400" cy="9144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912B2A0-E8E1-742A-8072-7A195190D057}"/>
                </a:ext>
              </a:extLst>
            </p:cNvPr>
            <p:cNvSpPr/>
            <p:nvPr/>
          </p:nvSpPr>
          <p:spPr>
            <a:xfrm>
              <a:off x="2133310" y="543443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Lightbulb with solid fill">
              <a:extLst>
                <a:ext uri="{FF2B5EF4-FFF2-40B4-BE49-F238E27FC236}">
                  <a16:creationId xmlns:a16="http://schemas.microsoft.com/office/drawing/2014/main" id="{EAEDC116-0A4D-EDEF-A69A-A5F92CD51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118401" y="5419520"/>
              <a:ext cx="914400" cy="914400"/>
            </a:xfrm>
            <a:prstGeom prst="rect">
              <a:avLst/>
            </a:prstGeom>
          </p:spPr>
        </p:pic>
      </p:grpSp>
      <p:pic>
        <p:nvPicPr>
          <p:cNvPr id="27" name="Graphic 26" descr="Lightbulb with solid fill">
            <a:hlinkClick r:id="rId32" action="ppaction://hlinksldjump"/>
            <a:extLst>
              <a:ext uri="{FF2B5EF4-FFF2-40B4-BE49-F238E27FC236}">
                <a16:creationId xmlns:a16="http://schemas.microsoft.com/office/drawing/2014/main" id="{E3752713-7601-ABCF-E7BA-75C1D73FDC1E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31806" y="2300397"/>
            <a:ext cx="914400" cy="914400"/>
          </a:xfrm>
          <a:prstGeom prst="rect">
            <a:avLst/>
          </a:prstGeom>
        </p:spPr>
      </p:pic>
      <p:pic>
        <p:nvPicPr>
          <p:cNvPr id="28" name="Graphic 27" descr="Suitcase with solid fill">
            <a:hlinkClick r:id="rId35" action="ppaction://hlinksldjump"/>
            <a:extLst>
              <a:ext uri="{FF2B5EF4-FFF2-40B4-BE49-F238E27FC236}">
                <a16:creationId xmlns:a16="http://schemas.microsoft.com/office/drawing/2014/main" id="{5D8DF1F1-7855-F5D6-3039-5DDFAB589AA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50778" y="3298660"/>
            <a:ext cx="914400" cy="91440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DCB1592-6946-8349-7127-A44BCF99C4A0}"/>
              </a:ext>
            </a:extLst>
          </p:cNvPr>
          <p:cNvGrpSpPr/>
          <p:nvPr/>
        </p:nvGrpSpPr>
        <p:grpSpPr>
          <a:xfrm>
            <a:off x="-1063807" y="3359917"/>
            <a:ext cx="884583" cy="936700"/>
            <a:chOff x="3601327" y="5382312"/>
            <a:chExt cx="884583" cy="9367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12C6C6A-BE7C-E6A1-95D6-A671284047C6}"/>
                </a:ext>
              </a:extLst>
            </p:cNvPr>
            <p:cNvSpPr/>
            <p:nvPr/>
          </p:nvSpPr>
          <p:spPr>
            <a:xfrm>
              <a:off x="3601327" y="5434429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Suitcase with solid fill">
              <a:extLst>
                <a:ext uri="{FF2B5EF4-FFF2-40B4-BE49-F238E27FC236}">
                  <a16:creationId xmlns:a16="http://schemas.microsoft.com/office/drawing/2014/main" id="{A6770186-32B4-088F-5181-0DCBD8931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3601327" y="5382312"/>
              <a:ext cx="884583" cy="884583"/>
            </a:xfrm>
            <a:prstGeom prst="rect">
              <a:avLst/>
            </a:prstGeom>
          </p:spPr>
        </p:pic>
      </p:grpSp>
      <p:pic>
        <p:nvPicPr>
          <p:cNvPr id="35" name="Graphic 34" descr="Play with solid fill">
            <a:hlinkClick r:id="rId10" action="ppaction://hlinksldjump"/>
            <a:extLst>
              <a:ext uri="{FF2B5EF4-FFF2-40B4-BE49-F238E27FC236}">
                <a16:creationId xmlns:a16="http://schemas.microsoft.com/office/drawing/2014/main" id="{CA22F230-A7FF-B85B-EE68-A4C156FD9290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87775" y="311526"/>
            <a:ext cx="772780" cy="76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49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4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F111E68-558E-C5E2-3654-5A736E6A8875}"/>
              </a:ext>
            </a:extLst>
          </p:cNvPr>
          <p:cNvSpPr/>
          <p:nvPr/>
        </p:nvSpPr>
        <p:spPr>
          <a:xfrm rot="5400000" flipV="1">
            <a:off x="-6610470" y="5092110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1998F5-C1AF-8265-15A5-FB929B8E42F4}"/>
              </a:ext>
            </a:extLst>
          </p:cNvPr>
          <p:cNvSpPr txBox="1"/>
          <p:nvPr/>
        </p:nvSpPr>
        <p:spPr>
          <a:xfrm>
            <a:off x="3743258" y="2627204"/>
            <a:ext cx="64381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>
                <a:latin typeface="Helvetica" panose="020B0604020202020204" pitchFamily="34" charset="0"/>
                <a:cs typeface="Helvetica" panose="020B0604020202020204" pitchFamily="34" charset="0"/>
              </a:rPr>
              <a:t>Нека да преминем към уебсайта!</a:t>
            </a:r>
            <a:endParaRPr lang="en-US"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8AFBFE0-69F7-BA8A-ABFB-8266A780B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3" y="-1904219"/>
            <a:ext cx="1694575" cy="16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Play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6C834316-D9E6-16A9-B830-500EC8097E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F642C14-187B-AFAE-1E2E-4A6F17CE3B51}"/>
              </a:ext>
            </a:extLst>
          </p:cNvPr>
          <p:cNvGrpSpPr/>
          <p:nvPr/>
        </p:nvGrpSpPr>
        <p:grpSpPr>
          <a:xfrm>
            <a:off x="-1091238" y="251746"/>
            <a:ext cx="884583" cy="884583"/>
            <a:chOff x="1783867" y="463507"/>
            <a:chExt cx="884583" cy="88458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CB82EE2-3014-E62A-1AEE-84F0FE33E91A}"/>
                </a:ext>
              </a:extLst>
            </p:cNvPr>
            <p:cNvSpPr/>
            <p:nvPr/>
          </p:nvSpPr>
          <p:spPr>
            <a:xfrm>
              <a:off x="1783867" y="46350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 descr="Play with solid fill">
              <a:hlinkClick r:id="rId3" action="ppaction://hlinksldjump"/>
              <a:extLst>
                <a:ext uri="{FF2B5EF4-FFF2-40B4-BE49-F238E27FC236}">
                  <a16:creationId xmlns:a16="http://schemas.microsoft.com/office/drawing/2014/main" id="{EC2D2F62-D4CF-98D8-0E5C-724D80D12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95670" y="523287"/>
              <a:ext cx="772780" cy="76502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49B8AB-7FB9-BA99-7AC4-70C29EFC33D3}"/>
              </a:ext>
            </a:extLst>
          </p:cNvPr>
          <p:cNvGrpSpPr/>
          <p:nvPr/>
        </p:nvGrpSpPr>
        <p:grpSpPr>
          <a:xfrm>
            <a:off x="-1121055" y="1278412"/>
            <a:ext cx="914400" cy="923474"/>
            <a:chOff x="-1059970" y="2041905"/>
            <a:chExt cx="914400" cy="92347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479C655-0B51-F252-8E6C-61130758EF12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Users outline">
              <a:extLst>
                <a:ext uri="{FF2B5EF4-FFF2-40B4-BE49-F238E27FC236}">
                  <a16:creationId xmlns:a16="http://schemas.microsoft.com/office/drawing/2014/main" id="{E83E909E-CF4F-034E-AE68-36CDD3E13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9DBC47-8975-A90E-EE67-253174AB7B13}"/>
              </a:ext>
            </a:extLst>
          </p:cNvPr>
          <p:cNvGrpSpPr/>
          <p:nvPr/>
        </p:nvGrpSpPr>
        <p:grpSpPr>
          <a:xfrm>
            <a:off x="660947" y="5271930"/>
            <a:ext cx="884583" cy="884583"/>
            <a:chOff x="-1076330" y="5257800"/>
            <a:chExt cx="884583" cy="88458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47D4C96-577D-E6BD-8E7D-E08C7349F9FB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 descr="Stop with solid fill">
              <a:extLst>
                <a:ext uri="{FF2B5EF4-FFF2-40B4-BE49-F238E27FC236}">
                  <a16:creationId xmlns:a16="http://schemas.microsoft.com/office/drawing/2014/main" id="{167F8393-E695-01CB-314A-664E31AC5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5495CC-2A53-A4F3-F4BC-C754B8C799DB}"/>
              </a:ext>
            </a:extLst>
          </p:cNvPr>
          <p:cNvGrpSpPr/>
          <p:nvPr/>
        </p:nvGrpSpPr>
        <p:grpSpPr>
          <a:xfrm>
            <a:off x="-1082352" y="4403792"/>
            <a:ext cx="884583" cy="910080"/>
            <a:chOff x="-1045062" y="4178850"/>
            <a:chExt cx="884583" cy="91008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57F03-000E-5F79-F289-A9EF4B83AA93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Programmer male with solid fill">
              <a:extLst>
                <a:ext uri="{FF2B5EF4-FFF2-40B4-BE49-F238E27FC236}">
                  <a16:creationId xmlns:a16="http://schemas.microsoft.com/office/drawing/2014/main" id="{E507657E-4FC5-EC35-FD34-FF4D23D90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19" name="Graphic 18" descr="Users outline">
            <a:hlinkClick r:id="rId14" action="ppaction://hlinksldjump"/>
            <a:extLst>
              <a:ext uri="{FF2B5EF4-FFF2-40B4-BE49-F238E27FC236}">
                <a16:creationId xmlns:a16="http://schemas.microsoft.com/office/drawing/2014/main" id="{31DE1DCA-5762-B09F-7E3A-DE000D2B2C3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2284" y="1231272"/>
            <a:ext cx="914400" cy="914400"/>
          </a:xfrm>
          <a:prstGeom prst="rect">
            <a:avLst/>
          </a:prstGeom>
        </p:spPr>
      </p:pic>
      <p:pic>
        <p:nvPicPr>
          <p:cNvPr id="20" name="Graphic 19" descr="Programmer male with solid fill">
            <a:hlinkClick r:id="rId17" action="ppaction://hlinksldjump"/>
            <a:extLst>
              <a:ext uri="{FF2B5EF4-FFF2-40B4-BE49-F238E27FC236}">
                <a16:creationId xmlns:a16="http://schemas.microsoft.com/office/drawing/2014/main" id="{B6FE168F-7C26-B421-73C1-32273167C83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5154" y="4283281"/>
            <a:ext cx="805649" cy="805649"/>
          </a:xfrm>
          <a:prstGeom prst="rect">
            <a:avLst/>
          </a:prstGeom>
        </p:spPr>
      </p:pic>
      <p:pic>
        <p:nvPicPr>
          <p:cNvPr id="21" name="Graphic 20" descr="Stop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9861C7B2-9103-759A-A747-A3A3E37D8F6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-1063807" y="5446544"/>
            <a:ext cx="772437" cy="77243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8562061-52D7-5547-09FF-B355969A8601}"/>
              </a:ext>
            </a:extLst>
          </p:cNvPr>
          <p:cNvGrpSpPr/>
          <p:nvPr/>
        </p:nvGrpSpPr>
        <p:grpSpPr>
          <a:xfrm>
            <a:off x="-1106147" y="2338342"/>
            <a:ext cx="914400" cy="914400"/>
            <a:chOff x="2118401" y="5419520"/>
            <a:chExt cx="914400" cy="9144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F42C279-573C-46E6-DD18-3CC21E383A39}"/>
                </a:ext>
              </a:extLst>
            </p:cNvPr>
            <p:cNvSpPr/>
            <p:nvPr/>
          </p:nvSpPr>
          <p:spPr>
            <a:xfrm>
              <a:off x="2133310" y="543443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Lightbulb with solid fill">
              <a:extLst>
                <a:ext uri="{FF2B5EF4-FFF2-40B4-BE49-F238E27FC236}">
                  <a16:creationId xmlns:a16="http://schemas.microsoft.com/office/drawing/2014/main" id="{553763F4-A4F4-E35B-6FB8-8590DF89D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118401" y="5419520"/>
              <a:ext cx="914400" cy="914400"/>
            </a:xfrm>
            <a:prstGeom prst="rect">
              <a:avLst/>
            </a:prstGeom>
          </p:spPr>
        </p:pic>
      </p:grpSp>
      <p:pic>
        <p:nvPicPr>
          <p:cNvPr id="25" name="Graphic 24" descr="Lightbulb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BD4B450A-9E03-51AE-B181-A8BFBB186B5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31806" y="2300397"/>
            <a:ext cx="914400" cy="914400"/>
          </a:xfrm>
          <a:prstGeom prst="rect">
            <a:avLst/>
          </a:prstGeom>
        </p:spPr>
      </p:pic>
      <p:pic>
        <p:nvPicPr>
          <p:cNvPr id="26" name="Graphic 25" descr="Suitcas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0013A591-E57A-9DE8-25E4-E747AE09EA5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50778" y="3298660"/>
            <a:ext cx="914400" cy="9144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F3083A3-1CC5-DA6B-705D-8FC1FAF819FA}"/>
              </a:ext>
            </a:extLst>
          </p:cNvPr>
          <p:cNvGrpSpPr/>
          <p:nvPr/>
        </p:nvGrpSpPr>
        <p:grpSpPr>
          <a:xfrm>
            <a:off x="-1063807" y="3359917"/>
            <a:ext cx="884583" cy="936700"/>
            <a:chOff x="3601327" y="5382312"/>
            <a:chExt cx="884583" cy="9367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325C25C-C2FB-8639-E8CE-96817D361E96}"/>
                </a:ext>
              </a:extLst>
            </p:cNvPr>
            <p:cNvSpPr/>
            <p:nvPr/>
          </p:nvSpPr>
          <p:spPr>
            <a:xfrm>
              <a:off x="3601327" y="5434429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Graphic 49" descr="Suitcase with solid fill">
              <a:extLst>
                <a:ext uri="{FF2B5EF4-FFF2-40B4-BE49-F238E27FC236}">
                  <a16:creationId xmlns:a16="http://schemas.microsoft.com/office/drawing/2014/main" id="{A60E178C-0D65-F7CF-40EA-79830BF61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3601327" y="5382312"/>
              <a:ext cx="884583" cy="884583"/>
            </a:xfrm>
            <a:prstGeom prst="rect">
              <a:avLst/>
            </a:prstGeom>
          </p:spPr>
        </p:pic>
      </p:grpSp>
      <p:pic>
        <p:nvPicPr>
          <p:cNvPr id="51" name="Graphic 50" descr="Play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15C15F61-3107-B3C2-F734-C7C51D357CA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87775" y="311526"/>
            <a:ext cx="772780" cy="76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18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572350D06CA4648BEB4D0A7AC480A77" ma:contentTypeVersion="12" ma:contentTypeDescription="Създаване на нов документ" ma:contentTypeScope="" ma:versionID="aa0be7debaa3b23b924d3f73c12315ce">
  <xsd:schema xmlns:xsd="http://www.w3.org/2001/XMLSchema" xmlns:xs="http://www.w3.org/2001/XMLSchema" xmlns:p="http://schemas.microsoft.com/office/2006/metadata/properties" xmlns:ns3="81b0186a-5304-4fc4-b7ba-08fd66ef1995" xmlns:ns4="c2ea8659-bc04-4a8d-85a8-e3c83ebd3738" targetNamespace="http://schemas.microsoft.com/office/2006/metadata/properties" ma:root="true" ma:fieldsID="2538da02d3bdf0b4d710a3235e3af648" ns3:_="" ns4:_="">
    <xsd:import namespace="81b0186a-5304-4fc4-b7ba-08fd66ef1995"/>
    <xsd:import namespace="c2ea8659-bc04-4a8d-85a8-e3c83ebd373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0186a-5304-4fc4-b7ba-08fd66ef19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a8659-bc04-4a8d-85a8-e3c83ebd37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3253EF-56F9-4F0A-9CBD-ED7070F304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b0186a-5304-4fc4-b7ba-08fd66ef1995"/>
    <ds:schemaRef ds:uri="c2ea8659-bc04-4a8d-85a8-e3c83ebd37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8E85DB-CC93-42B5-B825-76D9AB0141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7C0069-64A7-47EC-A2D7-753BF1FD2584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c2ea8659-bc04-4a8d-85a8-e3c83ebd3738"/>
    <ds:schemaRef ds:uri="http://purl.org/dc/dcmitype/"/>
    <ds:schemaRef ds:uri="81b0186a-5304-4fc4-b7ba-08fd66ef1995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64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gg sans</vt:lpstr>
      <vt:lpstr>Helvetica</vt:lpstr>
      <vt:lpstr>Office Theme</vt:lpstr>
      <vt:lpstr>PowerPoint Presentation</vt:lpstr>
      <vt:lpstr>Нашият отбор</vt:lpstr>
      <vt:lpstr>PowerPoint Presentation</vt:lpstr>
      <vt:lpstr>PowerPoint Presentation</vt:lpstr>
      <vt:lpstr>Използвани технологии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Тодор Йорданов Атанасов</dc:creator>
  <cp:lastModifiedBy>Yordan Atanasov</cp:lastModifiedBy>
  <cp:revision>20</cp:revision>
  <dcterms:created xsi:type="dcterms:W3CDTF">2022-11-27T11:06:10Z</dcterms:created>
  <dcterms:modified xsi:type="dcterms:W3CDTF">2023-12-10T07:02:50Z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0x010100C572350D06CA4648BEB4D0A7AC480A77</vt:lpwstr>
  </property>
</Properties>
</file>