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1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94"/>
    <a:srgbClr val="FFD1D1"/>
    <a:srgbClr val="FFE3E1"/>
    <a:srgbClr val="FFF5E4"/>
    <a:srgbClr val="00ADB5"/>
    <a:srgbClr val="393E46"/>
    <a:srgbClr val="222831"/>
    <a:srgbClr val="EEEEEE"/>
    <a:srgbClr val="332A35"/>
    <a:srgbClr val="283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2.xml"/><Relationship Id="rId18" Type="http://schemas.openxmlformats.org/officeDocument/2006/relationships/image" Target="../media/image14.svg"/><Relationship Id="rId26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image" Target="../media/image16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26.svg"/><Relationship Id="rId2" Type="http://schemas.openxmlformats.org/officeDocument/2006/relationships/slide" Target="slide1.xml"/><Relationship Id="rId16" Type="http://schemas.openxmlformats.org/officeDocument/2006/relationships/slide" Target="slide5.xml"/><Relationship Id="rId20" Type="http://schemas.openxmlformats.org/officeDocument/2006/relationships/image" Target="../media/image15.png"/><Relationship Id="rId29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pn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19" Type="http://schemas.openxmlformats.org/officeDocument/2006/relationships/slide" Target="slide6.xml"/><Relationship Id="rId31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2.svg"/><Relationship Id="rId26" Type="http://schemas.openxmlformats.org/officeDocument/2006/relationships/image" Target="../media/image20.svg"/><Relationship Id="rId3" Type="http://schemas.openxmlformats.org/officeDocument/2006/relationships/image" Target="../media/image28.jpg"/><Relationship Id="rId21" Type="http://schemas.openxmlformats.org/officeDocument/2006/relationships/image" Target="../media/image14.svg"/><Relationship Id="rId34" Type="http://schemas.openxmlformats.org/officeDocument/2006/relationships/image" Target="../media/image29.png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6.svg"/><Relationship Id="rId2" Type="http://schemas.openxmlformats.org/officeDocument/2006/relationships/image" Target="../media/image27.jpg"/><Relationship Id="rId16" Type="http://schemas.openxmlformats.org/officeDocument/2006/relationships/slide" Target="slide2.xml"/><Relationship Id="rId20" Type="http://schemas.openxmlformats.org/officeDocument/2006/relationships/image" Target="../media/image13.png"/><Relationship Id="rId29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24" Type="http://schemas.openxmlformats.org/officeDocument/2006/relationships/image" Target="../media/image16.svg"/><Relationship Id="rId32" Type="http://schemas.openxmlformats.org/officeDocument/2006/relationships/image" Target="../media/image25.png"/><Relationship Id="rId5" Type="http://schemas.openxmlformats.org/officeDocument/2006/relationships/slide" Target="slide1.xml"/><Relationship Id="rId15" Type="http://schemas.openxmlformats.org/officeDocument/2006/relationships/image" Target="../media/image10.svg"/><Relationship Id="rId23" Type="http://schemas.openxmlformats.org/officeDocument/2006/relationships/image" Target="../media/image15.png"/><Relationship Id="rId28" Type="http://schemas.openxmlformats.org/officeDocument/2006/relationships/image" Target="../media/image22.svg"/><Relationship Id="rId10" Type="http://schemas.openxmlformats.org/officeDocument/2006/relationships/image" Target="../media/image5.png"/><Relationship Id="rId19" Type="http://schemas.openxmlformats.org/officeDocument/2006/relationships/slide" Target="slide5.xml"/><Relationship Id="rId31" Type="http://schemas.openxmlformats.org/officeDocument/2006/relationships/image" Target="../media/image24.svg"/><Relationship Id="rId4" Type="http://schemas.openxmlformats.org/officeDocument/2006/relationships/image" Target="../media/image17.png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slide" Target="slide6.xml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2.png"/><Relationship Id="rId21" Type="http://schemas.openxmlformats.org/officeDocument/2006/relationships/image" Target="../media/image13.png"/><Relationship Id="rId34" Type="http://schemas.openxmlformats.org/officeDocument/2006/relationships/image" Target="../media/image26.sv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slide" Target="slide2.xml"/><Relationship Id="rId25" Type="http://schemas.openxmlformats.org/officeDocument/2006/relationships/image" Target="../media/image16.svg"/><Relationship Id="rId33" Type="http://schemas.openxmlformats.org/officeDocument/2006/relationships/image" Target="../media/image25.png"/><Relationship Id="rId2" Type="http://schemas.openxmlformats.org/officeDocument/2006/relationships/image" Target="../media/image31.png"/><Relationship Id="rId16" Type="http://schemas.openxmlformats.org/officeDocument/2006/relationships/image" Target="../media/image10.svg"/><Relationship Id="rId20" Type="http://schemas.openxmlformats.org/officeDocument/2006/relationships/slide" Target="slide5.xml"/><Relationship Id="rId29" Type="http://schemas.openxmlformats.org/officeDocument/2006/relationships/image" Target="../media/image22.sv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5.png"/><Relationship Id="rId24" Type="http://schemas.openxmlformats.org/officeDocument/2006/relationships/image" Target="../media/image15.png"/><Relationship Id="rId32" Type="http://schemas.openxmlformats.org/officeDocument/2006/relationships/image" Target="../media/image24.svg"/><Relationship Id="rId5" Type="http://schemas.openxmlformats.org/officeDocument/2006/relationships/image" Target="../media/image17.png"/><Relationship Id="rId15" Type="http://schemas.openxmlformats.org/officeDocument/2006/relationships/image" Target="../media/image9.png"/><Relationship Id="rId23" Type="http://schemas.openxmlformats.org/officeDocument/2006/relationships/slide" Target="slide6.xml"/><Relationship Id="rId28" Type="http://schemas.openxmlformats.org/officeDocument/2006/relationships/image" Target="../media/image21.png"/><Relationship Id="rId36" Type="http://schemas.openxmlformats.org/officeDocument/2006/relationships/image" Target="../media/image30.svg"/><Relationship Id="rId10" Type="http://schemas.openxmlformats.org/officeDocument/2006/relationships/image" Target="../media/image4.svg"/><Relationship Id="rId19" Type="http://schemas.openxmlformats.org/officeDocument/2006/relationships/image" Target="../media/image12.svg"/><Relationship Id="rId31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Relationship Id="rId27" Type="http://schemas.openxmlformats.org/officeDocument/2006/relationships/image" Target="../media/image20.svg"/><Relationship Id="rId30" Type="http://schemas.openxmlformats.org/officeDocument/2006/relationships/slide" Target="slide4.xml"/><Relationship Id="rId35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2.sv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image" Target="../media/image21.png"/><Relationship Id="rId33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9.pn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3.pn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slide" Target="slide4.xml"/><Relationship Id="rId3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26" Type="http://schemas.openxmlformats.org/officeDocument/2006/relationships/slide" Target="slide5.xml"/><Relationship Id="rId39" Type="http://schemas.openxmlformats.org/officeDocument/2006/relationships/image" Target="../media/image25.png"/><Relationship Id="rId3" Type="http://schemas.openxmlformats.org/officeDocument/2006/relationships/image" Target="../media/image35.png"/><Relationship Id="rId21" Type="http://schemas.openxmlformats.org/officeDocument/2006/relationships/image" Target="../media/image9.png"/><Relationship Id="rId34" Type="http://schemas.openxmlformats.org/officeDocument/2006/relationships/image" Target="../media/image21.png"/><Relationship Id="rId42" Type="http://schemas.openxmlformats.org/officeDocument/2006/relationships/image" Target="../media/image30.svg"/><Relationship Id="rId7" Type="http://schemas.openxmlformats.org/officeDocument/2006/relationships/image" Target="../media/image39.png"/><Relationship Id="rId12" Type="http://schemas.openxmlformats.org/officeDocument/2006/relationships/slide" Target="slide1.xml"/><Relationship Id="rId17" Type="http://schemas.openxmlformats.org/officeDocument/2006/relationships/image" Target="../media/image5.png"/><Relationship Id="rId25" Type="http://schemas.openxmlformats.org/officeDocument/2006/relationships/image" Target="../media/image12.svg"/><Relationship Id="rId33" Type="http://schemas.openxmlformats.org/officeDocument/2006/relationships/image" Target="../media/image20.svg"/><Relationship Id="rId38" Type="http://schemas.openxmlformats.org/officeDocument/2006/relationships/image" Target="../media/image24.svg"/><Relationship Id="rId2" Type="http://schemas.openxmlformats.org/officeDocument/2006/relationships/image" Target="../media/image34.png"/><Relationship Id="rId16" Type="http://schemas.openxmlformats.org/officeDocument/2006/relationships/image" Target="../media/image4.svg"/><Relationship Id="rId20" Type="http://schemas.openxmlformats.org/officeDocument/2006/relationships/image" Target="../media/image8.svg"/><Relationship Id="rId29" Type="http://schemas.openxmlformats.org/officeDocument/2006/relationships/slide" Target="slide6.xml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7.png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37" Type="http://schemas.openxmlformats.org/officeDocument/2006/relationships/image" Target="../media/image23.png"/><Relationship Id="rId40" Type="http://schemas.openxmlformats.org/officeDocument/2006/relationships/image" Target="../media/image26.svg"/><Relationship Id="rId5" Type="http://schemas.openxmlformats.org/officeDocument/2006/relationships/image" Target="../media/image37.png"/><Relationship Id="rId15" Type="http://schemas.openxmlformats.org/officeDocument/2006/relationships/image" Target="../media/image3.png"/><Relationship Id="rId23" Type="http://schemas.openxmlformats.org/officeDocument/2006/relationships/slide" Target="slide2.xml"/><Relationship Id="rId28" Type="http://schemas.openxmlformats.org/officeDocument/2006/relationships/image" Target="../media/image14.svg"/><Relationship Id="rId36" Type="http://schemas.openxmlformats.org/officeDocument/2006/relationships/slide" Target="slide4.xml"/><Relationship Id="rId10" Type="http://schemas.openxmlformats.org/officeDocument/2006/relationships/image" Target="../media/image42.png"/><Relationship Id="rId19" Type="http://schemas.openxmlformats.org/officeDocument/2006/relationships/image" Target="../media/image7.png"/><Relationship Id="rId31" Type="http://schemas.openxmlformats.org/officeDocument/2006/relationships/image" Target="../media/image16.sv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2.svg"/><Relationship Id="rId22" Type="http://schemas.openxmlformats.org/officeDocument/2006/relationships/image" Target="../media/image10.svg"/><Relationship Id="rId27" Type="http://schemas.openxmlformats.org/officeDocument/2006/relationships/image" Target="../media/image13.png"/><Relationship Id="rId30" Type="http://schemas.openxmlformats.org/officeDocument/2006/relationships/image" Target="../media/image15.png"/><Relationship Id="rId35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3.png"/><Relationship Id="rId26" Type="http://schemas.openxmlformats.org/officeDocument/2006/relationships/image" Target="../media/image22.svg"/><Relationship Id="rId3" Type="http://schemas.openxmlformats.org/officeDocument/2006/relationships/slide" Target="slide1.xml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5" Type="http://schemas.openxmlformats.org/officeDocument/2006/relationships/image" Target="../media/image21.png"/><Relationship Id="rId33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12.svg"/><Relationship Id="rId20" Type="http://schemas.openxmlformats.org/officeDocument/2006/relationships/slide" Target="slide6.xml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0.svg"/><Relationship Id="rId32" Type="http://schemas.openxmlformats.org/officeDocument/2006/relationships/image" Target="../media/image29.png"/><Relationship Id="rId5" Type="http://schemas.openxmlformats.org/officeDocument/2006/relationships/image" Target="../media/image2.sv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3.pn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31" Type="http://schemas.openxmlformats.org/officeDocument/2006/relationships/image" Target="../media/image26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slide" Target="slide2.xml"/><Relationship Id="rId22" Type="http://schemas.openxmlformats.org/officeDocument/2006/relationships/image" Target="../media/image16.svg"/><Relationship Id="rId27" Type="http://schemas.openxmlformats.org/officeDocument/2006/relationships/slide" Target="slide4.xml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09353" y="163711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76284" y="329398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72003" y="137619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1288" y="1376193"/>
            <a:ext cx="914400" cy="914400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nk and white square with black text&#10;&#10;Description automatically generated">
            <a:extLst>
              <a:ext uri="{FF2B5EF4-FFF2-40B4-BE49-F238E27FC236}">
                <a16:creationId xmlns:a16="http://schemas.microsoft.com/office/drawing/2014/main" id="{6C63BBBD-A1EC-4DB3-ECBE-6D618E0410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42" y="1687948"/>
            <a:ext cx="3482103" cy="348210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071CA9F-00D4-B961-8FBB-86BE38AD6CFD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with solid fill">
              <a:extLst>
                <a:ext uri="{FF2B5EF4-FFF2-40B4-BE49-F238E27FC236}">
                  <a16:creationId xmlns:a16="http://schemas.microsoft.com/office/drawing/2014/main" id="{7068C751-71EA-07F0-0A2E-C7D203695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phic 14" descr="Lightbulb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5B3F0FAD-298E-63A6-4DE2-6D6453D0BBA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2" name="Graphic 21" descr="Suitcase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0B1839FC-B854-DAAC-EF55-D27635D6119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35BBB7F-4E95-A8E8-0CE0-6BDB187BC418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A87E32-A162-8FE5-1EC8-479B8D884B7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Suitcase with solid fill">
              <a:extLst>
                <a:ext uri="{FF2B5EF4-FFF2-40B4-BE49-F238E27FC236}">
                  <a16:creationId xmlns:a16="http://schemas.microsoft.com/office/drawing/2014/main" id="{27559E59-2230-BBC3-77FA-AEA802474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8810" y="1205384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3887082" y="2250081"/>
            <a:ext cx="1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Todor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3665037" y="4537712"/>
            <a:ext cx="221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developer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8508394" y="2250081"/>
            <a:ext cx="17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Aleks Kazakov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8346469" y="4537712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0" y="2619413"/>
            <a:ext cx="1918299" cy="1918299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88" y="2619413"/>
            <a:ext cx="1923280" cy="192328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31ABEE9-FDAD-80A9-AF08-71DE5578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764DF252-BE08-A8BF-DE1F-F66D3E6E2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CCAFFBA-1869-C015-08D1-BD1A2D13E19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F4321E-09B5-773A-82D5-55EA23219C33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F636A911-9A45-D297-B417-D52884CB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AC429-85E1-D216-3015-E6FA38EAF4AD}"/>
              </a:ext>
            </a:extLst>
          </p:cNvPr>
          <p:cNvGrpSpPr/>
          <p:nvPr/>
        </p:nvGrpSpPr>
        <p:grpSpPr>
          <a:xfrm>
            <a:off x="714438" y="1376923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E347FD-999C-5E26-AD14-478CCCE8C17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Users outline">
              <a:extLst>
                <a:ext uri="{FF2B5EF4-FFF2-40B4-BE49-F238E27FC236}">
                  <a16:creationId xmlns:a16="http://schemas.microsoft.com/office/drawing/2014/main" id="{8A6B9BB0-3AD8-57ED-AA0A-777E28CB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DE45DF-94F2-0018-CF37-54D67ACF5798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56BBFF-B32B-DF6C-A33C-6CD063A4C96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Stop with solid fill">
              <a:extLst>
                <a:ext uri="{FF2B5EF4-FFF2-40B4-BE49-F238E27FC236}">
                  <a16:creationId xmlns:a16="http://schemas.microsoft.com/office/drawing/2014/main" id="{3151AB82-1DB5-0E10-C784-2C84FCCD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67B14-39EE-F62F-DC45-CAE142EFEA6E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D6879F-852D-48EA-D758-2DA6C910D08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90AAB411-F7A0-D98E-AED7-ECA140114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27E716EF-8B64-1D1A-EF6C-EE7657CBEE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122847" y="1338295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B6EEAAF0-8CE0-97CC-2432-CEC7DD34E2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3F07A2FB-5DE0-397B-024C-87ABC0C713B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77D1B92-9548-EC62-73EA-C615EA73F913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FD7EE2-20E0-D15A-D791-E839BDCA8B8D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Lightbulb with solid fill">
              <a:extLst>
                <a:ext uri="{FF2B5EF4-FFF2-40B4-BE49-F238E27FC236}">
                  <a16:creationId xmlns:a16="http://schemas.microsoft.com/office/drawing/2014/main" id="{BC30A1A2-4906-232F-BFB0-2D4D4E32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34" name="Graphic 33" descr="Lightbulb with solid fill">
            <a:extLst>
              <a:ext uri="{FF2B5EF4-FFF2-40B4-BE49-F238E27FC236}">
                <a16:creationId xmlns:a16="http://schemas.microsoft.com/office/drawing/2014/main" id="{5DAC027A-9709-EB58-668E-9E02CFEBDA4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35" name="Graphic 34" descr="Suitcase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8F94974D-9432-8744-4CCB-2A9FF80B21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4C300-69D9-26BD-FEEC-64347986260B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5474AF0-F8BA-1489-A166-CCFB1A4DB98D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Suitcase with solid fill">
              <a:extLst>
                <a:ext uri="{FF2B5EF4-FFF2-40B4-BE49-F238E27FC236}">
                  <a16:creationId xmlns:a16="http://schemas.microsoft.com/office/drawing/2014/main" id="{D240502B-9368-3D77-61AC-F7A6C62E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9" name="Graphic 38" descr="Play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3D609915-A03E-0F64-7C69-3C370AE0E4A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1080" y="214473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5" y="747625"/>
            <a:ext cx="2454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1D72F50-C160-DA1E-5EA8-A57EEA73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9BE9897B-40C4-0A43-EC7B-9F4822E7F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12D3980-CB93-F638-B72B-68F616BEE370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169059-772B-C923-F3EC-24CABAC9EE0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 descr="Play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A8F99456-B619-2F92-C2FF-0A928CE8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B75C0-EAFE-6D77-BE76-2344CD4C097E}"/>
              </a:ext>
            </a:extLst>
          </p:cNvPr>
          <p:cNvGrpSpPr/>
          <p:nvPr/>
        </p:nvGrpSpPr>
        <p:grpSpPr>
          <a:xfrm>
            <a:off x="-1086912" y="1350667"/>
            <a:ext cx="914400" cy="923474"/>
            <a:chOff x="-1059970" y="2041905"/>
            <a:chExt cx="914400" cy="92347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B3EF31-C374-B23D-2364-1AE7FB63964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Users outline">
              <a:extLst>
                <a:ext uri="{FF2B5EF4-FFF2-40B4-BE49-F238E27FC236}">
                  <a16:creationId xmlns:a16="http://schemas.microsoft.com/office/drawing/2014/main" id="{57B7A7D6-8C60-6FA1-FD7A-C3F990885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A0E6B-8538-8AB5-889B-1745AC49AE51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142751-240D-89B2-55B5-1328F50AE183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Stop with solid fill">
              <a:extLst>
                <a:ext uri="{FF2B5EF4-FFF2-40B4-BE49-F238E27FC236}">
                  <a16:creationId xmlns:a16="http://schemas.microsoft.com/office/drawing/2014/main" id="{515C7350-9975-9D6C-F593-992BCF8C9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193E6E-D304-2C74-977C-F29029191516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055B12-D428-7B37-965A-0B74D729D7D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Programmer male with solid fill">
              <a:extLst>
                <a:ext uri="{FF2B5EF4-FFF2-40B4-BE49-F238E27FC236}">
                  <a16:creationId xmlns:a16="http://schemas.microsoft.com/office/drawing/2014/main" id="{28EFEAA4-2A1E-5B51-DB61-5884EF19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2" name="Graphic 21" descr="Users outline">
            <a:hlinkClick r:id="rId17" action="ppaction://hlinksldjump"/>
            <a:extLst>
              <a:ext uri="{FF2B5EF4-FFF2-40B4-BE49-F238E27FC236}">
                <a16:creationId xmlns:a16="http://schemas.microsoft.com/office/drawing/2014/main" id="{1022097D-483E-2CF3-B46A-81DBAFEA47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965" y="1274714"/>
            <a:ext cx="914400" cy="914400"/>
          </a:xfrm>
          <a:prstGeom prst="rect">
            <a:avLst/>
          </a:prstGeom>
        </p:spPr>
      </p:pic>
      <p:pic>
        <p:nvPicPr>
          <p:cNvPr id="23" name="Graphic 22" descr="Programmer male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FBEA4701-977C-D680-0817-9480F27BAA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9234" y="4313748"/>
            <a:ext cx="805649" cy="805649"/>
          </a:xfrm>
          <a:prstGeom prst="rect">
            <a:avLst/>
          </a:prstGeom>
        </p:spPr>
      </p:pic>
      <p:pic>
        <p:nvPicPr>
          <p:cNvPr id="24" name="Graphic 23" descr="Stop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6CABDD70-B16D-51CB-F5FB-2245F37226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9868" y="5313872"/>
            <a:ext cx="772437" cy="77243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BD2225-A9C9-DCC5-D9DB-50077AA87AC4}"/>
              </a:ext>
            </a:extLst>
          </p:cNvPr>
          <p:cNvGrpSpPr/>
          <p:nvPr/>
        </p:nvGrpSpPr>
        <p:grpSpPr>
          <a:xfrm>
            <a:off x="709071" y="2283215"/>
            <a:ext cx="914400" cy="914400"/>
            <a:chOff x="2107044" y="5409133"/>
            <a:chExt cx="914400" cy="9144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D40C83-148A-BF62-DC54-21FE881D750B}"/>
                </a:ext>
              </a:extLst>
            </p:cNvPr>
            <p:cNvSpPr/>
            <p:nvPr/>
          </p:nvSpPr>
          <p:spPr>
            <a:xfrm>
              <a:off x="2132928" y="541321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Graphic 29" descr="Lightbulb with solid fill">
              <a:extLst>
                <a:ext uri="{FF2B5EF4-FFF2-40B4-BE49-F238E27FC236}">
                  <a16:creationId xmlns:a16="http://schemas.microsoft.com/office/drawing/2014/main" id="{91FEBA52-8B39-88EF-7A6F-09A2F81E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07044" y="5409133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Graphic 30" descr="Lightbulb with solid fill">
            <a:extLst>
              <a:ext uri="{FF2B5EF4-FFF2-40B4-BE49-F238E27FC236}">
                <a16:creationId xmlns:a16="http://schemas.microsoft.com/office/drawing/2014/main" id="{248F39CF-FFA4-446F-F3B3-F748BC761E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098840" y="2330213"/>
            <a:ext cx="914400" cy="914400"/>
          </a:xfrm>
          <a:prstGeom prst="rect">
            <a:avLst/>
          </a:prstGeom>
        </p:spPr>
      </p:pic>
      <p:pic>
        <p:nvPicPr>
          <p:cNvPr id="49" name="Graphic 48" descr="Suitcase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AE0F298A-6D11-8119-89B2-87E6EAEFFD8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6965" y="3316997"/>
            <a:ext cx="914400" cy="9144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2162A22-928B-03C7-FD84-9B114B5AFBF7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10462AA-2583-630E-0DF0-1CE42D6D9D5C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Suitcase with solid fill">
              <a:extLst>
                <a:ext uri="{FF2B5EF4-FFF2-40B4-BE49-F238E27FC236}">
                  <a16:creationId xmlns:a16="http://schemas.microsoft.com/office/drawing/2014/main" id="{BF856591-3CDA-97F6-D571-66AF61FC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4" name="Graphic 53" descr="Play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C847EFFD-C79E-88CC-9D2E-87477EFE031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11970" y="324634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DE599A-31F8-DD3A-F0D7-5C8F2C8D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Graphic 52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2B6256F6-30F6-DC70-DF7C-265B1FE5D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991E905-180F-787D-2830-DD72C07033C8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5D9CF08-940B-8420-C357-624183A2A07F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1B56696D-8180-32B0-2A38-B4A211A3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09A9419-3B3A-E62A-3C0C-84DBD2EB408D}"/>
              </a:ext>
            </a:extLst>
          </p:cNvPr>
          <p:cNvGrpSpPr/>
          <p:nvPr/>
        </p:nvGrpSpPr>
        <p:grpSpPr>
          <a:xfrm>
            <a:off x="-1086912" y="1291448"/>
            <a:ext cx="914400" cy="923474"/>
            <a:chOff x="-1059970" y="2041905"/>
            <a:chExt cx="914400" cy="92347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7E031-D5F0-9747-5058-8A8D91D4411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Users outline">
              <a:extLst>
                <a:ext uri="{FF2B5EF4-FFF2-40B4-BE49-F238E27FC236}">
                  <a16:creationId xmlns:a16="http://schemas.microsoft.com/office/drawing/2014/main" id="{1BDF81C3-ADDE-C03F-962A-AE6215B2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4E2D66-B3EF-B978-06A5-85FA057E4A14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650BD33-2EFC-6C4E-BFC2-362BADA43A6D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Stop with solid fill">
              <a:extLst>
                <a:ext uri="{FF2B5EF4-FFF2-40B4-BE49-F238E27FC236}">
                  <a16:creationId xmlns:a16="http://schemas.microsoft.com/office/drawing/2014/main" id="{1328374A-3B9F-0500-6EDA-8428D8137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47AA20-676B-5191-93AD-C4C599732F77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4E266C12-EC61-6430-5858-76C8864720C0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Programmer male with solid fill">
              <a:extLst>
                <a:ext uri="{FF2B5EF4-FFF2-40B4-BE49-F238E27FC236}">
                  <a16:creationId xmlns:a16="http://schemas.microsoft.com/office/drawing/2014/main" id="{DF8CE18A-EE79-4B7A-CFA6-DC403A2A4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27" name="Graphic 1026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8579A7AC-819E-0657-4824-3E326F1767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9112" y="1293519"/>
            <a:ext cx="914400" cy="914400"/>
          </a:xfrm>
          <a:prstGeom prst="rect">
            <a:avLst/>
          </a:prstGeom>
        </p:spPr>
      </p:pic>
      <p:pic>
        <p:nvPicPr>
          <p:cNvPr id="1028" name="Graphic 1027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FCE83417-187F-CB76-E2B5-91B889621D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1029" name="Graphic 1028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C36E636-5055-18E7-CFF3-C7C4FF4830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05310D34-186D-2146-A3E5-EC429CF437FF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8126DE0-4B4B-2124-B113-E216BC5D3F22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Graphic 1031" descr="Lightbulb with solid fill">
              <a:extLst>
                <a:ext uri="{FF2B5EF4-FFF2-40B4-BE49-F238E27FC236}">
                  <a16:creationId xmlns:a16="http://schemas.microsoft.com/office/drawing/2014/main" id="{592084E5-2BBA-6B25-8789-01AA20FAD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1033" name="Graphic 1032" descr="Lightbulb with solid fill">
            <a:extLst>
              <a:ext uri="{FF2B5EF4-FFF2-40B4-BE49-F238E27FC236}">
                <a16:creationId xmlns:a16="http://schemas.microsoft.com/office/drawing/2014/main" id="{60A76FE5-E99E-4E18-CB2C-F8869D57015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1034" name="Graphic 1033" descr="Suitcase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DBCBA9E3-4FD9-F564-FF53-CD003BE6CAA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066823" y="3358319"/>
            <a:ext cx="914400" cy="914400"/>
          </a:xfrm>
          <a:prstGeom prst="rect">
            <a:avLst/>
          </a:pr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22163E67-BAC1-BD19-78F0-6183421A7AA4}"/>
              </a:ext>
            </a:extLst>
          </p:cNvPr>
          <p:cNvGrpSpPr/>
          <p:nvPr/>
        </p:nvGrpSpPr>
        <p:grpSpPr>
          <a:xfrm>
            <a:off x="677870" y="3368881"/>
            <a:ext cx="884583" cy="936700"/>
            <a:chOff x="3601327" y="5382312"/>
            <a:chExt cx="884583" cy="93670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4B350965-2D04-5613-51BC-83A7658F0F7A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Graphic 1036" descr="Suitcase with solid fill">
              <a:extLst>
                <a:ext uri="{FF2B5EF4-FFF2-40B4-BE49-F238E27FC236}">
                  <a16:creationId xmlns:a16="http://schemas.microsoft.com/office/drawing/2014/main" id="{D5FDA180-3819-F7B6-B5CE-50A41F39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1038" name="Graphic 1037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F0BCBB50-8ED6-DC8A-F30E-A2ECC82A030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EA382-6183-6B9E-F513-2A3155775EC1}"/>
              </a:ext>
            </a:extLst>
          </p:cNvPr>
          <p:cNvSpPr txBox="1"/>
          <p:nvPr/>
        </p:nvSpPr>
        <p:spPr>
          <a:xfrm>
            <a:off x="4972049" y="145046"/>
            <a:ext cx="3286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Business plan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304641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Technology stack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11970" y="4260329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44" y="3429000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23" y="3442725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81" y="344272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475" y="3442725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800" y="1532623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0E25692-97DC-BF1A-53D6-CF15C237D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169" y="-1938852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D5757030-5CBA-DFFC-53BA-7F3A0F83CE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39E3EC-5B17-A90A-72AA-8191060601B2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7C9178-FA51-1784-AE50-1866AEDD54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Play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8698DC6B-144A-8996-7341-61B7B97F0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D7B09A-FE1D-A6C8-576B-D27E01CF7FC3}"/>
              </a:ext>
            </a:extLst>
          </p:cNvPr>
          <p:cNvGrpSpPr/>
          <p:nvPr/>
        </p:nvGrpSpPr>
        <p:grpSpPr>
          <a:xfrm>
            <a:off x="-1080244" y="1255576"/>
            <a:ext cx="914400" cy="923474"/>
            <a:chOff x="-1059970" y="2041905"/>
            <a:chExt cx="914400" cy="92347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57930F-4F47-9259-BED1-3C7F018B0FC5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Users outline">
              <a:extLst>
                <a:ext uri="{FF2B5EF4-FFF2-40B4-BE49-F238E27FC236}">
                  <a16:creationId xmlns:a16="http://schemas.microsoft.com/office/drawing/2014/main" id="{CA2965A0-3538-2BC4-1380-2FD315C5A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362CD4-F011-22E7-607E-FB1CB501942D}"/>
              </a:ext>
            </a:extLst>
          </p:cNvPr>
          <p:cNvGrpSpPr/>
          <p:nvPr/>
        </p:nvGrpSpPr>
        <p:grpSpPr>
          <a:xfrm>
            <a:off x="-1057095" y="5382312"/>
            <a:ext cx="884583" cy="884583"/>
            <a:chOff x="-1076330" y="5257800"/>
            <a:chExt cx="884583" cy="8845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36390D-EB43-F273-67BB-DEE255E8BCB1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top with solid fill">
              <a:extLst>
                <a:ext uri="{FF2B5EF4-FFF2-40B4-BE49-F238E27FC236}">
                  <a16:creationId xmlns:a16="http://schemas.microsoft.com/office/drawing/2014/main" id="{3BBE6656-2950-8D98-1A14-708955A5C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9BCD9-7137-2F48-A0FA-B3939C981ECB}"/>
              </a:ext>
            </a:extLst>
          </p:cNvPr>
          <p:cNvGrpSpPr/>
          <p:nvPr/>
        </p:nvGrpSpPr>
        <p:grpSpPr>
          <a:xfrm>
            <a:off x="692970" y="4429512"/>
            <a:ext cx="884583" cy="910080"/>
            <a:chOff x="-1045062" y="4178850"/>
            <a:chExt cx="884583" cy="91008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46B2B-ECD5-DCD6-3443-B97B47FCFABF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Programmer male with solid fill">
              <a:extLst>
                <a:ext uri="{FF2B5EF4-FFF2-40B4-BE49-F238E27FC236}">
                  <a16:creationId xmlns:a16="http://schemas.microsoft.com/office/drawing/2014/main" id="{CA682E34-5ED0-C762-9342-4EFE4BF4C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20" name="Graphic 19" descr="Users outline">
            <a:hlinkClick r:id="rId23" action="ppaction://hlinksldjump"/>
            <a:extLst>
              <a:ext uri="{FF2B5EF4-FFF2-40B4-BE49-F238E27FC236}">
                <a16:creationId xmlns:a16="http://schemas.microsoft.com/office/drawing/2014/main" id="{3B2A2F5A-8023-2905-3F63-8F6084FFB4A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5268" y="1246531"/>
            <a:ext cx="914400" cy="914400"/>
          </a:xfrm>
          <a:prstGeom prst="rect">
            <a:avLst/>
          </a:prstGeom>
        </p:spPr>
      </p:pic>
      <p:pic>
        <p:nvPicPr>
          <p:cNvPr id="21" name="Graphic 20" descr="Programmer male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5C4AEB0-BF1A-DE75-E6C1-1DB2EC65DB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-1017630" y="4384523"/>
            <a:ext cx="805649" cy="805649"/>
          </a:xfrm>
          <a:prstGeom prst="rect">
            <a:avLst/>
          </a:prstGeom>
        </p:spPr>
      </p:pic>
      <p:pic>
        <p:nvPicPr>
          <p:cNvPr id="22" name="Graphic 21" descr="Stop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58005166-5813-274C-9281-5F10A175CE9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2787" y="5474883"/>
            <a:ext cx="772437" cy="77243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4B12D-C116-E44B-CDB9-1A582468E605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912B2A0-E8E1-742A-8072-7A195190D057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Lightbulb with solid fill">
              <a:extLst>
                <a:ext uri="{FF2B5EF4-FFF2-40B4-BE49-F238E27FC236}">
                  <a16:creationId xmlns:a16="http://schemas.microsoft.com/office/drawing/2014/main" id="{EAEDC116-0A4D-EDEF-A69A-A5F92CD5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Lightbulb with solid fill">
            <a:extLst>
              <a:ext uri="{FF2B5EF4-FFF2-40B4-BE49-F238E27FC236}">
                <a16:creationId xmlns:a16="http://schemas.microsoft.com/office/drawing/2014/main" id="{E3752713-7601-ABCF-E7BA-75C1D73FD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8" name="Graphic 27" descr="Suitcase with solid fill">
            <a:hlinkClick r:id="rId36" action="ppaction://hlinksldjump"/>
            <a:extLst>
              <a:ext uri="{FF2B5EF4-FFF2-40B4-BE49-F238E27FC236}">
                <a16:creationId xmlns:a16="http://schemas.microsoft.com/office/drawing/2014/main" id="{5D8DF1F1-7855-F5D6-3039-5DDFAB589AA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DCB1592-6946-8349-7127-A44BCF99C4A0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2C6C6A-BE7C-E6A1-95D6-A671284047C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uitcase with solid fill">
              <a:extLst>
                <a:ext uri="{FF2B5EF4-FFF2-40B4-BE49-F238E27FC236}">
                  <a16:creationId xmlns:a16="http://schemas.microsoft.com/office/drawing/2014/main" id="{A6770186-32B4-088F-5181-0DCBD8931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35" name="Graphic 34" descr="Play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CA22F230-A7FF-B85B-EE68-A4C156FD929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3743260" y="2598003"/>
            <a:ext cx="64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Let’s jump to the code!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AFBFE0-69F7-BA8A-ABFB-8266A780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3" y="-1904219"/>
            <a:ext cx="1694575" cy="16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6C834316-D9E6-16A9-B830-500EC809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642C14-187B-AFAE-1E2E-4A6F17CE3B51}"/>
              </a:ext>
            </a:extLst>
          </p:cNvPr>
          <p:cNvGrpSpPr/>
          <p:nvPr/>
        </p:nvGrpSpPr>
        <p:grpSpPr>
          <a:xfrm>
            <a:off x="-1091238" y="251746"/>
            <a:ext cx="884583" cy="884583"/>
            <a:chOff x="1783867" y="463507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B82EE2-3014-E62A-1AEE-84F0FE33E91A}"/>
                </a:ext>
              </a:extLst>
            </p:cNvPr>
            <p:cNvSpPr/>
            <p:nvPr/>
          </p:nvSpPr>
          <p:spPr>
            <a:xfrm>
              <a:off x="1783867" y="46350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Play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C2D2F62-D4CF-98D8-0E5C-724D80D1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95670" y="523287"/>
              <a:ext cx="772780" cy="76502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9B8AB-7FB9-BA99-7AC4-70C29EFC33D3}"/>
              </a:ext>
            </a:extLst>
          </p:cNvPr>
          <p:cNvGrpSpPr/>
          <p:nvPr/>
        </p:nvGrpSpPr>
        <p:grpSpPr>
          <a:xfrm>
            <a:off x="-1121055" y="1278412"/>
            <a:ext cx="914400" cy="923474"/>
            <a:chOff x="-1059970" y="2041905"/>
            <a:chExt cx="914400" cy="9234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79C655-0B51-F252-8E6C-61130758EF12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sers outline">
              <a:extLst>
                <a:ext uri="{FF2B5EF4-FFF2-40B4-BE49-F238E27FC236}">
                  <a16:creationId xmlns:a16="http://schemas.microsoft.com/office/drawing/2014/main" id="{E83E909E-CF4F-034E-AE68-36CDD3E1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DBC47-8975-A90E-EE67-253174AB7B13}"/>
              </a:ext>
            </a:extLst>
          </p:cNvPr>
          <p:cNvGrpSpPr/>
          <p:nvPr/>
        </p:nvGrpSpPr>
        <p:grpSpPr>
          <a:xfrm>
            <a:off x="660947" y="5271930"/>
            <a:ext cx="884583" cy="884583"/>
            <a:chOff x="-1076330" y="5257800"/>
            <a:chExt cx="884583" cy="8845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7D4C96-577D-E6BD-8E7D-E08C7349F9FB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Stop with solid fill">
              <a:extLst>
                <a:ext uri="{FF2B5EF4-FFF2-40B4-BE49-F238E27FC236}">
                  <a16:creationId xmlns:a16="http://schemas.microsoft.com/office/drawing/2014/main" id="{167F8393-E695-01CB-314A-664E31AC5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5495CC-2A53-A4F3-F4BC-C754B8C799DB}"/>
              </a:ext>
            </a:extLst>
          </p:cNvPr>
          <p:cNvGrpSpPr/>
          <p:nvPr/>
        </p:nvGrpSpPr>
        <p:grpSpPr>
          <a:xfrm>
            <a:off x="-1082352" y="4403792"/>
            <a:ext cx="884583" cy="910080"/>
            <a:chOff x="-1045062" y="4178850"/>
            <a:chExt cx="884583" cy="9100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57F03-000E-5F79-F289-A9EF4B83AA93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Programmer male with solid fill">
              <a:extLst>
                <a:ext uri="{FF2B5EF4-FFF2-40B4-BE49-F238E27FC236}">
                  <a16:creationId xmlns:a16="http://schemas.microsoft.com/office/drawing/2014/main" id="{E507657E-4FC5-EC35-FD34-FF4D23D9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9" name="Graphic 18" descr="Users outline">
            <a:hlinkClick r:id="rId14" action="ppaction://hlinksldjump"/>
            <a:extLst>
              <a:ext uri="{FF2B5EF4-FFF2-40B4-BE49-F238E27FC236}">
                <a16:creationId xmlns:a16="http://schemas.microsoft.com/office/drawing/2014/main" id="{31DE1DCA-5762-B09F-7E3A-DE000D2B2C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2284" y="1231272"/>
            <a:ext cx="914400" cy="914400"/>
          </a:xfrm>
          <a:prstGeom prst="rect">
            <a:avLst/>
          </a:prstGeom>
        </p:spPr>
      </p:pic>
      <p:pic>
        <p:nvPicPr>
          <p:cNvPr id="20" name="Graphic 19" descr="Programmer mal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6FE168F-7C26-B421-73C1-32273167C83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154" y="4283281"/>
            <a:ext cx="805649" cy="805649"/>
          </a:xfrm>
          <a:prstGeom prst="rect">
            <a:avLst/>
          </a:prstGeom>
        </p:spPr>
      </p:pic>
      <p:pic>
        <p:nvPicPr>
          <p:cNvPr id="21" name="Graphic 20" descr="Stop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9861C7B2-9103-759A-A747-A3A3E37D8F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063807" y="5446544"/>
            <a:ext cx="772437" cy="77243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8562061-52D7-5547-09FF-B355969A8601}"/>
              </a:ext>
            </a:extLst>
          </p:cNvPr>
          <p:cNvGrpSpPr/>
          <p:nvPr/>
        </p:nvGrpSpPr>
        <p:grpSpPr>
          <a:xfrm>
            <a:off x="-1106147" y="2338342"/>
            <a:ext cx="914400" cy="914400"/>
            <a:chOff x="2118401" y="5419520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42C279-573C-46E6-DD18-3CC21E383A39}"/>
                </a:ext>
              </a:extLst>
            </p:cNvPr>
            <p:cNvSpPr/>
            <p:nvPr/>
          </p:nvSpPr>
          <p:spPr>
            <a:xfrm>
              <a:off x="2133310" y="543443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Lightbulb with solid fill">
              <a:extLst>
                <a:ext uri="{FF2B5EF4-FFF2-40B4-BE49-F238E27FC236}">
                  <a16:creationId xmlns:a16="http://schemas.microsoft.com/office/drawing/2014/main" id="{553763F4-A4F4-E35B-6FB8-8590DF89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8401" y="5419520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Lightbulb with solid fill">
            <a:extLst>
              <a:ext uri="{FF2B5EF4-FFF2-40B4-BE49-F238E27FC236}">
                <a16:creationId xmlns:a16="http://schemas.microsoft.com/office/drawing/2014/main" id="{BD4B450A-9E03-51AE-B181-A8BFBB186B5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1806" y="2300397"/>
            <a:ext cx="914400" cy="914400"/>
          </a:xfrm>
          <a:prstGeom prst="rect">
            <a:avLst/>
          </a:prstGeom>
        </p:spPr>
      </p:pic>
      <p:pic>
        <p:nvPicPr>
          <p:cNvPr id="26" name="Graphic 25" descr="Suitcase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0013A591-E57A-9DE8-25E4-E747AE09EA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778" y="3298660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F3083A3-1CC5-DA6B-705D-8FC1FAF819FA}"/>
              </a:ext>
            </a:extLst>
          </p:cNvPr>
          <p:cNvGrpSpPr/>
          <p:nvPr/>
        </p:nvGrpSpPr>
        <p:grpSpPr>
          <a:xfrm>
            <a:off x="-1063807" y="3359917"/>
            <a:ext cx="884583" cy="936700"/>
            <a:chOff x="3601327" y="5382312"/>
            <a:chExt cx="884583" cy="9367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25C25C-C2FB-8639-E8CE-96817D361E96}"/>
                </a:ext>
              </a:extLst>
            </p:cNvPr>
            <p:cNvSpPr/>
            <p:nvPr/>
          </p:nvSpPr>
          <p:spPr>
            <a:xfrm>
              <a:off x="3601327" y="5434429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Suitcase with solid fill">
              <a:extLst>
                <a:ext uri="{FF2B5EF4-FFF2-40B4-BE49-F238E27FC236}">
                  <a16:creationId xmlns:a16="http://schemas.microsoft.com/office/drawing/2014/main" id="{A60E178C-0D65-F7CF-40EA-79830BF6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3601327" y="5382312"/>
              <a:ext cx="884583" cy="884583"/>
            </a:xfrm>
            <a:prstGeom prst="rect">
              <a:avLst/>
            </a:prstGeom>
          </p:spPr>
        </p:pic>
      </p:grpSp>
      <p:pic>
        <p:nvPicPr>
          <p:cNvPr id="51" name="Graphic 50" descr="Play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15C15F61-3107-B3C2-F734-C7C51D357CA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87775" y="311526"/>
            <a:ext cx="772780" cy="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7C0069-64A7-47EC-A2D7-753BF1FD258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2ea8659-bc04-4a8d-85a8-e3c83ebd3738"/>
    <ds:schemaRef ds:uri="http://purl.org/dc/terms/"/>
    <ds:schemaRef ds:uri="81b0186a-5304-4fc4-b7ba-08fd66ef199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Our team</vt:lpstr>
      <vt:lpstr>PowerPoint Presentation</vt:lpstr>
      <vt:lpstr>PowerPoint Presentation</vt:lpstr>
      <vt:lpstr>Technology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Yordan Atanasov</cp:lastModifiedBy>
  <cp:revision>15</cp:revision>
  <dcterms:created xsi:type="dcterms:W3CDTF">2022-11-27T11:06:10Z</dcterms:created>
  <dcterms:modified xsi:type="dcterms:W3CDTF">2023-12-10T01:48:25Z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