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3" r:id="rId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A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55039-09B5-4577-A3D0-8FFA372301A5}" v="5" dt="2022-12-14T02:37:16.721"/>
    <p1510:client id="{9A909009-975D-4610-9484-8A25C48D70E5}" v="34" dt="2023-12-10T08:57:59.683"/>
    <p1510:client id="{DB3076CB-22DE-4ABB-A594-7070290D2BF5}" v="139" dt="2023-12-10T08:49:01.525"/>
  </p1510:revLst>
</p1510:revInfo>
</file>

<file path=ppt/tableStyles.xml><?xml version="1.0" encoding="utf-8"?>
<a:tblStyleLst xmlns:a="http://schemas.openxmlformats.org/drawingml/2006/main" def="{B913BF79-A964-4DD9-A302-88C1D6324122}">
  <a:tblStyle styleId="{B913BF79-A964-4DD9-A302-88C1D6324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65190" y="2455259"/>
            <a:ext cx="7100161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       </a:t>
            </a:r>
            <a:r>
              <a:rPr lang="en" dirty="0">
                <a:solidFill>
                  <a:srgbClr val="0070C0"/>
                </a:solidFill>
              </a:rPr>
              <a:t>int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main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()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794503" y="3117996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rgbClr val="00B050"/>
                </a:solidFill>
              </a:rPr>
              <a:t>    </a:t>
            </a:r>
            <a:r>
              <a:rPr lang="en-US" dirty="0" err="1">
                <a:solidFill>
                  <a:schemeClr val="accent6">
                    <a:lumMod val="85000"/>
                  </a:schemeClr>
                </a:solidFill>
              </a:rPr>
              <a:t>cout</a:t>
            </a:r>
            <a:r>
              <a:rPr lang="en-US" dirty="0">
                <a:solidFill>
                  <a:schemeClr val="accent6">
                    <a:lumMod val="85000"/>
                  </a:schemeClr>
                </a:solidFill>
              </a:rPr>
              <a:t> &lt;&lt;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“</a:t>
            </a:r>
            <a:r>
              <a:rPr lang="iu-Cans-CA">
                <a:solidFill>
                  <a:schemeClr val="bg1">
                    <a:lumMod val="60000"/>
                    <a:lumOff val="40000"/>
                  </a:schemeClr>
                </a:solidFill>
              </a:rPr>
              <a:t>BotGap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>
                <a:solidFill>
                  <a:schemeClr val="accent6">
                    <a:lumMod val="85000"/>
                  </a:schemeClr>
                </a:solidFill>
              </a:rPr>
              <a:t>;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55359" y="1849222"/>
            <a:ext cx="634194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</a:rPr>
              <a:t> </a:t>
            </a:r>
            <a:r>
              <a:rPr lang="e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#include</a:t>
            </a:r>
            <a:r>
              <a:rPr lang="en" sz="3600" dirty="0">
                <a:solidFill>
                  <a:schemeClr val="accent6"/>
                </a:solidFill>
              </a:rPr>
              <a:t> </a:t>
            </a:r>
            <a:r>
              <a:rPr lang="en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&lt;MathWord</a:t>
            </a:r>
            <a:r>
              <a:rPr lang="en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&gt;</a:t>
            </a:r>
            <a:r>
              <a:rPr lang="en" sz="3600" dirty="0">
                <a:solidFill>
                  <a:schemeClr val="accent6"/>
                </a:solidFill>
              </a:rPr>
              <a:t> </a:t>
            </a:r>
            <a:endParaRPr sz="36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655359" y="2972759"/>
            <a:ext cx="506100" cy="1257315"/>
            <a:chOff x="1413525" y="1759900"/>
            <a:chExt cx="506100" cy="245996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62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>
                      <a:lumMod val="8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</a:t>
            </a:r>
            <a:r>
              <a:rPr lang="en" sz="1400" dirty="0"/>
              <a:t>eader_slide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/>
              <a:t>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table_</a:t>
            </a:r>
            <a:r>
              <a:rPr lang="en-US" sz="1400" dirty="0"/>
              <a:t>of_contents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/>
              <a:t>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Картина 1" descr="Картина, която съдържа текст, Шрифт, Графика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C6629A43-63E5-7F38-1075-34255FEA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868" y="509204"/>
            <a:ext cx="2719789" cy="1198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032986" y="1775113"/>
            <a:ext cx="3675356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/* Who are we and our roles.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6612" y="2760590"/>
            <a:ext cx="3606610" cy="474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rgbClr val="00B050"/>
                </a:solidFill>
              </a:rPr>
              <a:t>/* What is our project about.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738593"/>
            <a:ext cx="3851473" cy="479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/* What software we have used.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Software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>
                      <a:lumMod val="8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table_of_contents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r>
              <a:rPr lang="en-US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3" grpId="0"/>
      <p:bldP spid="486" grpId="0"/>
      <p:bldP spid="4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36234" y="467478"/>
            <a:ext cx="476697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</a:rPr>
              <a:t>v</a:t>
            </a:r>
            <a:r>
              <a:rPr lang="en" sz="3200" dirty="0">
                <a:solidFill>
                  <a:srgbClr val="0070C0"/>
                </a:solidFill>
              </a:rPr>
              <a:t>oid </a:t>
            </a:r>
            <a:r>
              <a:rPr lang="en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</a:t>
            </a:r>
            <a:r>
              <a:rPr lang="en" sz="3200" dirty="0"/>
              <a:t> </a:t>
            </a:r>
            <a:r>
              <a:rPr lang="en" sz="3200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sz="3200"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3869513" y="1180747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Our Team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026544" y="3571422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200" dirty="0">
              <a:solidFill>
                <a:schemeClr val="accent6">
                  <a:lumMod val="85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  <a:endCxn id="503" idx="0"/>
          </p:cNvCxnSpPr>
          <p:nvPr/>
        </p:nvCxnSpPr>
        <p:spPr>
          <a:xfrm>
            <a:off x="1279594" y="146332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team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about_the_game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C395B-0153-2B54-77D6-5D1F73D402FF}"/>
              </a:ext>
            </a:extLst>
          </p:cNvPr>
          <p:cNvSpPr txBox="1"/>
          <p:nvPr/>
        </p:nvSpPr>
        <p:spPr>
          <a:xfrm>
            <a:off x="1869781" y="3634182"/>
            <a:ext cx="311060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Lazar Apostolov;</a:t>
            </a:r>
          </a:p>
          <a:p>
            <a:r>
              <a:rPr lang="en-US" sz="1800" dirty="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Front-End Developer;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BDFBD-FA29-9C7D-DB67-A2F5BDBBA395}"/>
              </a:ext>
            </a:extLst>
          </p:cNvPr>
          <p:cNvSpPr txBox="1"/>
          <p:nvPr/>
        </p:nvSpPr>
        <p:spPr>
          <a:xfrm>
            <a:off x="5435013" y="3637998"/>
            <a:ext cx="318304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Kristian </a:t>
            </a:r>
            <a:r>
              <a:rPr lang="en-US" sz="1800" dirty="0" err="1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Gaidov</a:t>
            </a:r>
            <a:r>
              <a:rPr lang="en-US" sz="1800" dirty="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;</a:t>
            </a:r>
          </a:p>
          <a:p>
            <a:r>
              <a:rPr lang="en-US" sz="1800" dirty="0">
                <a:solidFill>
                  <a:schemeClr val="accent6"/>
                </a:solidFill>
                <a:ea typeface="Fira Code"/>
              </a:rPr>
              <a:t>Back-End Developer</a:t>
            </a:r>
            <a:r>
              <a:rPr lang="en-US" sz="1800" dirty="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;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2" name="Картина 1" descr="Картина, която съдържа човек, Човешко лице, Брадичка, врат&#10;&#10;Описанието е генерирано автоматично">
            <a:extLst>
              <a:ext uri="{FF2B5EF4-FFF2-40B4-BE49-F238E27FC236}">
                <a16:creationId xmlns:a16="http://schemas.microsoft.com/office/drawing/2014/main" id="{B9A2F362-1A2E-4A44-5218-D8F8F4E4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99" y="1865524"/>
            <a:ext cx="1708532" cy="1701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Картина 4" descr="Картина, която съдържа човек, дрехи, Човешко лице, врат&#10;&#10;Описанието е генерирано автоматично">
            <a:extLst>
              <a:ext uri="{FF2B5EF4-FFF2-40B4-BE49-F238E27FC236}">
                <a16:creationId xmlns:a16="http://schemas.microsoft.com/office/drawing/2014/main" id="{E620FBA4-5951-273A-3E11-CBFD9290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904" y="1866672"/>
            <a:ext cx="1720007" cy="1699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663073" y="1735753"/>
            <a:ext cx="5003903" cy="2350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The main purpose of this program is to inform you about different places and the natural anomalies that have happened there and the chances of new ones.</a:t>
            </a:r>
          </a:p>
          <a:p>
            <a:endParaRPr lang="en-US"/>
          </a:p>
          <a:p>
            <a:endParaRPr lang="en-US"/>
          </a:p>
          <a:p>
            <a:pPr marL="0" indent="0"/>
            <a:endParaRPr lang="en-US" b="0" i="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361826" y="1167035"/>
            <a:ext cx="5509454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0070C0"/>
                </a:solidFill>
              </a:rPr>
              <a:t>char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about_the_project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 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23805" y="2115977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about_the_game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ame_map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29223" y="2062710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153182" y="1520513"/>
            <a:ext cx="506100" cy="2713214"/>
            <a:chOff x="1153182" y="3203163"/>
            <a:chExt cx="506100" cy="3011422"/>
          </a:xfrm>
        </p:grpSpPr>
        <p:cxnSp>
          <p:nvCxnSpPr>
            <p:cNvPr id="555" name="Google Shape;555;p31"/>
            <p:cNvCxnSpPr>
              <a:cxnSpLocks/>
            </p:cNvCxnSpPr>
            <p:nvPr/>
          </p:nvCxnSpPr>
          <p:spPr>
            <a:xfrm>
              <a:off x="1361826" y="3203163"/>
              <a:ext cx="0" cy="240153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153182" y="559898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4" y="1276463"/>
            <a:ext cx="6471965" cy="26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Software which we have used: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0" name="Google Shape;590;p33"/>
          <p:cNvSpPr txBox="1"/>
          <p:nvPr/>
        </p:nvSpPr>
        <p:spPr>
          <a:xfrm>
            <a:off x="5040275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7374742" y="527819"/>
            <a:ext cx="127034" cy="6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sz="1400" dirty="0">
                <a:solidFill>
                  <a:schemeClr val="accent3"/>
                </a:solidFill>
              </a:rPr>
              <a:t>oftware.cpp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final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Discord Logo, symbol, meaning, history, PNG, brand">
            <a:extLst>
              <a:ext uri="{FF2B5EF4-FFF2-40B4-BE49-F238E27FC236}">
                <a16:creationId xmlns:a16="http://schemas.microsoft.com/office/drawing/2014/main" id="{A987FFCF-4C62-CBDF-AE51-65E94D0F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35" y="2963383"/>
            <a:ext cx="1992963" cy="11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F57B9A-CC61-8E63-B9AD-25E444552B8C}"/>
              </a:ext>
            </a:extLst>
          </p:cNvPr>
          <p:cNvSpPr/>
          <p:nvPr/>
        </p:nvSpPr>
        <p:spPr>
          <a:xfrm>
            <a:off x="3666915" y="1696403"/>
            <a:ext cx="888764" cy="91965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ithub Logo - Free social media icons">
            <a:extLst>
              <a:ext uri="{FF2B5EF4-FFF2-40B4-BE49-F238E27FC236}">
                <a16:creationId xmlns:a16="http://schemas.microsoft.com/office/drawing/2014/main" id="{83A49A85-5170-ADE6-C362-7A42A019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51" y="1660702"/>
            <a:ext cx="959536" cy="95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Visual Studio | Logopedia | Fandom">
            <a:extLst>
              <a:ext uri="{FF2B5EF4-FFF2-40B4-BE49-F238E27FC236}">
                <a16:creationId xmlns:a16="http://schemas.microsoft.com/office/drawing/2014/main" id="{069D2EA0-4373-72BE-5F89-D7389DA3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68" y="2800538"/>
            <a:ext cx="1196057" cy="11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Microsoft PowerPoint Logo in SVG Vector or PNG File Format - Logo .wine">
            <a:extLst>
              <a:ext uri="{FF2B5EF4-FFF2-40B4-BE49-F238E27FC236}">
                <a16:creationId xmlns:a16="http://schemas.microsoft.com/office/drawing/2014/main" id="{DB2D584B-A051-C812-12CC-A345C9174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220" y="1594293"/>
            <a:ext cx="2314331" cy="15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load Microsoft Excel Logo in SVG Vector or PNG File Format - Logo.wine">
            <a:extLst>
              <a:ext uri="{FF2B5EF4-FFF2-40B4-BE49-F238E27FC236}">
                <a16:creationId xmlns:a16="http://schemas.microsoft.com/office/drawing/2014/main" id="{625F64D3-ED19-F8B5-3F91-6CCCBFD5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70" y="2573332"/>
            <a:ext cx="2346479" cy="15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 descr="Картина, която съдържа екранна снимка, Правоъгълник, бял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870E1B1D-5D5C-1F72-0EE1-3031AEB203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1804" y="1693614"/>
            <a:ext cx="1053947" cy="1053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/>
      <p:bldP spid="5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037475" y="1622058"/>
            <a:ext cx="6809170" cy="18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Thank you and now let’s jump into the project!</a:t>
            </a:r>
            <a:endParaRPr sz="3200" dirty="0">
              <a:solidFill>
                <a:schemeClr val="accent6">
                  <a:lumMod val="85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final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274</Words>
  <Application>Microsoft Office PowerPoint</Application>
  <PresentationFormat>On-screen Show (16:9)</PresentationFormat>
  <Paragraphs>57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Programming Language Workshop for Beginners by Slidesgo</vt:lpstr>
      <vt:lpstr>       int main() {</vt:lpstr>
      <vt:lpstr>01</vt:lpstr>
      <vt:lpstr>void team {</vt:lpstr>
      <vt:lpstr>char about_the_project{ </vt:lpstr>
      <vt:lpstr>void software {</vt:lpstr>
      <vt:lpstr>void final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int main() {</dc:title>
  <dc:creator>Божидар А. Димов;Господин С. Радев</dc:creator>
  <cp:lastModifiedBy>Божидар А. Димов</cp:lastModifiedBy>
  <cp:revision>102</cp:revision>
  <dcterms:modified xsi:type="dcterms:W3CDTF">2023-12-10T08:58:26Z</dcterms:modified>
</cp:coreProperties>
</file>