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335" r:id="rId39"/>
    <p:sldId id="274" r:id="rId40"/>
    <p:sldId id="293" r:id="rId41"/>
    <p:sldId id="321" r:id="rId42"/>
    <p:sldId id="322" r:id="rId43"/>
    <p:sldId id="330"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a:t>
            </a:r>
            <a:r>
              <a:rPr lang="en-US" baseline="0" dirty="0" smtClean="0"/>
              <a:t>.  </a:t>
            </a:r>
            <a:r>
              <a:rPr lang="en-US" baseline="0" dirty="0"/>
              <a:t>Until a terminal operation is applied, a stream is a passive description of a data source and intermediate operations. </a:t>
            </a:r>
            <a:r>
              <a:rPr lang="en-US" baseline="0" dirty="0" smtClean="0"/>
              <a:t> Applying a terminal operation to a stream starts the processing.  Any </a:t>
            </a:r>
            <a:r>
              <a:rPr lang="en-US" baseline="0" dirty="0"/>
              <a:t>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a:t>
            </a:r>
            <a:r>
              <a:rPr lang="en-US" baseline="0" dirty="0" smtClean="0"/>
              <a:t>streams.  Sets are known to be distinct without duplicates until they are mapped.  </a:t>
            </a:r>
            <a:r>
              <a:rPr lang="en-US" baseline="0" dirty="0"/>
              <a:t>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a:t>
            </a:r>
            <a:r>
              <a:rPr lang="en-US" baseline="0" dirty="0" smtClean="0"/>
              <a:t>.  Mapping clears the distinct stream attribute because a function could return the same value for two different stream elements. </a:t>
            </a:r>
            <a:r>
              <a:rPr lang="en-US" baseline="0" dirty="0"/>
              <a:t>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a:t>
            </a:r>
            <a:r>
              <a:rPr lang="en-US" baseline="0" dirty="0" smtClean="0"/>
              <a:t>streams known to be distinct, this operation </a:t>
            </a:r>
            <a:r>
              <a:rPr lang="en-US" baseline="0" dirty="0"/>
              <a:t>is a pass through.  Although the two examples with map and distinct appear to be equivalent, they are not.  When given a stream from a set, the first one outperforms the second because </a:t>
            </a:r>
            <a:r>
              <a:rPr lang="en-US" baseline="0" dirty="0" smtClean="0"/>
              <a:t>it bypasses the distinct operation.  </a:t>
            </a:r>
            <a:r>
              <a:rPr lang="en-US" baseline="0" dirty="0"/>
              <a:t>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second argument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Arguments are bound in declaration order.</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Unordered streams lack a defined order</a:t>
            </a:r>
            <a:r>
              <a:rPr lang="en-US" sz="2400" dirty="0" smtClean="0"/>
              <a:t>.</a:t>
            </a:r>
            <a:endParaRPr lang="en-US" sz="2400" dirty="0"/>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a:t>
            </a:r>
            <a:r>
              <a:rPr lang="en-US" sz="1800" dirty="0" smtClean="0"/>
              <a:t>unordered</a:t>
            </a:r>
          </a:p>
          <a:p>
            <a:pPr lvl="1"/>
            <a:r>
              <a:rPr lang="en-US" sz="2000" dirty="0" smtClean="0"/>
              <a:t>Stream from a set has its distinct attribute set until mapped.</a:t>
            </a:r>
            <a:endParaRPr lang="en-US" sz="2000" dirty="0"/>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a:t>
            </a:r>
            <a:r>
              <a:rPr lang="en-US" sz="2400" dirty="0" smtClean="0"/>
              <a:t>Function (Infinite Stream)</a:t>
            </a:r>
            <a:endParaRPr lang="en-US" sz="2400" dirty="0"/>
          </a:p>
          <a:p>
            <a:pPr lvl="1"/>
            <a:r>
              <a:rPr lang="en-US" sz="2000" dirty="0" err="1"/>
              <a:t>Stream.iterate</a:t>
            </a:r>
            <a:r>
              <a:rPr lang="en-US" sz="2000" dirty="0"/>
              <a:t>(T seed, </a:t>
            </a:r>
            <a:r>
              <a:rPr lang="en-US" sz="2000" dirty="0" err="1"/>
              <a:t>UnaryOperator</a:t>
            </a:r>
            <a:r>
              <a:rPr lang="en-US" sz="2000" dirty="0"/>
              <a:t>&lt;T&gt; function) creates a sequential ordered infinite </a:t>
            </a:r>
            <a:r>
              <a:rPr lang="en-US" sz="2000" dirty="0" smtClean="0"/>
              <a:t>stream.</a:t>
            </a:r>
            <a:endParaRPr lang="en-US" sz="2000"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a:t>
            </a:r>
            <a:r>
              <a:rPr lang="en-US" sz="2600" dirty="0" smtClean="0"/>
              <a:t>function </a:t>
            </a:r>
            <a:r>
              <a:rPr lang="en-US" sz="2600" dirty="0"/>
              <a:t>should be used if possible</a:t>
            </a:r>
            <a:r>
              <a:rPr lang="en-US" sz="2600" dirty="0" smtClean="0"/>
              <a:t>.</a:t>
            </a:r>
          </a:p>
          <a:p>
            <a:r>
              <a:rPr lang="en-US" sz="2600" dirty="0" smtClean="0"/>
              <a:t>Clears the distinct attribute.  Mapped streams are not known to be distinct</a:t>
            </a:r>
            <a:endParaRPr lang="en-US" sz="2600" dirty="0" smtClean="0"/>
          </a:p>
          <a:p>
            <a:r>
              <a:rPr lang="en-US" sz="2600" dirty="0" smtClean="0"/>
              <a:t>May </a:t>
            </a:r>
            <a:r>
              <a:rPr lang="en-US" sz="2600" dirty="0"/>
              <a:t>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a:t>
            </a:r>
            <a:r>
              <a:rPr lang="en-US" sz="2000" dirty="0" smtClean="0"/>
              <a:t>sequential ordered </a:t>
            </a:r>
            <a:r>
              <a:rPr lang="en-US" sz="2000" dirty="0"/>
              <a:t>streams, the first of a given value is preserved.</a:t>
            </a:r>
          </a:p>
          <a:p>
            <a:r>
              <a:rPr lang="en-US" sz="2000" dirty="0"/>
              <a:t>For streams known to be distinct, such as an unmapped stream from a set, this method passes the values through.  Examples</a:t>
            </a:r>
            <a:r>
              <a:rPr lang="en-US" sz="2000" dirty="0" smtClean="0"/>
              <a:t>:</a:t>
            </a:r>
            <a:endParaRPr lang="en-US" sz="1900"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a:t>
            </a:r>
            <a:r>
              <a:rPr lang="en-US" sz="1900" dirty="0" smtClean="0"/>
              <a:t>bypasses distinct </a:t>
            </a:r>
            <a:r>
              <a:rPr lang="en-US" sz="1900" dirty="0"/>
              <a:t>processing when </a:t>
            </a:r>
            <a:r>
              <a:rPr lang="en-US" sz="1900" dirty="0" smtClean="0"/>
              <a:t>the collection </a:t>
            </a:r>
            <a:r>
              <a:rPr lang="en-US" sz="1900" dirty="0"/>
              <a:t>is a set.</a:t>
            </a:r>
          </a:p>
          <a:p>
            <a:r>
              <a:rPr lang="en-US" sz="2000" dirty="0" smtClean="0"/>
              <a:t>Introduces overhead on a parallel stream.</a:t>
            </a:r>
            <a:endParaRPr lang="en-US" sz="2000" dirty="0"/>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r>
              <a:rPr lang="en-US" sz="2400" dirty="0" smtClean="0">
                <a:cs typeface="Courier New" panose="02070309020205020404" pitchFamily="49" charset="0"/>
              </a:rPr>
              <a:t>.</a:t>
            </a:r>
          </a:p>
          <a:p>
            <a:r>
              <a:rPr lang="en-US" sz="2400" dirty="0" smtClean="0">
                <a:solidFill>
                  <a:schemeClr val="tx1"/>
                </a:solidFill>
                <a:highlight>
                  <a:srgbClr val="FFFFFF"/>
                </a:highlight>
                <a:cs typeface="Courier New" panose="02070309020205020404" pitchFamily="49" charset="0"/>
              </a:rPr>
              <a:t>A pure function should be used if possible</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a:t>Transforms the stream to include the elements that match the predicate stopping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elements that match the predicate stopping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a:t>The identity value is returned for empty streams or used as the second argument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Imposes additional overhead on an ordered parallel stream. Equivalent to </a:t>
            </a:r>
            <a:r>
              <a:rPr lang="en-US" sz="2400" dirty="0" err="1"/>
              <a:t>findAny</a:t>
            </a:r>
            <a:r>
              <a:rPr lang="en-US" sz="2400" dirty="0"/>
              <a:t> when used on an unordered stream.</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a:p>
            <a:r>
              <a:rPr lang="en-US" dirty="0"/>
              <a:t>The Strategy pattern can also be used to build and configure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21292</TotalTime>
  <Words>10845</Words>
  <Application>Microsoft Office PowerPoint</Application>
  <PresentationFormat>Widescreen</PresentationFormat>
  <Paragraphs>957</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1738</cp:revision>
  <dcterms:created xsi:type="dcterms:W3CDTF">2017-04-29T22:11:00Z</dcterms:created>
  <dcterms:modified xsi:type="dcterms:W3CDTF">2022-08-16T11:49:33Z</dcterms:modified>
</cp:coreProperties>
</file>