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2" r:id="rId3"/>
    <p:sldId id="321" r:id="rId4"/>
    <p:sldId id="320" r:id="rId5"/>
    <p:sldId id="325" r:id="rId6"/>
    <p:sldId id="317" r:id="rId7"/>
    <p:sldId id="319" r:id="rId8"/>
    <p:sldId id="31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95" y="2331721"/>
            <a:ext cx="8825658" cy="1325880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Intro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EF808-F137-4C92-BA1C-F4B1DDC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71" y="302560"/>
            <a:ext cx="9404723" cy="9188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Statements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CA79F-6663-4952-8BBF-8DB26077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1640"/>
            <a:ext cx="11338560" cy="45567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A </a:t>
            </a: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computer program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latin typeface="Calibri" panose="020F0502020204030204" pitchFamily="34" charset="0"/>
              </a:rPr>
              <a:t>is a list of "instructions" to be "executed" by a computer.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In a programming language, these programming instructions are called </a:t>
            </a: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statements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A </a:t>
            </a: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JavaScript program</a:t>
            </a:r>
            <a:r>
              <a:rPr lang="en-US" sz="3200" dirty="0">
                <a:latin typeface="Calibri" panose="020F0502020204030204" pitchFamily="34" charset="0"/>
              </a:rPr>
              <a:t> is a list of programming </a:t>
            </a:r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</a:rPr>
              <a:t>statements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2096-88B0-436C-B22C-6433F05D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25420"/>
            <a:ext cx="9404723" cy="8731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Statements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(continues)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D2DC7-79B4-4673-B34B-E912C9EA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554480"/>
            <a:ext cx="10485120" cy="48310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JavaScript statements are composed of:</a:t>
            </a:r>
          </a:p>
          <a:p>
            <a:r>
              <a:rPr lang="en-US" sz="3200" dirty="0">
                <a:latin typeface="Calibri" panose="020F0502020204030204" pitchFamily="34" charset="0"/>
              </a:rPr>
              <a:t>Values, Operators, Expressions, Keywords, and Comments.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var x, y, z;    // Statement 1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x = 5;          // Statement 2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y = 6;          // Statement 3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z = x + y;      // Statement 4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br>
              <a:rPr lang="en-US" sz="3200" dirty="0"/>
            </a:b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61191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FF99E-60F7-4DA6-97D5-9DD75DED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55" y="315558"/>
            <a:ext cx="10402889" cy="93412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JavaScript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 Comments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26838-EEBF-4EB8-AC27-F29E0441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63040"/>
            <a:ext cx="11170920" cy="52578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JavaScript comments can be used to explain JavaScript code, and to make it more readable.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JavaScript comments can also be used to prevent execution, when testing alternative code.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We have: 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Single</a:t>
            </a:r>
            <a:r>
              <a:rPr lang="fr-CA" sz="3200" dirty="0">
                <a:latin typeface="Calibri" panose="020F0502020204030204" pitchFamily="34" charset="0"/>
              </a:rPr>
              <a:t> Line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Comments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	Multi</a:t>
            </a:r>
            <a:r>
              <a:rPr lang="fr-CA" sz="3200" dirty="0">
                <a:latin typeface="Calibri" panose="020F0502020204030204" pitchFamily="34" charset="0"/>
              </a:rPr>
              <a:t>-line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Comments</a:t>
            </a:r>
            <a:br>
              <a:rPr lang="en-US" sz="3200" dirty="0">
                <a:latin typeface="Calibri" panose="020F0502020204030204" pitchFamily="34" charset="0"/>
              </a:rPr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73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20CF0-7285-4856-980E-CF174DE4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893" y="182880"/>
            <a:ext cx="9404723" cy="918882"/>
          </a:xfrm>
        </p:spPr>
        <p:txBody>
          <a:bodyPr/>
          <a:lstStyle/>
          <a:p>
            <a:pPr algn="ctr"/>
            <a:r>
              <a:rPr lang="fr-CA" sz="4000" dirty="0">
                <a:solidFill>
                  <a:schemeClr val="tx1"/>
                </a:solidFill>
                <a:latin typeface="Calibri" panose="020F0502020204030204" pitchFamily="34" charset="0"/>
              </a:rPr>
              <a:t>JavaScript</a:t>
            </a:r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 Comments </a:t>
            </a:r>
            <a:r>
              <a:rPr lang="fr-CA" sz="4000" dirty="0">
                <a:solidFill>
                  <a:schemeClr val="tx1"/>
                </a:solidFill>
                <a:latin typeface="Calibri" panose="020F0502020204030204" pitchFamily="34" charset="0"/>
              </a:rPr>
              <a:t>(continues)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F1B8F-16CC-4DBA-991E-33830984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64920"/>
            <a:ext cx="11262360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</a:t>
            </a:r>
            <a:br>
              <a:rPr lang="en-US" sz="3200" dirty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Single line</a:t>
            </a:r>
            <a:r>
              <a:rPr lang="en-US" sz="3200" dirty="0">
                <a:latin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// Change heading: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</a:rPr>
              <a:t>document.getElementById</a:t>
            </a:r>
            <a:r>
              <a:rPr lang="en-US" sz="3200" dirty="0">
                <a:latin typeface="Calibri" panose="020F0502020204030204" pitchFamily="34" charset="0"/>
              </a:rPr>
              <a:t>("</a:t>
            </a:r>
            <a:r>
              <a:rPr lang="en-US" sz="3200" dirty="0" err="1">
                <a:latin typeface="Calibri" panose="020F0502020204030204" pitchFamily="34" charset="0"/>
              </a:rPr>
              <a:t>myH</a:t>
            </a:r>
            <a:r>
              <a:rPr lang="en-US" sz="3200" dirty="0">
                <a:latin typeface="Calibri" panose="020F0502020204030204" pitchFamily="34" charset="0"/>
              </a:rPr>
              <a:t>").innerHTML = "My First Page";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Multi line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/* The code below will change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the heading with id = "</a:t>
            </a:r>
            <a:r>
              <a:rPr lang="en-US" sz="3200" dirty="0" err="1">
                <a:latin typeface="Calibri" panose="020F0502020204030204" pitchFamily="34" charset="0"/>
              </a:rPr>
              <a:t>myH</a:t>
            </a:r>
            <a:r>
              <a:rPr lang="en-US" sz="3200" dirty="0">
                <a:latin typeface="Calibri" panose="020F0502020204030204" pitchFamily="34" charset="0"/>
              </a:rPr>
              <a:t>“ */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4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DD3F5-247A-4C14-828F-3A4D94D3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00318"/>
            <a:ext cx="9404723" cy="8884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Where To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7B149-FEF3-40C2-8BC0-EDF7C1EA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95400"/>
            <a:ext cx="10835640" cy="537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In HTML, JavaScript code must be inserted between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&lt;script&gt; </a:t>
            </a:r>
            <a:r>
              <a:rPr lang="fr-CA" sz="3200" dirty="0">
                <a:latin typeface="Calibri" panose="020F0502020204030204" pitchFamily="34" charset="0"/>
              </a:rPr>
              <a:t>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&lt;/script&gt; </a:t>
            </a:r>
            <a:r>
              <a:rPr lang="fr-CA" sz="3200" dirty="0">
                <a:latin typeface="Calibri" panose="020F0502020204030204" pitchFamily="34" charset="0"/>
              </a:rPr>
              <a:t>tags.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Example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	</a:t>
            </a:r>
            <a:r>
              <a:rPr lang="fr-CA" sz="3200" dirty="0" err="1">
                <a:latin typeface="Calibri" panose="020F0502020204030204" pitchFamily="34" charset="0"/>
              </a:rPr>
              <a:t>document.getElementById</a:t>
            </a:r>
            <a:r>
              <a:rPr lang="fr-CA" sz="3200" dirty="0">
                <a:latin typeface="Calibri" panose="020F0502020204030204" pitchFamily="34" charset="0"/>
              </a:rPr>
              <a:t>("</a:t>
            </a:r>
            <a:r>
              <a:rPr lang="fr-CA" sz="3200" dirty="0" err="1">
                <a:latin typeface="Calibri" panose="020F0502020204030204" pitchFamily="34" charset="0"/>
              </a:rPr>
              <a:t>demo</a:t>
            </a:r>
            <a:r>
              <a:rPr lang="fr-CA" sz="3200" dirty="0">
                <a:latin typeface="Calibri" panose="020F0502020204030204" pitchFamily="34" charset="0"/>
              </a:rPr>
              <a:t>").</a:t>
            </a:r>
            <a:r>
              <a:rPr lang="fr-CA" sz="3200" dirty="0" err="1">
                <a:latin typeface="Calibri" panose="020F0502020204030204" pitchFamily="34" charset="0"/>
              </a:rPr>
              <a:t>innerHTML</a:t>
            </a:r>
            <a:r>
              <a:rPr lang="fr-CA" sz="3200" dirty="0">
                <a:latin typeface="Calibri" panose="020F0502020204030204" pitchFamily="34" charset="0"/>
              </a:rPr>
              <a:t> = "</a:t>
            </a:r>
            <a:r>
              <a:rPr lang="fr-CA" sz="3200" dirty="0" err="1">
                <a:latin typeface="Calibri" panose="020F0502020204030204" pitchFamily="34" charset="0"/>
              </a:rPr>
              <a:t>My</a:t>
            </a:r>
            <a:r>
              <a:rPr lang="fr-CA" sz="3200" dirty="0">
                <a:latin typeface="Calibri" panose="020F0502020204030204" pitchFamily="34" charset="0"/>
              </a:rPr>
              <a:t> 				First JavaScript";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7255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F301-6C71-4EAF-91E1-B1000F1F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4849" cy="8122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Output: Display Possibilities</a:t>
            </a: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82405-D19A-4761-B49A-16A15C41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00200"/>
            <a:ext cx="1132332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JavaScript can "display" data in different ways: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Writing into an HTML element, using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innerHTML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Writing into the HTML output using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document.write()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Writing into an alert box, using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window.alert()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Writing into the browser console, using 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console.log()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6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47915-D34C-41D5-BBCD-2E82E674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06998"/>
            <a:ext cx="9404723" cy="11170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Output (examples)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2315D-C600-4348-A8F6-1F917082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720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document.getElementById("</a:t>
            </a:r>
            <a:r>
              <a:rPr lang="fr-CA" sz="3200" dirty="0" err="1">
                <a:latin typeface="Calibri" panose="020F0502020204030204" pitchFamily="34" charset="0"/>
              </a:rPr>
              <a:t>demo</a:t>
            </a:r>
            <a:r>
              <a:rPr lang="fr-CA" sz="3200" dirty="0">
                <a:latin typeface="Calibri" panose="020F0502020204030204" pitchFamily="34" charset="0"/>
              </a:rPr>
              <a:t>").innerHTML = 5 + 6;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document.write(5 + 6);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window.alert(5 + 6);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console.log(5 + 6);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99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52" y="2571079"/>
            <a:ext cx="8946541" cy="1162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72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25025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145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Intro to JavaScript</vt:lpstr>
      <vt:lpstr>JavaScript Statements </vt:lpstr>
      <vt:lpstr>JavaScript Statements (continues) </vt:lpstr>
      <vt:lpstr>JavaScript Comments </vt:lpstr>
      <vt:lpstr>JavaScript Comments (continues)</vt:lpstr>
      <vt:lpstr>JavaScript Where To </vt:lpstr>
      <vt:lpstr>JavaScript Output: Display Possibilities  </vt:lpstr>
      <vt:lpstr>JavaScript Output (examples)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15</cp:revision>
  <dcterms:created xsi:type="dcterms:W3CDTF">2020-01-22T18:05:13Z</dcterms:created>
  <dcterms:modified xsi:type="dcterms:W3CDTF">2020-01-30T23:38:24Z</dcterms:modified>
</cp:coreProperties>
</file>