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C4DD-05CD-46E6-A6CC-FB467ED6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35" y="1798320"/>
            <a:ext cx="8825658" cy="2521861"/>
          </a:xfrm>
        </p:spPr>
        <p:txBody>
          <a:bodyPr/>
          <a:lstStyle/>
          <a:p>
            <a:r>
              <a:rPr lang="fr-CA" dirty="0">
                <a:latin typeface="Calibri" panose="020F0502020204030204" pitchFamily="34" charset="0"/>
              </a:rPr>
              <a:t>Setup Javascript work environment</a:t>
            </a:r>
          </a:p>
        </p:txBody>
      </p:sp>
    </p:spTree>
    <p:extLst>
      <p:ext uri="{BB962C8B-B14F-4D97-AF65-F5344CB8AC3E}">
        <p14:creationId xmlns:p14="http://schemas.microsoft.com/office/powerpoint/2010/main" val="331418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0A169-3E93-414B-8182-6B6B2202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12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Install Node.js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C48D2-2542-45B2-ADFA-D0E32181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1539240"/>
            <a:ext cx="9799320" cy="4709159"/>
          </a:xfrm>
        </p:spPr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fr-CA" sz="3200" dirty="0">
                <a:solidFill>
                  <a:prstClr val="white"/>
                </a:solidFill>
                <a:latin typeface="Calibri" panose="020F0502020204030204" pitchFamily="34" charset="0"/>
              </a:rPr>
              <a:t>We will install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Node.js </a:t>
            </a:r>
            <a:r>
              <a:rPr lang="fr-CA" sz="3200" dirty="0">
                <a:solidFill>
                  <a:prstClr val="white"/>
                </a:solidFill>
                <a:latin typeface="Calibri" panose="020F0502020204030204" pitchFamily="34" charset="0"/>
              </a:rPr>
              <a:t>This is going to allow us to run Javascript files on your machine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fr-CA" sz="32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fr-CA" sz="32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fr-CA" sz="3200" dirty="0">
                <a:solidFill>
                  <a:prstClr val="white"/>
                </a:solidFill>
                <a:latin typeface="Calibri" panose="020F0502020204030204" pitchFamily="34" charset="0"/>
              </a:rPr>
              <a:t>Go to: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fr-CA" sz="3200" dirty="0">
                <a:solidFill>
                  <a:prstClr val="white"/>
                </a:solidFill>
                <a:latin typeface="Calibri" panose="020F0502020204030204" pitchFamily="34" charset="0"/>
              </a:rPr>
              <a:t>https://nodejs.org/en/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250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91" y="119680"/>
            <a:ext cx="9404723" cy="9798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Introduction to 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Terminal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99522"/>
            <a:ext cx="10957560" cy="5148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We’ll cover some basic commands that will make it possible to run JavaScript files from you machines.</a:t>
            </a:r>
          </a:p>
          <a:p>
            <a:pPr marL="0" indent="0">
              <a:buNone/>
            </a:pPr>
            <a:endParaRPr lang="fr-CA" sz="3200" dirty="0">
              <a:latin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CA" sz="3200" dirty="0">
                <a:latin typeface="Calibri" panose="020F0502020204030204" pitchFamily="34" charset="0"/>
              </a:rPr>
              <a:t>Common Commands: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Calibri" panose="020F0502020204030204" pitchFamily="34" charset="0"/>
              </a:rPr>
              <a:t># Print </a:t>
            </a:r>
            <a:r>
              <a:rPr lang="en-US" sz="3200" dirty="0">
                <a:latin typeface="Calibri" panose="020F0502020204030204" pitchFamily="34" charset="0"/>
              </a:rPr>
              <a:t>the full path to the current working directory: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pwd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# Clear the terminal output: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clear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# List the contents of the working directory: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ls</a:t>
            </a:r>
          </a:p>
        </p:txBody>
      </p:sp>
    </p:spTree>
    <p:extLst>
      <p:ext uri="{BB962C8B-B14F-4D97-AF65-F5344CB8AC3E}">
        <p14:creationId xmlns:p14="http://schemas.microsoft.com/office/powerpoint/2010/main" val="22263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717DF-1A2F-4714-A72E-E8010986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51" y="285078"/>
            <a:ext cx="9404723" cy="979842"/>
          </a:xfrm>
        </p:spPr>
        <p:txBody>
          <a:bodyPr/>
          <a:lstStyle/>
          <a:p>
            <a:pPr algn="ctr"/>
            <a:r>
              <a:rPr lang="fr-CA" sz="4400" dirty="0">
                <a:latin typeface="Calibri" panose="020F0502020204030204" pitchFamily="34" charset="0"/>
              </a:rPr>
              <a:t>Introduction to the </a:t>
            </a:r>
            <a:r>
              <a:rPr lang="fr-CA" sz="4400" dirty="0">
                <a:solidFill>
                  <a:srgbClr val="00B0F0"/>
                </a:solidFill>
                <a:latin typeface="Calibri" panose="020F0502020204030204" pitchFamily="34" charset="0"/>
              </a:rPr>
              <a:t>Terminal </a:t>
            </a:r>
            <a:r>
              <a:rPr lang="fr-CA" sz="4400" dirty="0">
                <a:solidFill>
                  <a:schemeClr val="tx1"/>
                </a:solidFill>
                <a:latin typeface="Calibri" panose="020F0502020204030204" pitchFamily="34" charset="0"/>
              </a:rPr>
              <a:t>(continues)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B7FC7-7834-49F0-B860-16B9C4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9240"/>
            <a:ext cx="11140440" cy="4709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3200" dirty="0">
                <a:latin typeface="Calibri" panose="020F0502020204030204" pitchFamily="34" charset="0"/>
              </a:rPr>
              <a:t>Common Commands:</a:t>
            </a:r>
          </a:p>
          <a:p>
            <a:pPr>
              <a:lnSpc>
                <a:spcPct val="150000"/>
              </a:lnSpc>
            </a:pPr>
            <a:r>
              <a:rPr lang="fr-CA" sz="3200" dirty="0">
                <a:latin typeface="Calibri" panose="020F0502020204030204" pitchFamily="34" charset="0"/>
              </a:rPr>
              <a:t># Change directories to home: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cd ~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# Navigate up a directory then into a nested directory: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cd</a:t>
            </a:r>
            <a:r>
              <a:rPr lang="fr-CA" sz="3200" dirty="0">
                <a:latin typeface="Calibri" panose="020F0502020204030204" pitchFamily="34" charset="0"/>
              </a:rPr>
              <a:t> ../Downloads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</a:rPr>
              <a:t># Run a JavaScript file though Node.js: </a:t>
            </a:r>
            <a:r>
              <a:rPr lang="fr-CA" sz="3200" dirty="0">
                <a:solidFill>
                  <a:srgbClr val="00B0F0"/>
                </a:solidFill>
                <a:latin typeface="Calibri" panose="020F0502020204030204" pitchFamily="34" charset="0"/>
              </a:rPr>
              <a:t>node script.js</a:t>
            </a:r>
          </a:p>
          <a:p>
            <a:endParaRPr lang="fr-CA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4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138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Setup Javascript work environment</vt:lpstr>
      <vt:lpstr>Install Node.js</vt:lpstr>
      <vt:lpstr>Introduction to the Terminal</vt:lpstr>
      <vt:lpstr>Introduction to the Terminal (continues)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Seydou, Bachir</dc:creator>
  <cp:lastModifiedBy>Amadou Seydou, Bachir</cp:lastModifiedBy>
  <cp:revision>13</cp:revision>
  <dcterms:created xsi:type="dcterms:W3CDTF">2020-01-22T18:05:13Z</dcterms:created>
  <dcterms:modified xsi:type="dcterms:W3CDTF">2020-01-30T20:55:10Z</dcterms:modified>
</cp:coreProperties>
</file>