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63" d="100"/>
          <a:sy n="63" d="100"/>
        </p:scale>
        <p:origin x="5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D1C1-8040-4973-B8B0-75486F652264}" type="datetimeFigureOut">
              <a:rPr lang="fr-CA" smtClean="0"/>
              <a:t>2020-01-07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15A11-1A44-4791-AAD2-39F808668FB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05608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D1C1-8040-4973-B8B0-75486F652264}" type="datetimeFigureOut">
              <a:rPr lang="fr-CA" smtClean="0"/>
              <a:t>2020-01-07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15A11-1A44-4791-AAD2-39F808668FB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7782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D1C1-8040-4973-B8B0-75486F652264}" type="datetimeFigureOut">
              <a:rPr lang="fr-CA" smtClean="0"/>
              <a:t>2020-01-07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15A11-1A44-4791-AAD2-39F808668FB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6917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D1C1-8040-4973-B8B0-75486F652264}" type="datetimeFigureOut">
              <a:rPr lang="fr-CA" smtClean="0"/>
              <a:t>2020-01-07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15A11-1A44-4791-AAD2-39F808668FB0}" type="slidenum">
              <a:rPr lang="fr-CA" smtClean="0"/>
              <a:t>‹N°›</a:t>
            </a:fld>
            <a:endParaRPr lang="fr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8478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D1C1-8040-4973-B8B0-75486F652264}" type="datetimeFigureOut">
              <a:rPr lang="fr-CA" smtClean="0"/>
              <a:t>2020-01-07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15A11-1A44-4791-AAD2-39F808668FB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36745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D1C1-8040-4973-B8B0-75486F652264}" type="datetimeFigureOut">
              <a:rPr lang="fr-CA" smtClean="0"/>
              <a:t>2020-01-07</a:t>
            </a:fld>
            <a:endParaRPr lang="fr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15A11-1A44-4791-AAD2-39F808668FB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49620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D1C1-8040-4973-B8B0-75486F652264}" type="datetimeFigureOut">
              <a:rPr lang="fr-CA" smtClean="0"/>
              <a:t>2020-01-07</a:t>
            </a:fld>
            <a:endParaRPr lang="fr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15A11-1A44-4791-AAD2-39F808668FB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27622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D1C1-8040-4973-B8B0-75486F652264}" type="datetimeFigureOut">
              <a:rPr lang="fr-CA" smtClean="0"/>
              <a:t>2020-01-07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15A11-1A44-4791-AAD2-39F808668FB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042877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D1C1-8040-4973-B8B0-75486F652264}" type="datetimeFigureOut">
              <a:rPr lang="fr-CA" smtClean="0"/>
              <a:t>2020-01-07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15A11-1A44-4791-AAD2-39F808668FB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56545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D1C1-8040-4973-B8B0-75486F652264}" type="datetimeFigureOut">
              <a:rPr lang="fr-CA" smtClean="0"/>
              <a:t>2020-01-07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15A11-1A44-4791-AAD2-39F808668FB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74271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D1C1-8040-4973-B8B0-75486F652264}" type="datetimeFigureOut">
              <a:rPr lang="fr-CA" smtClean="0"/>
              <a:t>2020-01-07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15A11-1A44-4791-AAD2-39F808668FB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9445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D1C1-8040-4973-B8B0-75486F652264}" type="datetimeFigureOut">
              <a:rPr lang="fr-CA" smtClean="0"/>
              <a:t>2020-01-07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15A11-1A44-4791-AAD2-39F808668FB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37497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D1C1-8040-4973-B8B0-75486F652264}" type="datetimeFigureOut">
              <a:rPr lang="fr-CA" smtClean="0"/>
              <a:t>2020-01-07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15A11-1A44-4791-AAD2-39F808668FB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98467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D1C1-8040-4973-B8B0-75486F652264}" type="datetimeFigureOut">
              <a:rPr lang="fr-CA" smtClean="0"/>
              <a:t>2020-01-07</a:t>
            </a:fld>
            <a:endParaRPr lang="fr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15A11-1A44-4791-AAD2-39F808668FB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0553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D1C1-8040-4973-B8B0-75486F652264}" type="datetimeFigureOut">
              <a:rPr lang="fr-CA" smtClean="0"/>
              <a:t>2020-01-07</a:t>
            </a:fld>
            <a:endParaRPr lang="fr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15A11-1A44-4791-AAD2-39F808668FB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7340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D1C1-8040-4973-B8B0-75486F652264}" type="datetimeFigureOut">
              <a:rPr lang="fr-CA" smtClean="0"/>
              <a:t>2020-01-07</a:t>
            </a:fld>
            <a:endParaRPr lang="fr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15A11-1A44-4791-AAD2-39F808668FB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14494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D1C1-8040-4973-B8B0-75486F652264}" type="datetimeFigureOut">
              <a:rPr lang="fr-CA" smtClean="0"/>
              <a:t>2020-01-07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15A11-1A44-4791-AAD2-39F808668FB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7224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FD2D1C1-8040-4973-B8B0-75486F652264}" type="datetimeFigureOut">
              <a:rPr lang="fr-CA" smtClean="0"/>
              <a:t>2020-01-07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15A11-1A44-4791-AAD2-39F808668FB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89848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D54D8C-9CF7-434F-9425-A92B706F8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235" y="2346960"/>
            <a:ext cx="8825658" cy="1500781"/>
          </a:xfrm>
        </p:spPr>
        <p:txBody>
          <a:bodyPr/>
          <a:lstStyle/>
          <a:p>
            <a:r>
              <a:rPr lang="fr-CA" dirty="0"/>
              <a:t>READING</a:t>
            </a:r>
          </a:p>
        </p:txBody>
      </p:sp>
    </p:spTree>
    <p:extLst>
      <p:ext uri="{BB962C8B-B14F-4D97-AF65-F5344CB8AC3E}">
        <p14:creationId xmlns:p14="http://schemas.microsoft.com/office/powerpoint/2010/main" val="4014626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711D68-9D4E-47F3-9C09-36F7BBD5C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766304" cy="1400530"/>
          </a:xfrm>
        </p:spPr>
        <p:txBody>
          <a:bodyPr/>
          <a:lstStyle/>
          <a:p>
            <a:pPr algn="ctr"/>
            <a:r>
              <a:rPr lang="fr-CA" dirty="0"/>
              <a:t>List of </a:t>
            </a:r>
            <a:r>
              <a:rPr lang="fr-CA" dirty="0" err="1"/>
              <a:t>some</a:t>
            </a:r>
            <a:r>
              <a:rPr lang="fr-CA" dirty="0"/>
              <a:t> </a:t>
            </a:r>
            <a:r>
              <a:rPr lang="fr-CA" dirty="0" err="1"/>
              <a:t>subjects</a:t>
            </a:r>
            <a:r>
              <a:rPr lang="fr-CA" dirty="0"/>
              <a:t> to </a:t>
            </a:r>
            <a:r>
              <a:rPr lang="fr-CA" dirty="0" err="1"/>
              <a:t>read</a:t>
            </a:r>
            <a:r>
              <a:rPr lang="fr-CA" dirty="0"/>
              <a:t> about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31C7CE-C815-4765-9EAD-F3C559E49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406770"/>
            <a:ext cx="10924566" cy="4998512"/>
          </a:xfrm>
        </p:spPr>
        <p:txBody>
          <a:bodyPr/>
          <a:lstStyle/>
          <a:p>
            <a:pPr marL="0" indent="0">
              <a:buNone/>
            </a:pPr>
            <a:r>
              <a:rPr lang="fr-CA" dirty="0"/>
              <a:t>JavaScript</a:t>
            </a:r>
          </a:p>
          <a:p>
            <a:pPr marL="0" indent="0">
              <a:buNone/>
            </a:pPr>
            <a:r>
              <a:rPr lang="fr-CA" dirty="0"/>
              <a:t>1, </a:t>
            </a:r>
            <a:r>
              <a:rPr lang="fr-CA" dirty="0" err="1"/>
              <a:t>while</a:t>
            </a:r>
            <a:r>
              <a:rPr lang="fr-CA" dirty="0"/>
              <a:t> </a:t>
            </a:r>
            <a:r>
              <a:rPr lang="fr-CA" dirty="0" err="1"/>
              <a:t>loop</a:t>
            </a:r>
            <a:r>
              <a:rPr lang="fr-CA" dirty="0"/>
              <a:t>, do </a:t>
            </a:r>
            <a:r>
              <a:rPr lang="fr-CA" dirty="0" err="1"/>
              <a:t>while</a:t>
            </a:r>
            <a:r>
              <a:rPr lang="fr-CA" dirty="0"/>
              <a:t> </a:t>
            </a:r>
            <a:r>
              <a:rPr lang="fr-CA" dirty="0" err="1"/>
              <a:t>loop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603968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118</TotalTime>
  <Words>17</Words>
  <Application>Microsoft Office PowerPoint</Application>
  <PresentationFormat>Grand écran</PresentationFormat>
  <Paragraphs>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READING</vt:lpstr>
      <vt:lpstr>List of some subjects to read about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</dc:title>
  <dc:creator>Amadou Seydou, Bachir</dc:creator>
  <cp:lastModifiedBy>Amadou Seydou, Bachir</cp:lastModifiedBy>
  <cp:revision>9</cp:revision>
  <dcterms:created xsi:type="dcterms:W3CDTF">2020-01-02T19:00:32Z</dcterms:created>
  <dcterms:modified xsi:type="dcterms:W3CDTF">2020-01-07T22:15:39Z</dcterms:modified>
</cp:coreProperties>
</file>