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0E38-FB43-42D2-ACB4-41922542EBB3}" type="datetimeFigureOut">
              <a:rPr lang="fr-CA" smtClean="0"/>
              <a:t>2020-01-09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8B66-90BE-4B3F-8C9B-9DA2ACF42F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919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0E38-FB43-42D2-ACB4-41922542EBB3}" type="datetimeFigureOut">
              <a:rPr lang="fr-CA" smtClean="0"/>
              <a:t>2020-01-09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8B66-90BE-4B3F-8C9B-9DA2ACF42F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152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0E38-FB43-42D2-ACB4-41922542EBB3}" type="datetimeFigureOut">
              <a:rPr lang="fr-CA" smtClean="0"/>
              <a:t>2020-01-09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8B66-90BE-4B3F-8C9B-9DA2ACF42F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1700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0E38-FB43-42D2-ACB4-41922542EBB3}" type="datetimeFigureOut">
              <a:rPr lang="fr-CA" smtClean="0"/>
              <a:t>2020-01-09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8B66-90BE-4B3F-8C9B-9DA2ACF42FED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1031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0E38-FB43-42D2-ACB4-41922542EBB3}" type="datetimeFigureOut">
              <a:rPr lang="fr-CA" smtClean="0"/>
              <a:t>2020-01-09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8B66-90BE-4B3F-8C9B-9DA2ACF42F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3657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0E38-FB43-42D2-ACB4-41922542EBB3}" type="datetimeFigureOut">
              <a:rPr lang="fr-CA" smtClean="0"/>
              <a:t>2020-01-09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8B66-90BE-4B3F-8C9B-9DA2ACF42F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2047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0E38-FB43-42D2-ACB4-41922542EBB3}" type="datetimeFigureOut">
              <a:rPr lang="fr-CA" smtClean="0"/>
              <a:t>2020-01-09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8B66-90BE-4B3F-8C9B-9DA2ACF42F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4121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0E38-FB43-42D2-ACB4-41922542EBB3}" type="datetimeFigureOut">
              <a:rPr lang="fr-CA" smtClean="0"/>
              <a:t>2020-01-09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8B66-90BE-4B3F-8C9B-9DA2ACF42F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9728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0E38-FB43-42D2-ACB4-41922542EBB3}" type="datetimeFigureOut">
              <a:rPr lang="fr-CA" smtClean="0"/>
              <a:t>2020-01-09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8B66-90BE-4B3F-8C9B-9DA2ACF42F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814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0E38-FB43-42D2-ACB4-41922542EBB3}" type="datetimeFigureOut">
              <a:rPr lang="fr-CA" smtClean="0"/>
              <a:t>2020-01-09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8B66-90BE-4B3F-8C9B-9DA2ACF42F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234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0E38-FB43-42D2-ACB4-41922542EBB3}" type="datetimeFigureOut">
              <a:rPr lang="fr-CA" smtClean="0"/>
              <a:t>2020-01-09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8B66-90BE-4B3F-8C9B-9DA2ACF42F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531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0E38-FB43-42D2-ACB4-41922542EBB3}" type="datetimeFigureOut">
              <a:rPr lang="fr-CA" smtClean="0"/>
              <a:t>2020-01-09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8B66-90BE-4B3F-8C9B-9DA2ACF42F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338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0E38-FB43-42D2-ACB4-41922542EBB3}" type="datetimeFigureOut">
              <a:rPr lang="fr-CA" smtClean="0"/>
              <a:t>2020-01-09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8B66-90BE-4B3F-8C9B-9DA2ACF42F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235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0E38-FB43-42D2-ACB4-41922542EBB3}" type="datetimeFigureOut">
              <a:rPr lang="fr-CA" smtClean="0"/>
              <a:t>2020-01-09</a:t>
            </a:fld>
            <a:endParaRPr lang="fr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8B66-90BE-4B3F-8C9B-9DA2ACF42F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421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0E38-FB43-42D2-ACB4-41922542EBB3}" type="datetimeFigureOut">
              <a:rPr lang="fr-CA" smtClean="0"/>
              <a:t>2020-01-09</a:t>
            </a:fld>
            <a:endParaRPr lang="fr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8B66-90BE-4B3F-8C9B-9DA2ACF42F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275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0E38-FB43-42D2-ACB4-41922542EBB3}" type="datetimeFigureOut">
              <a:rPr lang="fr-CA" smtClean="0"/>
              <a:t>2020-01-09</a:t>
            </a:fld>
            <a:endParaRPr lang="fr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8B66-90BE-4B3F-8C9B-9DA2ACF42F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343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0E38-FB43-42D2-ACB4-41922542EBB3}" type="datetimeFigureOut">
              <a:rPr lang="fr-CA" smtClean="0"/>
              <a:t>2020-01-09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8B66-90BE-4B3F-8C9B-9DA2ACF42F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93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A70E38-FB43-42D2-ACB4-41922542EBB3}" type="datetimeFigureOut">
              <a:rPr lang="fr-CA" smtClean="0"/>
              <a:t>2020-01-09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28B66-90BE-4B3F-8C9B-9DA2ACF42F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3488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2BBB3-FEAE-4BF8-8E38-AF23CA2CF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2555" y="2606040"/>
            <a:ext cx="8825658" cy="1043581"/>
          </a:xfrm>
        </p:spPr>
        <p:txBody>
          <a:bodyPr/>
          <a:lstStyle/>
          <a:p>
            <a:r>
              <a:rPr lang="fr-CA" dirty="0">
                <a:latin typeface="Calibri" panose="020F0502020204030204" pitchFamily="34" charset="0"/>
              </a:rPr>
              <a:t>Support/resources</a:t>
            </a:r>
          </a:p>
        </p:txBody>
      </p:sp>
    </p:spTree>
    <p:extLst>
      <p:ext uri="{BB962C8B-B14F-4D97-AF65-F5344CB8AC3E}">
        <p14:creationId xmlns:p14="http://schemas.microsoft.com/office/powerpoint/2010/main" val="230387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07592-3DB1-42DA-B2E8-639D37F6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167640"/>
            <a:ext cx="9792521" cy="792480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Benefits/Resources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FBDD46-089A-4B0F-892D-768F13A25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12520"/>
            <a:ext cx="11582400" cy="557784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Classroom/onsite lectures</a:t>
            </a:r>
          </a:p>
          <a:p>
            <a:r>
              <a:rPr lang="en-US" sz="3200" dirty="0">
                <a:latin typeface="Calibri" panose="020F0502020204030204" pitchFamily="34" charset="0"/>
              </a:rPr>
              <a:t>In-class exercises and projects</a:t>
            </a:r>
          </a:p>
          <a:p>
            <a:r>
              <a:rPr lang="fr-CA" sz="3200" dirty="0">
                <a:latin typeface="Calibri" panose="020F0502020204030204" pitchFamily="34" charset="0"/>
              </a:rPr>
              <a:t>Access learning lessons and materials.</a:t>
            </a: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Slack to keep in constant contact</a:t>
            </a:r>
          </a:p>
          <a:p>
            <a:r>
              <a:rPr lang="fr-CA" sz="3200" dirty="0">
                <a:latin typeface="Calibri" panose="020F0502020204030204" pitchFamily="34" charset="0"/>
              </a:rPr>
              <a:t>Discussion/Lab Work</a:t>
            </a:r>
          </a:p>
          <a:p>
            <a:r>
              <a:rPr lang="fr-CA" sz="3200" dirty="0">
                <a:latin typeface="Calibri" panose="020F0502020204030204" pitchFamily="34" charset="0"/>
              </a:rPr>
              <a:t>Attendance and Homework Tracking (weekly survey during the final project)</a:t>
            </a:r>
          </a:p>
          <a:p>
            <a:r>
              <a:rPr lang="fr-CA" sz="3200" dirty="0">
                <a:latin typeface="Calibri" panose="020F0502020204030204" pitchFamily="34" charset="0"/>
              </a:rPr>
              <a:t>Project/Portfolio review</a:t>
            </a:r>
          </a:p>
          <a:p>
            <a:r>
              <a:rPr lang="fr-CA" sz="3200" dirty="0">
                <a:latin typeface="Calibri" panose="020F0502020204030204" pitchFamily="34" charset="0"/>
              </a:rPr>
              <a:t>Reading suggestions (links, books, video tutorials)</a:t>
            </a:r>
          </a:p>
        </p:txBody>
      </p:sp>
    </p:spTree>
    <p:extLst>
      <p:ext uri="{BB962C8B-B14F-4D97-AF65-F5344CB8AC3E}">
        <p14:creationId xmlns:p14="http://schemas.microsoft.com/office/powerpoint/2010/main" val="44255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40EFE-02AE-460C-A5A7-F576D5A1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12" y="147918"/>
            <a:ext cx="9404723" cy="79696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online programming platforms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3D5EFF-C70C-4614-B7A4-262E2D4D4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143000"/>
            <a:ext cx="11811000" cy="5368962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rgbClr val="92D050"/>
                </a:solidFill>
                <a:latin typeface="Calibri" panose="020F0502020204030204" pitchFamily="34" charset="0"/>
              </a:rPr>
              <a:t>w3schools.com </a:t>
            </a:r>
            <a:r>
              <a:rPr lang="en-US" sz="2800" dirty="0">
                <a:latin typeface="Calibri" panose="020F0502020204030204" pitchFamily="34" charset="0"/>
              </a:rPr>
              <a:t>(the world’s largest web developer site)</a:t>
            </a:r>
            <a:endParaRPr lang="fr-CA" sz="2800" dirty="0">
              <a:latin typeface="Calibri" panose="020F0502020204030204" pitchFamily="34" charset="0"/>
            </a:endParaRPr>
          </a:p>
          <a:p>
            <a:pPr lvl="0"/>
            <a:r>
              <a:rPr lang="en-US" sz="2800" dirty="0">
                <a:solidFill>
                  <a:srgbClr val="92D050"/>
                </a:solidFill>
                <a:latin typeface="Calibri" panose="020F0502020204030204" pitchFamily="34" charset="0"/>
              </a:rPr>
              <a:t>tripwiremagazine.com/css3-tutorials</a:t>
            </a:r>
            <a:r>
              <a:rPr lang="en-US" sz="2800" dirty="0">
                <a:latin typeface="Calibri" panose="020F0502020204030204" pitchFamily="34" charset="0"/>
              </a:rPr>
              <a:t> (Beginner, Intermediate and Advanced)</a:t>
            </a:r>
            <a:endParaRPr lang="fr-CA" sz="2800" dirty="0">
              <a:latin typeface="Calibri" panose="020F0502020204030204" pitchFamily="34" charset="0"/>
            </a:endParaRPr>
          </a:p>
          <a:p>
            <a:pPr lvl="0"/>
            <a:r>
              <a:rPr lang="en-US" sz="2800" dirty="0">
                <a:solidFill>
                  <a:srgbClr val="92D050"/>
                </a:solidFill>
                <a:latin typeface="Calibri" panose="020F0502020204030204" pitchFamily="34" charset="0"/>
              </a:rPr>
              <a:t>Codecademy.com </a:t>
            </a:r>
            <a:r>
              <a:rPr lang="en-US" sz="2800" dirty="0">
                <a:latin typeface="Calibri" panose="020F0502020204030204" pitchFamily="34" charset="0"/>
              </a:rPr>
              <a:t>(beginners, intermediate and advance)</a:t>
            </a:r>
            <a:endParaRPr lang="fr-CA" sz="2800" dirty="0">
              <a:latin typeface="Calibri" panose="020F0502020204030204" pitchFamily="34" charset="0"/>
            </a:endParaRPr>
          </a:p>
          <a:p>
            <a:pPr lvl="0"/>
            <a:r>
              <a:rPr lang="en-US" sz="2800" dirty="0">
                <a:solidFill>
                  <a:srgbClr val="92D050"/>
                </a:solidFill>
                <a:latin typeface="Calibri" panose="020F0502020204030204" pitchFamily="34" charset="0"/>
              </a:rPr>
              <a:t>Udemy.com </a:t>
            </a:r>
            <a:r>
              <a:rPr lang="en-US" sz="2800" dirty="0">
                <a:latin typeface="Calibri" panose="020F0502020204030204" pitchFamily="34" charset="0"/>
              </a:rPr>
              <a:t>(beginners, intermediate and advance)</a:t>
            </a:r>
            <a:endParaRPr lang="fr-CA" sz="2800" dirty="0">
              <a:latin typeface="Calibri" panose="020F0502020204030204" pitchFamily="34" charset="0"/>
            </a:endParaRPr>
          </a:p>
          <a:p>
            <a:pPr lvl="0"/>
            <a:r>
              <a:rPr lang="en-US" sz="2800" dirty="0">
                <a:solidFill>
                  <a:srgbClr val="92D050"/>
                </a:solidFill>
                <a:latin typeface="Calibri" panose="020F0502020204030204" pitchFamily="34" charset="0"/>
              </a:rPr>
              <a:t>Freecodecamp.org </a:t>
            </a:r>
            <a:r>
              <a:rPr lang="en-US" sz="2800" dirty="0">
                <a:latin typeface="Calibri" panose="020F0502020204030204" pitchFamily="34" charset="0"/>
              </a:rPr>
              <a:t>(beginners, intermediate and advance)</a:t>
            </a:r>
            <a:endParaRPr lang="fr-CA" sz="2800" dirty="0">
              <a:latin typeface="Calibri" panose="020F0502020204030204" pitchFamily="34" charset="0"/>
            </a:endParaRPr>
          </a:p>
          <a:p>
            <a:endParaRPr lang="fr-CA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379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319</TotalTime>
  <Words>112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Support/resources</vt:lpstr>
      <vt:lpstr>Benefits/Resources</vt:lpstr>
      <vt:lpstr>online programming platforms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Seydou, Bachir</dc:creator>
  <cp:lastModifiedBy>Amadou Seydou, Bachir</cp:lastModifiedBy>
  <cp:revision>30</cp:revision>
  <dcterms:created xsi:type="dcterms:W3CDTF">2020-01-07T22:18:38Z</dcterms:created>
  <dcterms:modified xsi:type="dcterms:W3CDTF">2020-01-09T18:52:44Z</dcterms:modified>
</cp:coreProperties>
</file>