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BFE3-13D9-4F40-9E15-B55554780F0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C53-0D5C-428F-86CC-737B126F080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202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BFE3-13D9-4F40-9E15-B55554780F0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C53-0D5C-428F-86CC-737B126F080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249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BFE3-13D9-4F40-9E15-B55554780F0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C53-0D5C-428F-86CC-737B126F080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771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BFE3-13D9-4F40-9E15-B55554780F0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C53-0D5C-428F-86CC-737B126F0801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803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BFE3-13D9-4F40-9E15-B55554780F0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C53-0D5C-428F-86CC-737B126F080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5639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BFE3-13D9-4F40-9E15-B55554780F0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C53-0D5C-428F-86CC-737B126F080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7997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BFE3-13D9-4F40-9E15-B55554780F0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C53-0D5C-428F-86CC-737B126F080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400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BFE3-13D9-4F40-9E15-B55554780F0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C53-0D5C-428F-86CC-737B126F080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9067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BFE3-13D9-4F40-9E15-B55554780F0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C53-0D5C-428F-86CC-737B126F080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876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BFE3-13D9-4F40-9E15-B55554780F0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C53-0D5C-428F-86CC-737B126F080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749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BFE3-13D9-4F40-9E15-B55554780F0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C53-0D5C-428F-86CC-737B126F080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01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BFE3-13D9-4F40-9E15-B55554780F0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C53-0D5C-428F-86CC-737B126F080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762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BFE3-13D9-4F40-9E15-B55554780F0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C53-0D5C-428F-86CC-737B126F080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847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BFE3-13D9-4F40-9E15-B55554780F0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C53-0D5C-428F-86CC-737B126F080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454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BFE3-13D9-4F40-9E15-B55554780F0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C53-0D5C-428F-86CC-737B126F080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29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BFE3-13D9-4F40-9E15-B55554780F0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C53-0D5C-428F-86CC-737B126F080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583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BFE3-13D9-4F40-9E15-B55554780F0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1C53-0D5C-428F-86CC-737B126F080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146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4DBFE3-13D9-4F40-9E15-B55554780F0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71C53-0D5C-428F-86CC-737B126F080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1186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90229-0C7C-42C9-A4A9-D7FD2E4B2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709" y="1793630"/>
            <a:ext cx="8825658" cy="1999012"/>
          </a:xfrm>
        </p:spPr>
        <p:txBody>
          <a:bodyPr/>
          <a:lstStyle/>
          <a:p>
            <a:r>
              <a:rPr lang="fr-CA" dirty="0">
                <a:latin typeface="Calibri" panose="020F0502020204030204" pitchFamily="34" charset="0"/>
              </a:rPr>
              <a:t>Why Coding?</a:t>
            </a:r>
          </a:p>
        </p:txBody>
      </p:sp>
    </p:spTree>
    <p:extLst>
      <p:ext uri="{BB962C8B-B14F-4D97-AF65-F5344CB8AC3E}">
        <p14:creationId xmlns:p14="http://schemas.microsoft.com/office/powerpoint/2010/main" val="55920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57BF1-8004-4851-BCA4-CF814AD3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31" y="163158"/>
            <a:ext cx="9404723" cy="72076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Opportunities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5F7E4E-0A3E-46D0-B2E8-492DEB94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883920"/>
            <a:ext cx="11811000" cy="58109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More Job opportunities</a:t>
            </a:r>
            <a:r>
              <a:rPr lang="en-US" sz="2800" dirty="0">
                <a:latin typeface="Calibri" panose="020F0502020204030204" pitchFamily="34" charset="0"/>
              </a:rPr>
              <a:t>: Coding skills are in high demand. Everyone is looking to hire developers.</a:t>
            </a:r>
            <a:endParaRPr lang="fr-CA" sz="28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Higher income</a:t>
            </a:r>
            <a:r>
              <a:rPr lang="en-US" sz="2800" dirty="0">
                <a:latin typeface="Calibri" panose="020F0502020204030204" pitchFamily="34" charset="0"/>
              </a:rPr>
              <a:t>: Working as a software developer will increase your income immediately.</a:t>
            </a:r>
            <a:endParaRPr lang="fr-CA" sz="28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Job growth</a:t>
            </a:r>
            <a:r>
              <a:rPr lang="en-US" sz="2800" dirty="0">
                <a:latin typeface="Calibri" panose="020F0502020204030204" pitchFamily="34" charset="0"/>
              </a:rPr>
              <a:t>: Coding jobs are always increasing and are projected to continue to do so over the next several years.</a:t>
            </a:r>
            <a:endParaRPr lang="fr-CA" sz="28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</a:rPr>
              <a:t>Entrepreneur experience</a:t>
            </a:r>
            <a:r>
              <a:rPr lang="en-US" sz="2800" dirty="0">
                <a:latin typeface="Calibri" panose="020F0502020204030204" pitchFamily="34" charset="0"/>
              </a:rPr>
              <a:t>: Learn to Code and get the coding skills that will give you the tools to launch your very own Startup.</a:t>
            </a:r>
            <a:endParaRPr lang="fr-CA" sz="28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fr-CA" sz="2800" dirty="0">
              <a:latin typeface="Calibri" panose="020F0502020204030204" pitchFamily="34" charset="0"/>
            </a:endParaRP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4181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A23D5-C502-4014-A4C3-5D4127D8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32680"/>
            <a:ext cx="9404723" cy="688040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Salaries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1C0F2E-5CCF-4079-BACD-683A0221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1023322"/>
            <a:ext cx="11902440" cy="5638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average </a:t>
            </a:r>
            <a:r>
              <a:rPr lang="en-US" sz="3200" b="1" dirty="0">
                <a:solidFill>
                  <a:srgbClr val="FFC000"/>
                </a:solidFill>
                <a:latin typeface="Calibri" panose="020F0502020204030204" pitchFamily="34" charset="0"/>
              </a:rPr>
              <a:t>Front End</a:t>
            </a:r>
            <a:r>
              <a:rPr lang="en-US" sz="3200" dirty="0">
                <a:latin typeface="Calibri" panose="020F0502020204030204" pitchFamily="34" charset="0"/>
              </a:rPr>
              <a:t> Web Developer salary in Canada is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$80,000 </a:t>
            </a:r>
            <a:r>
              <a:rPr lang="en-US" sz="3200" dirty="0">
                <a:latin typeface="Calibri" panose="020F0502020204030204" pitchFamily="34" charset="0"/>
              </a:rPr>
              <a:t>per year or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$41.03 per hour</a:t>
            </a:r>
            <a:r>
              <a:rPr lang="en-US" sz="3200" dirty="0">
                <a:latin typeface="Calibri" panose="020F0502020204030204" pitchFamily="34" charset="0"/>
              </a:rPr>
              <a:t>.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Entry level positions</a:t>
            </a:r>
            <a:r>
              <a:rPr lang="en-US" sz="3200" dirty="0">
                <a:latin typeface="Calibri" panose="020F0502020204030204" pitchFamily="34" charset="0"/>
              </a:rPr>
              <a:t> start at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$48,750 </a:t>
            </a:r>
            <a:r>
              <a:rPr lang="en-US" sz="3200" dirty="0">
                <a:latin typeface="Calibri" panose="020F0502020204030204" pitchFamily="34" charset="0"/>
              </a:rPr>
              <a:t>per year while most experienced workers make up to $136,000 per year.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Let’s check the Following links from Canada and USA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https://www.bls.gov/oes/current/oes151134.htm#(1)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https://neuvoo.ca/salary/?job=Front%20End%20Web%20Developer</a:t>
            </a:r>
            <a:endParaRPr lang="fr-CA" sz="3200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70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85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Why Coding?</vt:lpstr>
      <vt:lpstr>Opportunities</vt:lpstr>
      <vt:lpstr>Salaries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Coding?</dc:title>
  <dc:creator>Amadou Seydou, Bachir</dc:creator>
  <cp:lastModifiedBy>Amadou Seydou, Bachir</cp:lastModifiedBy>
  <cp:revision>13</cp:revision>
  <dcterms:created xsi:type="dcterms:W3CDTF">2020-01-07T21:27:55Z</dcterms:created>
  <dcterms:modified xsi:type="dcterms:W3CDTF">2020-01-15T22:53:23Z</dcterms:modified>
</cp:coreProperties>
</file>