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1" r:id="rId5"/>
    <p:sldId id="270" r:id="rId6"/>
    <p:sldId id="264" r:id="rId7"/>
    <p:sldId id="263" r:id="rId8"/>
    <p:sldId id="262" r:id="rId9"/>
    <p:sldId id="274" r:id="rId10"/>
    <p:sldId id="289" r:id="rId11"/>
    <p:sldId id="265" r:id="rId12"/>
    <p:sldId id="276" r:id="rId13"/>
    <p:sldId id="280" r:id="rId14"/>
    <p:sldId id="278" r:id="rId15"/>
    <p:sldId id="282" r:id="rId16"/>
    <p:sldId id="284" r:id="rId17"/>
    <p:sldId id="286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107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191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7139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834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2518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1095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4119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5631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743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886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588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90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07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831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824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653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862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1C5E6-5998-425B-8B56-69FB79794DBB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262F-E048-477B-90E3-AE6E0E5AD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5692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D0D59-B6A0-4193-94E0-D1277A3D3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46783"/>
            <a:ext cx="9144000" cy="2967485"/>
          </a:xfrm>
        </p:spPr>
        <p:txBody>
          <a:bodyPr/>
          <a:lstStyle/>
          <a:p>
            <a:r>
              <a:rPr lang="fr-CA" dirty="0"/>
              <a:t>Introduction</a:t>
            </a:r>
            <a:br>
              <a:rPr lang="fr-CA" dirty="0"/>
            </a:br>
            <a:r>
              <a:rPr lang="fr-CA" dirty="0"/>
              <a:t>Flexbox</a:t>
            </a:r>
          </a:p>
        </p:txBody>
      </p:sp>
    </p:spTree>
    <p:extLst>
      <p:ext uri="{BB962C8B-B14F-4D97-AF65-F5344CB8AC3E}">
        <p14:creationId xmlns:p14="http://schemas.microsoft.com/office/powerpoint/2010/main" val="1461360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C6B33-36BF-4134-90F5-13FEFFFD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39"/>
            <a:ext cx="10515600" cy="687298"/>
          </a:xfrm>
        </p:spPr>
        <p:txBody>
          <a:bodyPr>
            <a:noAutofit/>
          </a:bodyPr>
          <a:lstStyle/>
          <a:p>
            <a:pPr algn="ctr"/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</a:rPr>
              <a:t>Align</a:t>
            </a:r>
            <a:r>
              <a:rPr lang="fr-CA" sz="4400" dirty="0">
                <a:latin typeface="Calibri" panose="020F0502020204030204" pitchFamily="34" charset="0"/>
              </a:rPr>
              <a:t> Items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BA60D-5F50-49AF-9CAE-1A4A8BA58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21433"/>
            <a:ext cx="5907657" cy="559572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CA" sz="3500" dirty="0">
                <a:latin typeface="Calibri" panose="020F0502020204030204" pitchFamily="34" charset="0"/>
              </a:rPr>
              <a:t>.</a:t>
            </a:r>
            <a:r>
              <a:rPr lang="fr-CA" sz="3200" dirty="0">
                <a:latin typeface="Calibri" panose="020F0502020204030204" pitchFamily="34" charset="0"/>
              </a:rPr>
              <a:t>container {</a:t>
            </a:r>
          </a:p>
          <a:p>
            <a:pPr marL="0" lv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border: 5px </a:t>
            </a:r>
            <a:r>
              <a:rPr lang="fr-CA" sz="3200" dirty="0" err="1">
                <a:latin typeface="Calibri" panose="020F0502020204030204" pitchFamily="34" charset="0"/>
              </a:rPr>
              <a:t>solid</a:t>
            </a:r>
            <a:r>
              <a:rPr lang="fr-CA" sz="3200" dirty="0">
                <a:latin typeface="Calibri" panose="020F0502020204030204" pitchFamily="34" charset="0"/>
              </a:rPr>
              <a:t> #ffcc5c;</a:t>
            </a:r>
          </a:p>
          <a:p>
            <a:pPr marL="0" lv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display: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;</a:t>
            </a:r>
          </a:p>
          <a:p>
            <a:pPr marL="0" lv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latin typeface="Calibri" panose="020F0502020204030204" pitchFamily="34" charset="0"/>
              </a:rPr>
              <a:t>height</a:t>
            </a:r>
            <a:r>
              <a:rPr lang="fr-CA" sz="3200" dirty="0">
                <a:latin typeface="Calibri" panose="020F0502020204030204" pitchFamily="34" charset="0"/>
              </a:rPr>
              <a:t>: 100%;</a:t>
            </a:r>
          </a:p>
          <a:p>
            <a:pPr marL="0" lv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align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-items</a:t>
            </a:r>
            <a:r>
              <a:rPr lang="fr-CA" sz="3200" dirty="0">
                <a:latin typeface="Calibri" panose="020F0502020204030204" pitchFamily="34" charset="0"/>
              </a:rPr>
              <a:t>: center;</a:t>
            </a:r>
          </a:p>
          <a:p>
            <a:pPr marL="0" lv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  <a:br>
              <a:rPr lang="fr-CA" sz="3200" dirty="0">
                <a:latin typeface="Calibri" panose="020F0502020204030204" pitchFamily="34" charset="0"/>
              </a:rPr>
            </a:br>
            <a:r>
              <a:rPr lang="fr-CA" sz="3200" dirty="0">
                <a:latin typeface="Calibri" panose="020F0502020204030204" pitchFamily="34" charset="0"/>
              </a:rPr>
              <a:t>.</a:t>
            </a:r>
            <a:r>
              <a:rPr lang="fr-CA" sz="3200" dirty="0" err="1">
                <a:latin typeface="Calibri" panose="020F0502020204030204" pitchFamily="34" charset="0"/>
              </a:rPr>
              <a:t>logout</a:t>
            </a:r>
            <a:r>
              <a:rPr lang="fr-CA" sz="3200" dirty="0">
                <a:latin typeface="Calibri" panose="020F0502020204030204" pitchFamily="34" charset="0"/>
              </a:rPr>
              <a:t> {</a:t>
            </a:r>
          </a:p>
          <a:p>
            <a:pPr marL="0" lv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align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-self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latin typeface="Calibri" panose="020F0502020204030204" pitchFamily="34" charset="0"/>
              </a:rPr>
              <a:t>flex</a:t>
            </a:r>
            <a:r>
              <a:rPr lang="fr-CA" sz="3200" dirty="0">
                <a:latin typeface="Calibri" panose="020F0502020204030204" pitchFamily="34" charset="0"/>
              </a:rPr>
              <a:t>-start;</a:t>
            </a:r>
          </a:p>
          <a:p>
            <a:pPr marL="0" lv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1465DC-E482-491B-B447-DE50A26D7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5857" y="1121433"/>
            <a:ext cx="5037825" cy="559572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CA" sz="3600" dirty="0"/>
              <a:t>.</a:t>
            </a:r>
            <a:r>
              <a:rPr lang="fr-CA" sz="3200" dirty="0">
                <a:latin typeface="Calibri" panose="020F0502020204030204" pitchFamily="34" charset="0"/>
              </a:rPr>
              <a:t>home {</a:t>
            </a:r>
          </a:p>
          <a:p>
            <a:pPr marL="0" lv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align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-self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latin typeface="Calibri" panose="020F0502020204030204" pitchFamily="34" charset="0"/>
              </a:rPr>
              <a:t>flex</a:t>
            </a:r>
            <a:r>
              <a:rPr lang="fr-CA" sz="3200" dirty="0">
                <a:latin typeface="Calibri" panose="020F0502020204030204" pitchFamily="34" charset="0"/>
              </a:rPr>
              <a:t>-end;</a:t>
            </a:r>
          </a:p>
          <a:p>
            <a:pPr marL="0" lv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176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CAC6D-BDCE-4A44-8CA9-DA9A1102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850"/>
            <a:ext cx="10515600" cy="1084111"/>
          </a:xfrm>
        </p:spPr>
        <p:txBody>
          <a:bodyPr>
            <a:noAutofit/>
          </a:bodyPr>
          <a:lstStyle/>
          <a:p>
            <a:pPr algn="ctr"/>
            <a:r>
              <a:rPr lang="fr-CA" sz="4800" dirty="0">
                <a:latin typeface="+mn-lt"/>
              </a:rPr>
              <a:t>Flex </a:t>
            </a:r>
            <a:r>
              <a:rPr lang="fr-CA" sz="4800" dirty="0">
                <a:solidFill>
                  <a:srgbClr val="00B0F0"/>
                </a:solidFill>
                <a:latin typeface="+mn-lt"/>
              </a:rPr>
              <a:t>direction</a:t>
            </a:r>
            <a:r>
              <a:rPr lang="fr-CA" sz="4800" dirty="0">
                <a:latin typeface="+mn-lt"/>
              </a:rPr>
              <a:t> </a:t>
            </a:r>
            <a:r>
              <a:rPr lang="fr-CA" sz="4800" dirty="0" err="1">
                <a:latin typeface="+mn-lt"/>
              </a:rPr>
              <a:t>column</a:t>
            </a:r>
            <a:endParaRPr lang="fr-CA" sz="4800" dirty="0">
              <a:latin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A4162-CBE7-45D8-BC48-C1456F38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5086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fr-CA" sz="46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4600" dirty="0">
                <a:latin typeface="Calibri" panose="020F0502020204030204" pitchFamily="34" charset="0"/>
              </a:rPr>
              <a:t>display: 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4600" dirty="0">
                <a:latin typeface="Calibri" panose="020F0502020204030204" pitchFamily="34" charset="0"/>
              </a:rPr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-direction</a:t>
            </a:r>
            <a:r>
              <a:rPr lang="fr-CA" sz="4600" dirty="0">
                <a:latin typeface="Calibri" panose="020F0502020204030204" pitchFamily="34" charset="0"/>
              </a:rPr>
              <a:t>: </a:t>
            </a:r>
            <a:r>
              <a:rPr lang="fr-CA" sz="4600" dirty="0" err="1">
                <a:latin typeface="Calibri" panose="020F0502020204030204" pitchFamily="34" charset="0"/>
              </a:rPr>
              <a:t>column</a:t>
            </a:r>
            <a:r>
              <a:rPr lang="fr-CA" sz="4600" dirty="0">
                <a:latin typeface="Calibri" panose="020F0502020204030204" pitchFamily="34" charset="0"/>
              </a:rPr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justify</a:t>
            </a: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-content</a:t>
            </a:r>
            <a:r>
              <a:rPr lang="fr-CA" sz="4600" dirty="0">
                <a:latin typeface="Calibri" panose="020F0502020204030204" pitchFamily="34" charset="0"/>
              </a:rPr>
              <a:t>: center; </a:t>
            </a:r>
            <a:r>
              <a:rPr lang="fr-CA" sz="4600" dirty="0" err="1">
                <a:latin typeface="Calibri" panose="020F0502020204030204" pitchFamily="34" charset="0"/>
              </a:rPr>
              <a:t>flex</a:t>
            </a:r>
            <a:r>
              <a:rPr lang="fr-CA" sz="4600" dirty="0">
                <a:latin typeface="Calibri" panose="020F0502020204030204" pitchFamily="34" charset="0"/>
              </a:rPr>
              <a:t>-start; </a:t>
            </a:r>
            <a:r>
              <a:rPr lang="fr-CA" sz="4600" dirty="0" err="1">
                <a:latin typeface="Calibri" panose="020F0502020204030204" pitchFamily="34" charset="0"/>
              </a:rPr>
              <a:t>flex</a:t>
            </a:r>
            <a:r>
              <a:rPr lang="fr-CA" sz="4600" dirty="0">
                <a:latin typeface="Calibri" panose="020F0502020204030204" pitchFamily="34" charset="0"/>
              </a:rPr>
              <a:t>-end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4600" dirty="0" err="1">
                <a:latin typeface="Calibri" panose="020F0502020204030204" pitchFamily="34" charset="0"/>
              </a:rPr>
              <a:t>height</a:t>
            </a:r>
            <a:r>
              <a:rPr lang="fr-CA" sz="4600" dirty="0">
                <a:latin typeface="Calibri" panose="020F0502020204030204" pitchFamily="34" charset="0"/>
              </a:rPr>
              <a:t>: 100%;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align</a:t>
            </a: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-items</a:t>
            </a:r>
            <a:r>
              <a:rPr lang="fr-CA" sz="4600" dirty="0">
                <a:latin typeface="Calibri" panose="020F0502020204030204" pitchFamily="34" charset="0"/>
              </a:rPr>
              <a:t>: stretch; </a:t>
            </a:r>
            <a:r>
              <a:rPr lang="fr-CA" sz="4600" dirty="0" err="1">
                <a:latin typeface="Calibri" panose="020F0502020204030204" pitchFamily="34" charset="0"/>
              </a:rPr>
              <a:t>flex</a:t>
            </a:r>
            <a:r>
              <a:rPr lang="fr-CA" sz="4600" dirty="0">
                <a:latin typeface="Calibri" panose="020F0502020204030204" pitchFamily="34" charset="0"/>
              </a:rPr>
              <a:t>-end, </a:t>
            </a:r>
            <a:r>
              <a:rPr lang="fr-CA" sz="4600" dirty="0" err="1">
                <a:latin typeface="Calibri" panose="020F0502020204030204" pitchFamily="34" charset="0"/>
              </a:rPr>
              <a:t>flex</a:t>
            </a:r>
            <a:r>
              <a:rPr lang="fr-CA" sz="4600" dirty="0">
                <a:latin typeface="Calibri" panose="020F0502020204030204" pitchFamily="34" charset="0"/>
              </a:rPr>
              <a:t>-start</a:t>
            </a:r>
            <a:br>
              <a:rPr lang="fr-CA" sz="4600" dirty="0">
                <a:latin typeface="Calibri" panose="020F0502020204030204" pitchFamily="34" charset="0"/>
              </a:rPr>
            </a:br>
            <a:r>
              <a:rPr lang="fr-CA" sz="46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7430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E6E26-62B5-4529-B49B-512E1952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515600" cy="808067"/>
          </a:xfrm>
        </p:spPr>
        <p:txBody>
          <a:bodyPr>
            <a:normAutofit/>
          </a:bodyPr>
          <a:lstStyle/>
          <a:p>
            <a:pPr algn="ctr"/>
            <a:r>
              <a:rPr lang="fr-CA" sz="4400" dirty="0" err="1">
                <a:latin typeface="Calibri" panose="020F0502020204030204" pitchFamily="34" charset="0"/>
              </a:rPr>
              <a:t>Wrapping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8B043-B23C-4AD7-9BE1-1EB799D63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6491"/>
            <a:ext cx="5181600" cy="502638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600" dirty="0"/>
              <a:t>.</a:t>
            </a:r>
            <a:r>
              <a:rPr lang="fr-CA" sz="3200" dirty="0">
                <a:latin typeface="Calibri" panose="020F0502020204030204" pitchFamily="34" charset="0"/>
              </a:rPr>
              <a:t>container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	display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latin typeface="Calibri" panose="020F0502020204030204" pitchFamily="34" charset="0"/>
              </a:rPr>
              <a:t>flex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-wrap</a:t>
            </a:r>
            <a:r>
              <a:rPr lang="fr-CA" sz="3200" dirty="0">
                <a:latin typeface="Calibri" panose="020F0502020204030204" pitchFamily="34" charset="0"/>
              </a:rPr>
              <a:t>: wrap;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502706-BD89-47C9-A169-0100546C7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6490"/>
            <a:ext cx="5181600" cy="50263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.container &gt; div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latin typeface="Calibri" panose="020F0502020204030204" pitchFamily="34" charset="0"/>
              </a:rPr>
              <a:t>width</a:t>
            </a:r>
            <a:r>
              <a:rPr lang="fr-CA" sz="3200" dirty="0">
                <a:latin typeface="Calibri" panose="020F0502020204030204" pitchFamily="34" charset="0"/>
              </a:rPr>
              <a:t>: 300px;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8455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3369B5-F31A-4440-822D-CB996A9B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0487"/>
            <a:ext cx="10515600" cy="875671"/>
          </a:xfrm>
        </p:spPr>
        <p:txBody>
          <a:bodyPr>
            <a:normAutofit/>
          </a:bodyPr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Flex 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</a:rPr>
              <a:t>grow</a:t>
            </a:r>
            <a:r>
              <a:rPr lang="fr-CA" sz="4400" dirty="0">
                <a:latin typeface="Calibri" panose="020F0502020204030204" pitchFamily="34" charset="0"/>
              </a:rPr>
              <a:t>, 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</a:rPr>
              <a:t>shrink</a:t>
            </a:r>
            <a:r>
              <a:rPr lang="fr-CA" sz="4400" dirty="0">
                <a:latin typeface="Calibri" panose="020F0502020204030204" pitchFamily="34" charset="0"/>
              </a:rPr>
              <a:t>,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basis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0351B-D392-456C-AC14-9E0E15CAE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73480"/>
            <a:ext cx="5181600" cy="559403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CA" sz="67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fr-CA" sz="6700" dirty="0">
                <a:latin typeface="Calibri" panose="020F0502020204030204" pitchFamily="34" charset="0"/>
              </a:rPr>
              <a:t>	display: </a:t>
            </a:r>
            <a:r>
              <a:rPr lang="fr-CA" sz="67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67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fr-CA" sz="67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6700" dirty="0">
                <a:latin typeface="Calibri" panose="020F0502020204030204" pitchFamily="34" charset="0"/>
              </a:rPr>
            </a:br>
            <a:r>
              <a:rPr lang="fr-CA" sz="6700" dirty="0">
                <a:latin typeface="Calibri" panose="020F0502020204030204" pitchFamily="34" charset="0"/>
              </a:rPr>
              <a:t>.home {</a:t>
            </a:r>
          </a:p>
          <a:p>
            <a:pPr marL="0" indent="0">
              <a:buNone/>
            </a:pPr>
            <a:r>
              <a:rPr lang="fr-CA" sz="6700" dirty="0">
                <a:latin typeface="Calibri" panose="020F0502020204030204" pitchFamily="34" charset="0"/>
              </a:rPr>
              <a:t>/*</a:t>
            </a:r>
          </a:p>
          <a:p>
            <a:pPr marL="0" indent="0">
              <a:buNone/>
            </a:pPr>
            <a:r>
              <a:rPr lang="fr-CA" sz="6700" dirty="0" err="1">
                <a:latin typeface="Calibri" panose="020F0502020204030204" pitchFamily="34" charset="0"/>
              </a:rPr>
              <a:t>flex-shrink</a:t>
            </a:r>
            <a:r>
              <a:rPr lang="fr-CA" sz="6700" dirty="0">
                <a:latin typeface="Calibri" panose="020F0502020204030204" pitchFamily="34" charset="0"/>
              </a:rPr>
              <a:t>: 1;</a:t>
            </a:r>
          </a:p>
          <a:p>
            <a:pPr marL="0" indent="0">
              <a:buNone/>
            </a:pPr>
            <a:r>
              <a:rPr lang="fr-CA" sz="6700" dirty="0">
                <a:latin typeface="Calibri" panose="020F0502020204030204" pitchFamily="34" charset="0"/>
              </a:rPr>
              <a:t>*/</a:t>
            </a:r>
          </a:p>
          <a:p>
            <a:pPr marL="0" indent="0">
              <a:buNone/>
            </a:pPr>
            <a:r>
              <a:rPr lang="fr-CA" sz="6700" dirty="0">
                <a:solidFill>
                  <a:srgbClr val="00B0F0"/>
                </a:solidFill>
                <a:latin typeface="Calibri" panose="020F0502020204030204" pitchFamily="34" charset="0"/>
              </a:rPr>
              <a:t>	Flex-</a:t>
            </a:r>
            <a:r>
              <a:rPr lang="fr-CA" sz="6700" dirty="0" err="1">
                <a:solidFill>
                  <a:srgbClr val="00B0F0"/>
                </a:solidFill>
                <a:latin typeface="Calibri" panose="020F0502020204030204" pitchFamily="34" charset="0"/>
              </a:rPr>
              <a:t>grow</a:t>
            </a:r>
            <a:r>
              <a:rPr lang="fr-CA" sz="6700" dirty="0">
                <a:latin typeface="Calibri" panose="020F0502020204030204" pitchFamily="34" charset="0"/>
              </a:rPr>
              <a:t>: 1;</a:t>
            </a:r>
          </a:p>
          <a:p>
            <a:pPr marL="0" indent="0">
              <a:buNone/>
            </a:pPr>
            <a:br>
              <a:rPr lang="fr-CA" sz="6700" dirty="0">
                <a:latin typeface="Calibri" panose="020F0502020204030204" pitchFamily="34" charset="0"/>
              </a:rPr>
            </a:br>
            <a:r>
              <a:rPr lang="fr-CA" sz="6700" dirty="0">
                <a:latin typeface="Calibri" panose="020F0502020204030204" pitchFamily="34" charset="0"/>
              </a:rPr>
              <a:t>	</a:t>
            </a:r>
            <a:r>
              <a:rPr lang="fr-CA" sz="67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6700" dirty="0">
                <a:solidFill>
                  <a:srgbClr val="00B0F0"/>
                </a:solidFill>
                <a:latin typeface="Calibri" panose="020F0502020204030204" pitchFamily="34" charset="0"/>
              </a:rPr>
              <a:t>-basis</a:t>
            </a:r>
            <a:r>
              <a:rPr lang="fr-CA" sz="6700" dirty="0">
                <a:latin typeface="Calibri" panose="020F0502020204030204" pitchFamily="34" charset="0"/>
              </a:rPr>
              <a:t>: 200px;</a:t>
            </a:r>
          </a:p>
          <a:p>
            <a:pPr marL="0" indent="0">
              <a:buNone/>
            </a:pPr>
            <a:r>
              <a:rPr lang="fr-CA" sz="67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6C3EA1-3155-4661-9E7E-B2A94947B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4479"/>
            <a:ext cx="5181600" cy="521303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.</a:t>
            </a:r>
            <a:r>
              <a:rPr lang="fr-CA" sz="8000" dirty="0" err="1">
                <a:latin typeface="Calibri" panose="020F0502020204030204" pitchFamily="34" charset="0"/>
              </a:rPr>
              <a:t>logout</a:t>
            </a:r>
            <a:r>
              <a:rPr lang="fr-CA" sz="80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/*</a:t>
            </a:r>
          </a:p>
          <a:p>
            <a:pPr marL="0" indent="0">
              <a:buNone/>
            </a:pP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flex-shrink</a:t>
            </a:r>
            <a:r>
              <a:rPr lang="fr-CA" sz="8000" dirty="0">
                <a:latin typeface="Calibri" panose="020F0502020204030204" pitchFamily="34" charset="0"/>
              </a:rPr>
              <a:t>: 1;</a:t>
            </a:r>
          </a:p>
          <a:p>
            <a:pPr mar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*/</a:t>
            </a:r>
          </a:p>
          <a:p>
            <a:pPr marL="0" indent="0">
              <a:buNone/>
            </a:pP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flex-grow</a:t>
            </a:r>
            <a:r>
              <a:rPr lang="fr-CA" sz="8000" dirty="0">
                <a:latin typeface="Calibri" panose="020F0502020204030204" pitchFamily="34" charset="0"/>
              </a:rPr>
              <a:t>: 1;</a:t>
            </a:r>
          </a:p>
          <a:p>
            <a:pPr marL="0" indent="0">
              <a:buNone/>
            </a:pPr>
            <a:br>
              <a:rPr lang="fr-CA" sz="8000" dirty="0">
                <a:latin typeface="Calibri" panose="020F0502020204030204" pitchFamily="34" charset="0"/>
              </a:rPr>
            </a:br>
            <a:r>
              <a:rPr lang="fr-CA" sz="8000" dirty="0">
                <a:latin typeface="Calibri" panose="020F0502020204030204" pitchFamily="34" charset="0"/>
              </a:rPr>
              <a:t>	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-basis</a:t>
            </a:r>
            <a:r>
              <a:rPr lang="fr-CA" sz="8000" dirty="0">
                <a:latin typeface="Calibri" panose="020F0502020204030204" pitchFamily="34" charset="0"/>
              </a:rPr>
              <a:t>: 200px;</a:t>
            </a:r>
          </a:p>
          <a:p>
            <a:pPr mar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8000" dirty="0"/>
            </a:br>
            <a:endParaRPr lang="fr-CA" sz="8000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86434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0B7C9-8058-49D2-A281-1E707DAB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9849"/>
            <a:ext cx="10515600" cy="1015101"/>
          </a:xfrm>
        </p:spPr>
        <p:txBody>
          <a:bodyPr>
            <a:noAutofit/>
          </a:bodyPr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Flex </a:t>
            </a:r>
            <a:r>
              <a:rPr lang="fr-CA" sz="4400" dirty="0" err="1">
                <a:latin typeface="Calibri" panose="020F0502020204030204" pitchFamily="34" charset="0"/>
              </a:rPr>
              <a:t>grow</a:t>
            </a:r>
            <a:r>
              <a:rPr lang="fr-CA" sz="4400" dirty="0">
                <a:latin typeface="Calibri" panose="020F0502020204030204" pitchFamily="34" charset="0"/>
              </a:rPr>
              <a:t>, </a:t>
            </a:r>
            <a:r>
              <a:rPr lang="fr-CA" sz="4400" dirty="0" err="1">
                <a:latin typeface="Calibri" panose="020F0502020204030204" pitchFamily="34" charset="0"/>
              </a:rPr>
              <a:t>shrink</a:t>
            </a:r>
            <a:r>
              <a:rPr lang="fr-CA" sz="4400" dirty="0">
                <a:latin typeface="Calibri" panose="020F0502020204030204" pitchFamily="34" charset="0"/>
              </a:rPr>
              <a:t>, basis (</a:t>
            </a:r>
            <a:r>
              <a:rPr lang="fr-CA" sz="4400" dirty="0" err="1">
                <a:latin typeface="Calibri" panose="020F0502020204030204" pitchFamily="34" charset="0"/>
              </a:rPr>
              <a:t>cotinues</a:t>
            </a:r>
            <a:r>
              <a:rPr lang="fr-CA" sz="44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1C0B7C-9DA0-4506-B647-6419F9B7B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4514"/>
            <a:ext cx="5181600" cy="5043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border: 5px </a:t>
            </a:r>
            <a:r>
              <a:rPr lang="fr-CA" sz="3200" dirty="0" err="1">
                <a:latin typeface="Calibri" panose="020F0502020204030204" pitchFamily="34" charset="0"/>
              </a:rPr>
              <a:t>solid</a:t>
            </a:r>
            <a:r>
              <a:rPr lang="fr-CA" sz="3200" dirty="0">
                <a:latin typeface="Calibri" panose="020F0502020204030204" pitchFamily="34" charset="0"/>
              </a:rPr>
              <a:t> #ffcc5c;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display: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3200" dirty="0">
                <a:latin typeface="Calibri" panose="020F0502020204030204" pitchFamily="34" charset="0"/>
              </a:rPr>
            </a:br>
            <a:r>
              <a:rPr lang="fr-CA" sz="3200" dirty="0">
                <a:latin typeface="Calibri" panose="020F0502020204030204" pitchFamily="34" charset="0"/>
              </a:rPr>
              <a:t>.home {</a:t>
            </a: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3200" dirty="0">
                <a:latin typeface="Calibri" panose="020F0502020204030204" pitchFamily="34" charset="0"/>
              </a:rPr>
              <a:t>: 1 1 200px;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9D6757-DC75-4F42-80CF-7B6455ED7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6273"/>
            <a:ext cx="5181600" cy="50436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.</a:t>
            </a:r>
            <a:r>
              <a:rPr lang="fr-CA" sz="3200" dirty="0" err="1">
                <a:latin typeface="Calibri" panose="020F0502020204030204" pitchFamily="34" charset="0"/>
              </a:rPr>
              <a:t>logout</a:t>
            </a:r>
            <a:r>
              <a:rPr lang="fr-CA" sz="32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3200" dirty="0">
                <a:latin typeface="Calibri" panose="020F0502020204030204" pitchFamily="34" charset="0"/>
              </a:rPr>
              <a:t>: 1 1 200px;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6856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FC4CE-6429-45C8-9036-98FA5B3A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849"/>
            <a:ext cx="10515600" cy="911585"/>
          </a:xfrm>
        </p:spPr>
        <p:txBody>
          <a:bodyPr>
            <a:normAutofit/>
          </a:bodyPr>
          <a:lstStyle/>
          <a:p>
            <a:pPr algn="ctr"/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</a:rPr>
              <a:t>Order</a:t>
            </a:r>
            <a:endParaRPr lang="fr-CA" sz="44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CC383-C5AE-45D2-94D1-8EC5B68C9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4731"/>
            <a:ext cx="5181600" cy="5078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border: 5px </a:t>
            </a:r>
            <a:r>
              <a:rPr lang="fr-CA" sz="3200" dirty="0" err="1">
                <a:latin typeface="Calibri" panose="020F0502020204030204" pitchFamily="34" charset="0"/>
              </a:rPr>
              <a:t>solid</a:t>
            </a:r>
            <a:r>
              <a:rPr lang="fr-CA" sz="3200" dirty="0">
                <a:latin typeface="Calibri" panose="020F0502020204030204" pitchFamily="34" charset="0"/>
              </a:rPr>
              <a:t> #ffcc5c;</a:t>
            </a:r>
          </a:p>
          <a:p>
            <a:pPr marL="0" indent="0">
              <a:buNone/>
            </a:pPr>
            <a:r>
              <a:rPr lang="fr-CA" sz="3200" b="1" dirty="0">
                <a:latin typeface="Calibri" panose="020F0502020204030204" pitchFamily="34" charset="0"/>
              </a:rPr>
              <a:t>	</a:t>
            </a:r>
            <a:r>
              <a:rPr lang="fr-CA" sz="3200" dirty="0">
                <a:latin typeface="Calibri" panose="020F0502020204030204" pitchFamily="34" charset="0"/>
              </a:rPr>
              <a:t>display: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3200" dirty="0">
                <a:latin typeface="Calibri" panose="020F0502020204030204" pitchFamily="34" charset="0"/>
              </a:rPr>
            </a:br>
            <a:r>
              <a:rPr lang="fr-CA" sz="3200" dirty="0">
                <a:latin typeface="Calibri" panose="020F0502020204030204" pitchFamily="34" charset="0"/>
              </a:rPr>
              <a:t>.item1 {</a:t>
            </a:r>
          </a:p>
          <a:p>
            <a:pPr marL="0" indent="0">
              <a:buNone/>
            </a:pPr>
            <a:r>
              <a:rPr lang="fr-CA" sz="3200" b="1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order</a:t>
            </a:r>
            <a:r>
              <a:rPr lang="fr-CA" sz="3200" dirty="0">
                <a:latin typeface="Calibri" panose="020F0502020204030204" pitchFamily="34" charset="0"/>
              </a:rPr>
              <a:t>: 0;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A1DA5A-1B3F-42F8-B929-FCBC4F0A1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8602" y="1570008"/>
            <a:ext cx="5181600" cy="5078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.item2 {</a:t>
            </a: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order</a:t>
            </a:r>
            <a:r>
              <a:rPr lang="fr-CA" sz="3200" dirty="0">
                <a:latin typeface="Calibri" panose="020F0502020204030204" pitchFamily="34" charset="0"/>
              </a:rPr>
              <a:t>: 0;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3200" dirty="0">
                <a:latin typeface="Calibri" panose="020F0502020204030204" pitchFamily="34" charset="0"/>
              </a:rPr>
            </a:br>
            <a:r>
              <a:rPr lang="fr-CA" sz="3200" dirty="0">
                <a:latin typeface="Calibri" panose="020F0502020204030204" pitchFamily="34" charset="0"/>
              </a:rPr>
              <a:t>.item3 {</a:t>
            </a: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order</a:t>
            </a:r>
            <a:r>
              <a:rPr lang="fr-CA" sz="3200" dirty="0">
                <a:latin typeface="Calibri" panose="020F0502020204030204" pitchFamily="34" charset="0"/>
              </a:rPr>
              <a:t>: 0;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55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46FCE-98C0-4E8F-B7E7-427E1DEB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39"/>
            <a:ext cx="10515600" cy="1066859"/>
          </a:xfrm>
        </p:spPr>
        <p:txBody>
          <a:bodyPr>
            <a:normAutofit/>
          </a:bodyPr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Bonus: Responsive </a:t>
            </a:r>
            <a:r>
              <a:rPr lang="fr-CA" sz="4400" dirty="0" err="1">
                <a:latin typeface="Calibri" panose="020F0502020204030204" pitchFamily="34" charset="0"/>
              </a:rPr>
              <a:t>Navbar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93E3B9-4DDA-4E49-A8A5-2663938B0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80226"/>
            <a:ext cx="6407989" cy="54777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	display: 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4600" dirty="0">
                <a:latin typeface="Calibri" panose="020F0502020204030204" pitchFamily="34" charset="0"/>
              </a:rPr>
              <a:t>;}</a:t>
            </a:r>
          </a:p>
          <a:p>
            <a:pPr marL="0" indent="0">
              <a:buNone/>
            </a:pPr>
            <a:br>
              <a:rPr lang="fr-CA" sz="4600" dirty="0">
                <a:latin typeface="Calibri" panose="020F0502020204030204" pitchFamily="34" charset="0"/>
              </a:rPr>
            </a:br>
            <a:r>
              <a:rPr lang="fr-CA" sz="4600" dirty="0">
                <a:latin typeface="Calibri" panose="020F0502020204030204" pitchFamily="34" charset="0"/>
              </a:rPr>
              <a:t>.</a:t>
            </a:r>
            <a:r>
              <a:rPr lang="fr-CA" sz="4600" dirty="0" err="1">
                <a:latin typeface="Calibri" panose="020F0502020204030204" pitchFamily="34" charset="0"/>
              </a:rPr>
              <a:t>search</a:t>
            </a:r>
            <a:r>
              <a:rPr lang="fr-CA" sz="46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4600" dirty="0">
                <a:latin typeface="Calibri" panose="020F0502020204030204" pitchFamily="34" charset="0"/>
              </a:rPr>
              <a:t>: 1;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	}	</a:t>
            </a:r>
          </a:p>
          <a:p>
            <a:pPr marL="0" indent="0">
              <a:buNone/>
            </a:pPr>
            <a:br>
              <a:rPr lang="fr-CA" sz="4600" dirty="0">
                <a:latin typeface="Calibri" panose="020F0502020204030204" pitchFamily="34" charset="0"/>
              </a:rPr>
            </a:br>
            <a:r>
              <a:rPr lang="fr-CA" sz="4600" dirty="0">
                <a:latin typeface="Calibri" panose="020F0502020204030204" pitchFamily="34" charset="0"/>
              </a:rPr>
              <a:t>@media all and (max-</a:t>
            </a:r>
            <a:r>
              <a:rPr lang="fr-CA" sz="4600" dirty="0" err="1">
                <a:latin typeface="Calibri" panose="020F0502020204030204" pitchFamily="34" charset="0"/>
              </a:rPr>
              <a:t>width</a:t>
            </a:r>
            <a:r>
              <a:rPr lang="fr-CA" sz="4600" dirty="0">
                <a:latin typeface="Calibri" panose="020F0502020204030204" pitchFamily="34" charset="0"/>
              </a:rPr>
              <a:t>: 600px) {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-wrap</a:t>
            </a:r>
            <a:r>
              <a:rPr lang="fr-CA" sz="4600" dirty="0">
                <a:latin typeface="Calibri" panose="020F0502020204030204" pitchFamily="34" charset="0"/>
              </a:rPr>
              <a:t>: wrap;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07919C-FB0A-46A9-8F48-3AA99F227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8498" y="1380226"/>
            <a:ext cx="4175184" cy="5477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600" dirty="0"/>
              <a:t>container &gt; li {</a:t>
            </a:r>
          </a:p>
          <a:p>
            <a:pPr marL="0" indent="0">
              <a:buNone/>
            </a:pPr>
            <a:r>
              <a:rPr lang="fr-CA" sz="3600" dirty="0" err="1">
                <a:solidFill>
                  <a:srgbClr val="00B0F0"/>
                </a:solidFill>
              </a:rPr>
              <a:t>flex</a:t>
            </a:r>
            <a:r>
              <a:rPr lang="fr-CA" sz="3600" dirty="0"/>
              <a:t>: 1 1 50%;</a:t>
            </a:r>
          </a:p>
          <a:p>
            <a:pPr marL="0" indent="0">
              <a:buNone/>
            </a:pPr>
            <a:r>
              <a:rPr lang="fr-CA" sz="3600" dirty="0"/>
              <a:t>}</a:t>
            </a:r>
          </a:p>
          <a:p>
            <a:pPr marL="0" indent="0">
              <a:buNone/>
            </a:pPr>
            <a:endParaRPr lang="fr-CA" sz="3600" dirty="0"/>
          </a:p>
          <a:p>
            <a:pPr marL="0" indent="0">
              <a:buNone/>
            </a:pPr>
            <a:r>
              <a:rPr lang="fr-CA" sz="3600" dirty="0"/>
              <a:t>.</a:t>
            </a:r>
            <a:r>
              <a:rPr lang="fr-CA" sz="3600" dirty="0" err="1"/>
              <a:t>search</a:t>
            </a:r>
            <a:r>
              <a:rPr lang="fr-CA" sz="3600" dirty="0"/>
              <a:t> &gt; input {</a:t>
            </a:r>
          </a:p>
          <a:p>
            <a:pPr marL="0" indent="0">
              <a:buNone/>
            </a:pPr>
            <a:r>
              <a:rPr lang="fr-CA" sz="3600" dirty="0" err="1">
                <a:solidFill>
                  <a:srgbClr val="00B0F0"/>
                </a:solidFill>
              </a:rPr>
              <a:t>text-align</a:t>
            </a:r>
            <a:r>
              <a:rPr lang="fr-CA" sz="3600" dirty="0"/>
              <a:t>: center;</a:t>
            </a:r>
          </a:p>
          <a:p>
            <a:pPr marL="0" indent="0">
              <a:buNone/>
            </a:pPr>
            <a:r>
              <a:rPr lang="fr-CA" sz="3600" dirty="0"/>
              <a:t>}</a:t>
            </a:r>
          </a:p>
          <a:p>
            <a:pPr marL="0" indent="0">
              <a:buNone/>
            </a:pPr>
            <a:br>
              <a:rPr lang="fr-CA" sz="3600" dirty="0"/>
            </a:b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327880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4ED64-E333-4619-BF77-7DD28142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648"/>
            <a:ext cx="10515600" cy="1199071"/>
          </a:xfrm>
        </p:spPr>
        <p:txBody>
          <a:bodyPr>
            <a:noAutofit/>
          </a:bodyPr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Bonus: Responsive </a:t>
            </a:r>
            <a:r>
              <a:rPr lang="fr-CA" sz="4400" dirty="0" err="1">
                <a:latin typeface="Calibri" panose="020F0502020204030204" pitchFamily="34" charset="0"/>
              </a:rPr>
              <a:t>Navbar</a:t>
            </a:r>
            <a:r>
              <a:rPr lang="fr-CA" sz="4400" dirty="0">
                <a:latin typeface="Calibri" panose="020F0502020204030204" pitchFamily="34" charset="0"/>
              </a:rPr>
              <a:t>(continues</a:t>
            </a:r>
            <a:r>
              <a:rPr lang="fr-CA" sz="48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BCA30E-60C2-439E-8D69-5F02BDB6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720"/>
            <a:ext cx="10515600" cy="5512279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@media all and (max-</a:t>
            </a:r>
            <a:r>
              <a:rPr lang="fr-CA" sz="3200" dirty="0" err="1">
                <a:latin typeface="Calibri" panose="020F0502020204030204" pitchFamily="34" charset="0"/>
              </a:rPr>
              <a:t>width</a:t>
            </a:r>
            <a:r>
              <a:rPr lang="fr-CA" sz="3200" dirty="0">
                <a:latin typeface="Calibri" panose="020F0502020204030204" pitchFamily="34" charset="0"/>
              </a:rPr>
              <a:t>: 400px)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.container &gt; li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3200" b="1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3200" dirty="0">
                <a:latin typeface="Calibri" panose="020F0502020204030204" pitchFamily="34" charset="0"/>
              </a:rPr>
              <a:t>: 1 1 100%; 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.</a:t>
            </a:r>
            <a:r>
              <a:rPr lang="fr-CA" sz="3200" dirty="0" err="1">
                <a:latin typeface="Calibri" panose="020F0502020204030204" pitchFamily="34" charset="0"/>
              </a:rPr>
              <a:t>search</a:t>
            </a:r>
            <a:r>
              <a:rPr lang="fr-CA" sz="32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3200" b="1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order</a:t>
            </a:r>
            <a:r>
              <a:rPr lang="fr-CA" sz="3200" dirty="0">
                <a:latin typeface="Calibri" panose="020F0502020204030204" pitchFamily="34" charset="0"/>
              </a:rPr>
              <a:t>: 1; }</a:t>
            </a:r>
          </a:p>
        </p:txBody>
      </p:sp>
    </p:spTree>
    <p:extLst>
      <p:ext uri="{BB962C8B-B14F-4D97-AF65-F5344CB8AC3E}">
        <p14:creationId xmlns:p14="http://schemas.microsoft.com/office/powerpoint/2010/main" val="154616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3CBDE-3FCB-4978-9C04-0247CE7C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09"/>
            <a:ext cx="10515600" cy="730878"/>
          </a:xfrm>
        </p:spPr>
        <p:txBody>
          <a:bodyPr>
            <a:noAutofit/>
          </a:bodyPr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Flexbox image </a:t>
            </a:r>
            <a:r>
              <a:rPr lang="fr-CA" sz="4400" dirty="0" err="1">
                <a:latin typeface="Calibri" panose="020F0502020204030204" pitchFamily="34" charset="0"/>
              </a:rPr>
              <a:t>grid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F27C2-4DCC-47D6-A3C3-4E989B23A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45389"/>
            <a:ext cx="5181600" cy="589810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fr-CA" sz="128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12800" dirty="0">
                <a:latin typeface="Calibri" panose="020F0502020204030204" pitchFamily="34" charset="0"/>
              </a:rPr>
              <a:t>	display: </a:t>
            </a:r>
            <a:r>
              <a:rPr lang="fr-CA" sz="128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12800" dirty="0">
                <a:latin typeface="Calibri" panose="020F0502020204030204" pitchFamily="34" charset="0"/>
              </a:rPr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128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128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12800" dirty="0">
                <a:solidFill>
                  <a:srgbClr val="00B0F0"/>
                </a:solidFill>
                <a:latin typeface="Calibri" panose="020F0502020204030204" pitchFamily="34" charset="0"/>
              </a:rPr>
              <a:t>-wrap</a:t>
            </a:r>
            <a:r>
              <a:rPr lang="fr-CA" sz="12800" dirty="0">
                <a:latin typeface="Calibri" panose="020F0502020204030204" pitchFamily="34" charset="0"/>
              </a:rPr>
              <a:t>: wrap; }</a:t>
            </a:r>
            <a:br>
              <a:rPr lang="fr-CA" sz="12800" dirty="0">
                <a:latin typeface="Calibri" panose="020F0502020204030204" pitchFamily="34" charset="0"/>
              </a:rPr>
            </a:br>
            <a:r>
              <a:rPr lang="fr-CA" sz="12800" dirty="0">
                <a:latin typeface="Calibri" panose="020F0502020204030204" pitchFamily="34" charset="0"/>
              </a:rPr>
              <a:t>.container &gt; div &gt; </a:t>
            </a:r>
            <a:r>
              <a:rPr lang="fr-CA" sz="12800" dirty="0" err="1">
                <a:latin typeface="Calibri" panose="020F0502020204030204" pitchFamily="34" charset="0"/>
              </a:rPr>
              <a:t>img</a:t>
            </a:r>
            <a:r>
              <a:rPr lang="fr-CA" sz="128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12800" dirty="0">
                <a:latin typeface="Calibri" panose="020F0502020204030204" pitchFamily="34" charset="0"/>
              </a:rPr>
              <a:t>	</a:t>
            </a:r>
            <a:r>
              <a:rPr lang="fr-CA" sz="12800" dirty="0" err="1">
                <a:latin typeface="Calibri" panose="020F0502020204030204" pitchFamily="34" charset="0"/>
              </a:rPr>
              <a:t>width</a:t>
            </a:r>
            <a:r>
              <a:rPr lang="fr-CA" sz="12800" dirty="0">
                <a:latin typeface="Calibri" panose="020F0502020204030204" pitchFamily="34" charset="0"/>
              </a:rPr>
              <a:t>: 100%;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12800" dirty="0">
                <a:latin typeface="Calibri" panose="020F0502020204030204" pitchFamily="34" charset="0"/>
              </a:rPr>
              <a:t>	</a:t>
            </a:r>
            <a:r>
              <a:rPr lang="fr-CA" sz="12800" dirty="0" err="1">
                <a:latin typeface="Calibri" panose="020F0502020204030204" pitchFamily="34" charset="0"/>
              </a:rPr>
              <a:t>height</a:t>
            </a:r>
            <a:r>
              <a:rPr lang="fr-CA" sz="12800" dirty="0">
                <a:latin typeface="Calibri" panose="020F0502020204030204" pitchFamily="34" charset="0"/>
              </a:rPr>
              <a:t>: 100%;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12800" b="1" dirty="0">
                <a:latin typeface="Calibri" panose="020F0502020204030204" pitchFamily="34" charset="0"/>
              </a:rPr>
              <a:t>	</a:t>
            </a:r>
            <a:r>
              <a:rPr lang="fr-CA" sz="12800" dirty="0" err="1">
                <a:solidFill>
                  <a:srgbClr val="00B0F0"/>
                </a:solidFill>
                <a:latin typeface="Calibri" panose="020F0502020204030204" pitchFamily="34" charset="0"/>
              </a:rPr>
              <a:t>object</a:t>
            </a:r>
            <a:r>
              <a:rPr lang="fr-CA" sz="12800" dirty="0">
                <a:solidFill>
                  <a:srgbClr val="00B0F0"/>
                </a:solidFill>
                <a:latin typeface="Calibri" panose="020F0502020204030204" pitchFamily="34" charset="0"/>
              </a:rPr>
              <a:t>-fit</a:t>
            </a:r>
            <a:r>
              <a:rPr lang="fr-CA" sz="12800" dirty="0">
                <a:latin typeface="Calibri" panose="020F0502020204030204" pitchFamily="34" charset="0"/>
              </a:rPr>
              <a:t>: cover; </a:t>
            </a:r>
            <a:r>
              <a:rPr lang="fr-CA" sz="12800" dirty="0"/>
              <a:t>}</a:t>
            </a:r>
          </a:p>
          <a:p>
            <a:pPr marL="0" indent="0">
              <a:buNone/>
            </a:pPr>
            <a:br>
              <a:rPr lang="fr-CA" sz="3900" dirty="0"/>
            </a:b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8A0296-7BB2-4BD7-A431-6E2E6AFEC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45388"/>
            <a:ext cx="5181600" cy="589810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fr-CA" sz="12800" dirty="0">
                <a:latin typeface="Calibri" panose="020F0502020204030204" pitchFamily="34" charset="0"/>
              </a:rPr>
              <a:t>.container &gt; .normal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128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128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12800" b="1" dirty="0">
                <a:latin typeface="Calibri" panose="020F0502020204030204" pitchFamily="34" charset="0"/>
              </a:rPr>
              <a:t>: </a:t>
            </a:r>
            <a:r>
              <a:rPr lang="fr-CA" sz="12800" dirty="0">
                <a:latin typeface="Calibri" panose="020F0502020204030204" pitchFamily="34" charset="0"/>
              </a:rPr>
              <a:t>1 1 150px;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12800" dirty="0"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12800" dirty="0">
                <a:latin typeface="Calibri" panose="020F0502020204030204" pitchFamily="34" charset="0"/>
              </a:rPr>
              <a:t>.container &gt; .big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128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128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12800" dirty="0">
                <a:latin typeface="Calibri" panose="020F0502020204030204" pitchFamily="34" charset="0"/>
              </a:rPr>
              <a:t>: 1 1 250px;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128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162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CAC6D-BDCE-4A44-8CA9-DA9A1102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8278"/>
          </a:xfrm>
        </p:spPr>
        <p:txBody>
          <a:bodyPr/>
          <a:lstStyle/>
          <a:p>
            <a:pPr algn="ctr"/>
            <a:r>
              <a:rPr lang="fr-CA" dirty="0"/>
              <a:t> </a:t>
            </a:r>
            <a:r>
              <a:rPr lang="fr-CA" sz="4400" dirty="0">
                <a:latin typeface="Calibri" panose="020F0502020204030204" pitchFamily="34" charset="0"/>
              </a:rPr>
              <a:t>Flexbox Basics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A4162-CBE7-45D8-BC48-C1456F38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Main and Cross Axis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Flex Containers and Items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9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CAC6D-BDCE-4A44-8CA9-DA9A1102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074"/>
            <a:ext cx="10515600" cy="983360"/>
          </a:xfrm>
        </p:spPr>
        <p:txBody>
          <a:bodyPr>
            <a:normAutofit/>
          </a:bodyPr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Flex Container Properties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A4162-CBE7-45D8-BC48-C1456F38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4518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flex-direction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flex-wrap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justify-content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align-items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align-content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flex-flow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9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CAC6D-BDCE-4A44-8CA9-DA9A1102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509"/>
            <a:ext cx="10515600" cy="739056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/>
              <a:t> </a:t>
            </a:r>
            <a:r>
              <a:rPr lang="fr-CA" sz="4900" dirty="0">
                <a:latin typeface="Calibri" panose="020F0502020204030204" pitchFamily="34" charset="0"/>
              </a:rPr>
              <a:t>Flex Item Properties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A4162-CBE7-45D8-BC48-C1456F38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931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order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align-self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flex-grow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flex-shrink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flex-basis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9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CAC6D-BDCE-4A44-8CA9-DA9A1102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1795"/>
          </a:xfrm>
        </p:spPr>
        <p:txBody>
          <a:bodyPr>
            <a:normAutofit/>
          </a:bodyPr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First Flexbox </a:t>
            </a:r>
            <a:r>
              <a:rPr lang="fr-CA" sz="4400" dirty="0" err="1">
                <a:latin typeface="Calibri" panose="020F0502020204030204" pitchFamily="34" charset="0"/>
              </a:rPr>
              <a:t>layout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A4162-CBE7-45D8-BC48-C1456F38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CA" sz="3600" dirty="0">
                <a:solidFill>
                  <a:srgbClr val="00B0F0"/>
                </a:solidFill>
              </a:rPr>
              <a:t>Display: </a:t>
            </a:r>
            <a:r>
              <a:rPr lang="fr-CA" sz="3600" dirty="0" err="1">
                <a:solidFill>
                  <a:srgbClr val="00B0F0"/>
                </a:solidFill>
              </a:rPr>
              <a:t>flex</a:t>
            </a:r>
            <a:r>
              <a:rPr lang="fr-CA" sz="3600" dirty="0">
                <a:solidFill>
                  <a:srgbClr val="00B0F0"/>
                </a:solidFill>
              </a:rPr>
              <a:t>;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8187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CAC6D-BDCE-4A44-8CA9-DA9A1102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926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CA" sz="4400" dirty="0">
                <a:latin typeface="Calibri" panose="020F0502020204030204" pitchFamily="34" charset="0"/>
              </a:rPr>
              <a:t>Main axis and cross axis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A4162-CBE7-45D8-BC48-C1456F38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Display: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Flex-direction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latin typeface="Calibri" panose="020F0502020204030204" pitchFamily="34" charset="0"/>
              </a:rPr>
              <a:t>column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Flex-direction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latin typeface="Calibri" panose="020F0502020204030204" pitchFamily="34" charset="0"/>
              </a:rPr>
              <a:t>row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932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CAC6D-BDCE-4A44-8CA9-DA9A1102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4761"/>
          </a:xfrm>
        </p:spPr>
        <p:txBody>
          <a:bodyPr>
            <a:normAutofit/>
          </a:bodyPr>
          <a:lstStyle/>
          <a:p>
            <a:pPr algn="ctr"/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Justify</a:t>
            </a:r>
            <a:r>
              <a:rPr lang="fr-CA" sz="4400" dirty="0">
                <a:latin typeface="Calibri" panose="020F0502020204030204" pitchFamily="34" charset="0"/>
              </a:rPr>
              <a:t> 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A4162-CBE7-45D8-BC48-C1456F38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26" y="1825625"/>
            <a:ext cx="1088797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display: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justify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-content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latin typeface="Calibri" panose="020F0502020204030204" pitchFamily="34" charset="0"/>
              </a:rPr>
              <a:t>flex</a:t>
            </a:r>
            <a:r>
              <a:rPr lang="fr-CA" sz="3200" dirty="0">
                <a:latin typeface="Calibri" panose="020F0502020204030204" pitchFamily="34" charset="0"/>
              </a:rPr>
              <a:t>-start/ </a:t>
            </a:r>
            <a:r>
              <a:rPr lang="fr-CA" sz="3200" dirty="0" err="1">
                <a:latin typeface="Calibri" panose="020F0502020204030204" pitchFamily="34" charset="0"/>
              </a:rPr>
              <a:t>flex</a:t>
            </a:r>
            <a:r>
              <a:rPr lang="fr-CA" sz="3200" dirty="0">
                <a:latin typeface="Calibri" panose="020F0502020204030204" pitchFamily="34" charset="0"/>
              </a:rPr>
              <a:t>-end/ center/ </a:t>
            </a:r>
            <a:r>
              <a:rPr lang="fr-CA" sz="3200" dirty="0" err="1">
                <a:latin typeface="Calibri" panose="020F0502020204030204" pitchFamily="34" charset="0"/>
              </a:rPr>
              <a:t>space-around</a:t>
            </a:r>
            <a:r>
              <a:rPr lang="fr-CA" sz="3200" dirty="0">
                <a:latin typeface="Calibri" panose="020F0502020204030204" pitchFamily="34" charset="0"/>
              </a:rPr>
              <a:t>/  </a:t>
            </a:r>
            <a:r>
              <a:rPr lang="fr-CA" sz="3200" dirty="0" err="1">
                <a:latin typeface="Calibri" panose="020F0502020204030204" pitchFamily="34" charset="0"/>
              </a:rPr>
              <a:t>space-between</a:t>
            </a:r>
            <a:r>
              <a:rPr lang="fr-CA" sz="3200" dirty="0">
                <a:latin typeface="Calibri" panose="020F0502020204030204" pitchFamily="34" charset="0"/>
              </a:rPr>
              <a:t>/ </a:t>
            </a:r>
            <a:r>
              <a:rPr lang="fr-CA" sz="3200" dirty="0" err="1">
                <a:latin typeface="Calibri" panose="020F0502020204030204" pitchFamily="34" charset="0"/>
              </a:rPr>
              <a:t>space-evenly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098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CAC6D-BDCE-4A44-8CA9-DA9A1102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81" y="211179"/>
            <a:ext cx="9404723" cy="962014"/>
          </a:xfrm>
        </p:spPr>
        <p:txBody>
          <a:bodyPr>
            <a:normAutofit/>
          </a:bodyPr>
          <a:lstStyle/>
          <a:p>
            <a:pPr algn="ctr"/>
            <a:r>
              <a:rPr lang="fr-CA" sz="4800" dirty="0">
                <a:solidFill>
                  <a:srgbClr val="00B0F0"/>
                </a:solidFill>
                <a:latin typeface="Calibri" panose="020F0502020204030204" pitchFamily="34" charset="0"/>
              </a:rPr>
              <a:t>Positioning</a:t>
            </a:r>
            <a:r>
              <a:rPr lang="fr-CA" sz="4800" dirty="0">
                <a:latin typeface="Calibri" panose="020F0502020204030204" pitchFamily="34" charset="0"/>
              </a:rPr>
              <a:t> Items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A4162-CBE7-45D8-BC48-C1456F38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4732"/>
            <a:ext cx="8946541" cy="5443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border: 5px </a:t>
            </a:r>
            <a:r>
              <a:rPr lang="fr-CA" sz="3200" dirty="0" err="1">
                <a:latin typeface="Calibri" panose="020F0502020204030204" pitchFamily="34" charset="0"/>
              </a:rPr>
              <a:t>solid</a:t>
            </a:r>
            <a:r>
              <a:rPr lang="fr-CA" sz="3200" dirty="0">
                <a:latin typeface="Calibri" panose="020F0502020204030204" pitchFamily="34" charset="0"/>
              </a:rPr>
              <a:t> #ffcc5c;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display: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Justify-content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latin typeface="Calibri" panose="020F0502020204030204" pitchFamily="34" charset="0"/>
              </a:rPr>
              <a:t>flex</a:t>
            </a:r>
            <a:r>
              <a:rPr lang="fr-CA" sz="3200" dirty="0">
                <a:latin typeface="Calibri" panose="020F0502020204030204" pitchFamily="34" charset="0"/>
              </a:rPr>
              <a:t>-end;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3200" dirty="0">
                <a:latin typeface="Calibri" panose="020F0502020204030204" pitchFamily="34" charset="0"/>
              </a:rPr>
            </a:br>
            <a:r>
              <a:rPr lang="fr-CA" sz="3200" dirty="0">
                <a:latin typeface="Calibri" panose="020F0502020204030204" pitchFamily="34" charset="0"/>
              </a:rPr>
              <a:t>.home 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margin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-right</a:t>
            </a:r>
            <a:r>
              <a:rPr lang="fr-CA" sz="3200" dirty="0">
                <a:latin typeface="Calibri" panose="020F0502020204030204" pitchFamily="34" charset="0"/>
              </a:rPr>
              <a:t>: auto;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71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C6B33-36BF-4134-90F5-13FEFFFD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38"/>
            <a:ext cx="10515600" cy="808067"/>
          </a:xfrm>
        </p:spPr>
        <p:txBody>
          <a:bodyPr>
            <a:noAutofit/>
          </a:bodyPr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Flex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property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BA60D-5F50-49AF-9CAE-1A4A8BA58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0008"/>
            <a:ext cx="6097438" cy="514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border: 5px </a:t>
            </a:r>
            <a:r>
              <a:rPr lang="fr-CA" sz="3200" dirty="0" err="1">
                <a:latin typeface="Calibri" panose="020F0502020204030204" pitchFamily="34" charset="0"/>
              </a:rPr>
              <a:t>solid</a:t>
            </a:r>
            <a:r>
              <a:rPr lang="fr-CA" sz="3200" dirty="0">
                <a:latin typeface="Calibri" panose="020F0502020204030204" pitchFamily="34" charset="0"/>
              </a:rPr>
              <a:t> #ffcc5c;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display: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3200" dirty="0">
                <a:latin typeface="Calibri" panose="020F0502020204030204" pitchFamily="34" charset="0"/>
              </a:rPr>
            </a:br>
            <a:r>
              <a:rPr lang="fr-CA" sz="3200" dirty="0">
                <a:latin typeface="Calibri" panose="020F0502020204030204" pitchFamily="34" charset="0"/>
              </a:rPr>
              <a:t>.container &gt; div 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latin typeface="Calibri" panose="020F0502020204030204" pitchFamily="34" charset="0"/>
              </a:rPr>
              <a:t>flex</a:t>
            </a:r>
            <a:r>
              <a:rPr lang="fr-CA" sz="3200" dirty="0">
                <a:latin typeface="Calibri" panose="020F0502020204030204" pitchFamily="34" charset="0"/>
              </a:rPr>
              <a:t>: 1;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/*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flex-grow</a:t>
            </a:r>
            <a:r>
              <a:rPr lang="fr-CA" sz="3200" dirty="0">
                <a:latin typeface="Calibri" panose="020F0502020204030204" pitchFamily="34" charset="0"/>
              </a:rPr>
              <a:t>,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flex-shrink</a:t>
            </a:r>
            <a:r>
              <a:rPr lang="fr-CA" sz="3200" dirty="0">
                <a:latin typeface="Calibri" panose="020F0502020204030204" pitchFamily="34" charset="0"/>
              </a:rPr>
              <a:t>,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-basis</a:t>
            </a:r>
            <a:r>
              <a:rPr lang="fr-CA" sz="3200" dirty="0">
                <a:latin typeface="Calibri" panose="020F0502020204030204" pitchFamily="34" charset="0"/>
              </a:rPr>
              <a:t> */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3200" dirty="0">
                <a:latin typeface="Calibri" panose="020F0502020204030204" pitchFamily="34" charset="0"/>
              </a:rPr>
            </a:br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1465DC-E482-491B-B447-DE50A26D7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5638" y="1570008"/>
            <a:ext cx="4951562" cy="514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800" dirty="0">
                <a:latin typeface="Calibri" panose="020F0502020204030204" pitchFamily="34" charset="0"/>
              </a:rPr>
              <a:t>.container &gt; .</a:t>
            </a:r>
            <a:r>
              <a:rPr lang="fr-CA" sz="3800" dirty="0" err="1">
                <a:latin typeface="Calibri" panose="020F0502020204030204" pitchFamily="34" charset="0"/>
              </a:rPr>
              <a:t>search</a:t>
            </a:r>
            <a:r>
              <a:rPr lang="fr-CA" sz="38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fr-CA" sz="3800" dirty="0">
                <a:latin typeface="Calibri" panose="020F0502020204030204" pitchFamily="34" charset="0"/>
              </a:rPr>
              <a:t>	</a:t>
            </a:r>
            <a:r>
              <a:rPr lang="fr-CA" sz="3800" dirty="0" err="1">
                <a:latin typeface="Calibri" panose="020F0502020204030204" pitchFamily="34" charset="0"/>
              </a:rPr>
              <a:t>flex</a:t>
            </a:r>
            <a:r>
              <a:rPr lang="fr-CA" sz="3800" dirty="0">
                <a:latin typeface="Calibri" panose="020F0502020204030204" pitchFamily="34" charset="0"/>
              </a:rPr>
              <a:t>: 2;</a:t>
            </a:r>
          </a:p>
          <a:p>
            <a:pPr marL="0" indent="0">
              <a:buNone/>
            </a:pPr>
            <a:r>
              <a:rPr lang="fr-CA" sz="38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41105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525</TotalTime>
  <Words>228</Words>
  <Application>Microsoft Office PowerPoint</Application>
  <PresentationFormat>Grand écran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Introduction Flexbox</vt:lpstr>
      <vt:lpstr> Flexbox Basics</vt:lpstr>
      <vt:lpstr>Flex Container Properties</vt:lpstr>
      <vt:lpstr> Flex Item Properties</vt:lpstr>
      <vt:lpstr>First Flexbox layout</vt:lpstr>
      <vt:lpstr>Main axis and cross axis</vt:lpstr>
      <vt:lpstr>Justify Content</vt:lpstr>
      <vt:lpstr>Positioning Items</vt:lpstr>
      <vt:lpstr>Flex property</vt:lpstr>
      <vt:lpstr>Align Items</vt:lpstr>
      <vt:lpstr>Flex direction column</vt:lpstr>
      <vt:lpstr>Wrapping</vt:lpstr>
      <vt:lpstr>Flex grow, shrink, basis</vt:lpstr>
      <vt:lpstr>Flex grow, shrink, basis (cotinues)</vt:lpstr>
      <vt:lpstr>Order</vt:lpstr>
      <vt:lpstr>Bonus: Responsive Navbar</vt:lpstr>
      <vt:lpstr>Bonus: Responsive Navbar(continues)</vt:lpstr>
      <vt:lpstr>Flexbox image grid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Amadou Seydou, Bachir</dc:creator>
  <cp:lastModifiedBy>Amadou Seydou, Bachir</cp:lastModifiedBy>
  <cp:revision>129</cp:revision>
  <dcterms:created xsi:type="dcterms:W3CDTF">2019-12-05T14:43:04Z</dcterms:created>
  <dcterms:modified xsi:type="dcterms:W3CDTF">2020-01-16T00:16:16Z</dcterms:modified>
</cp:coreProperties>
</file>