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9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8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30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71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32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49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69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873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0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2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20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87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6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76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2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BE6624-8776-452E-9735-08861D03BCD8}" type="datetimeFigureOut">
              <a:rPr lang="fr-CA" smtClean="0"/>
              <a:t>2020-01-10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E22C-CEDC-47BC-8A41-737E5B6A55C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2510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9620F-CD23-4811-8F99-F153AB8E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27053"/>
          </a:xfrm>
        </p:spPr>
        <p:txBody>
          <a:bodyPr>
            <a:norm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7907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25938-ABE7-46FE-B99B-B791622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071" y="274320"/>
            <a:ext cx="9404723" cy="996520"/>
          </a:xfrm>
        </p:spPr>
        <p:txBody>
          <a:bodyPr/>
          <a:lstStyle/>
          <a:p>
            <a:pPr algn="ctr"/>
            <a:r>
              <a:rPr lang="en-CA" sz="4400" dirty="0">
                <a:latin typeface="Calibri" panose="020F0502020204030204" pitchFamily="34" charset="0"/>
              </a:rPr>
              <a:t>Basic Development Tools</a:t>
            </a:r>
            <a:br>
              <a:rPr lang="en-CA" sz="4400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3086F-8815-4DE7-8BEC-17A458E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80558"/>
            <a:ext cx="11097315" cy="47031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Text Editor </a:t>
            </a:r>
            <a:r>
              <a:rPr lang="en-CA" sz="3200" dirty="0">
                <a:latin typeface="Calibri" panose="020F0502020204030204" pitchFamily="34" charset="0"/>
              </a:rPr>
              <a:t>- Atom, Visual Studio Code, Sublime, WebStorm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Images </a:t>
            </a:r>
            <a:r>
              <a:rPr lang="en-CA" sz="3200" dirty="0">
                <a:latin typeface="Calibri" panose="020F0502020204030204" pitchFamily="34" charset="0"/>
              </a:rPr>
              <a:t>– wocintechchat; unsplash; </a:t>
            </a:r>
            <a:r>
              <a:rPr lang="fr-CA" sz="3200" dirty="0">
                <a:latin typeface="Calibri" panose="020F0502020204030204" pitchFamily="34" charset="0"/>
              </a:rPr>
              <a:t>pixabay etc.</a:t>
            </a:r>
            <a:endParaRPr lang="en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Free Icons </a:t>
            </a:r>
            <a:r>
              <a:rPr lang="en-CA" sz="3200" dirty="0">
                <a:latin typeface="Calibri" panose="020F0502020204030204" pitchFamily="34" charset="0"/>
              </a:rPr>
              <a:t>- flaticon; </a:t>
            </a:r>
            <a:r>
              <a:rPr lang="fr-CA" sz="3200" dirty="0">
                <a:latin typeface="Calibri" panose="020F0502020204030204" pitchFamily="34" charset="0"/>
              </a:rPr>
              <a:t>freepik; fontawesome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Image Editing </a:t>
            </a:r>
            <a:r>
              <a:rPr lang="en-CA" sz="3200" dirty="0">
                <a:latin typeface="Calibri" panose="020F0502020204030204" pitchFamily="34" charset="0"/>
              </a:rPr>
              <a:t>- Photoshop, Sketch, Gimp,  Canva etc.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rgbClr val="00B0F0"/>
                </a:solidFill>
                <a:latin typeface="Calibri" panose="020F0502020204030204" pitchFamily="34" charset="0"/>
              </a:rPr>
              <a:t>Logo Maker </a:t>
            </a:r>
            <a:r>
              <a:rPr lang="en-CA" sz="3200" dirty="0">
                <a:latin typeface="Calibri" panose="020F0502020204030204" pitchFamily="34" charset="0"/>
              </a:rPr>
              <a:t>- </a:t>
            </a:r>
            <a:r>
              <a:rPr lang="fr-CA" sz="3200" dirty="0">
                <a:latin typeface="Calibri" panose="020F0502020204030204" pitchFamily="34" charset="0"/>
              </a:rPr>
              <a:t>logomakr.com; freelogodesign.org etc.</a:t>
            </a:r>
            <a:endParaRPr lang="en-CA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55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47F3E-1189-46C1-8FAC-A8CF2F1D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11119"/>
            <a:ext cx="9404723" cy="766482"/>
          </a:xfrm>
        </p:spPr>
        <p:txBody>
          <a:bodyPr>
            <a:normAutofit/>
          </a:bodyPr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Learning: HTML/CSS/JavaScript/Git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6EF4B-2286-4A04-A270-79CCF530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77601"/>
            <a:ext cx="11521440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https://www.w3schools.com/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https://www.w3docs.com/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https://javascript.info/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https://frontendmasters.github.io/bootcamp/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https://rubygarage.org/blog/most-basic-git-commands-with-examples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https://www.tutorialrepublic.com/</a:t>
            </a:r>
          </a:p>
        </p:txBody>
      </p:sp>
    </p:spTree>
    <p:extLst>
      <p:ext uri="{BB962C8B-B14F-4D97-AF65-F5344CB8AC3E}">
        <p14:creationId xmlns:p14="http://schemas.microsoft.com/office/powerpoint/2010/main" val="267397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120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Resources</vt:lpstr>
      <vt:lpstr>Basic Development Tools </vt:lpstr>
      <vt:lpstr>Learning: HTML/CSS/JavaScript/Git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Amadou Seydou, Bachir</dc:creator>
  <cp:lastModifiedBy>Amadou Seydou, Bachir</cp:lastModifiedBy>
  <cp:revision>19</cp:revision>
  <dcterms:created xsi:type="dcterms:W3CDTF">2019-12-12T18:26:07Z</dcterms:created>
  <dcterms:modified xsi:type="dcterms:W3CDTF">2020-01-10T20:38:31Z</dcterms:modified>
</cp:coreProperties>
</file>