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037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20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774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5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573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993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064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07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91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68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5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5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046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42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86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17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9DEC87-6DAD-4118-A33D-56D7FBEE3E14}" type="datetimeFigureOut">
              <a:rPr lang="fr-CA" smtClean="0"/>
              <a:t>2020-01-15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5CEB-2F49-43A7-A0D4-00C1BA5A201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614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8B82F-6B47-4F61-93E3-EE94910E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951" y="208878"/>
            <a:ext cx="9404723" cy="1025562"/>
          </a:xfrm>
        </p:spPr>
        <p:txBody>
          <a:bodyPr/>
          <a:lstStyle/>
          <a:p>
            <a:pPr algn="ctr"/>
            <a:r>
              <a:rPr lang="fr-CA" sz="4800" dirty="0">
                <a:latin typeface="Calibri" panose="020F0502020204030204" pitchFamily="34" charset="0"/>
              </a:rPr>
              <a:t>Course Curriculum </a:t>
            </a:r>
            <a:endParaRPr lang="fr-CA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BBEB2-0500-4563-881E-E4534D50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34441"/>
            <a:ext cx="8946541" cy="517084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HTML5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CSS3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GIT/GITHUB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FLEXBOX (CSS)</a:t>
            </a:r>
          </a:p>
          <a:p>
            <a:pPr>
              <a:lnSpc>
                <a:spcPct val="150000"/>
              </a:lnSpc>
            </a:pPr>
            <a:r>
              <a:rPr lang="fr-CA" sz="4000" dirty="0">
                <a:latin typeface="Calibri" panose="020F0502020204030204" pitchFamily="34" charset="0"/>
              </a:rPr>
              <a:t> GRID (CSS)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297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3718D-BCDA-4A4A-8BA5-4322E6B9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285078"/>
            <a:ext cx="9404723" cy="979842"/>
          </a:xfrm>
        </p:spPr>
        <p:txBody>
          <a:bodyPr/>
          <a:lstStyle/>
          <a:p>
            <a:pPr algn="ctr"/>
            <a:r>
              <a:rPr lang="fr-CA" sz="4800" dirty="0">
                <a:latin typeface="Calibri" panose="020F0502020204030204" pitchFamily="34" charset="0"/>
              </a:rPr>
              <a:t>Practice projects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BEDFC-C7BE-48A9-85B8-40C1A7F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2560"/>
            <a:ext cx="10988040" cy="4815839"/>
          </a:xfrm>
        </p:spPr>
        <p:txBody>
          <a:bodyPr>
            <a:normAutofit/>
          </a:bodyPr>
          <a:lstStyle/>
          <a:p>
            <a:r>
              <a:rPr lang="fr-CA" sz="4000" dirty="0">
                <a:latin typeface="Calibri" panose="020F0502020204030204" pitchFamily="34" charset="0"/>
              </a:rPr>
              <a:t> HTML5      						=== 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CSS3		    					===	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GIT/GITHUB					===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FLEXBOX (CSS)				===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GRID (CSS)						=== Multiple projects</a:t>
            </a:r>
          </a:p>
          <a:p>
            <a:r>
              <a:rPr lang="fr-CA" sz="4000" dirty="0">
                <a:latin typeface="Calibri" panose="020F0502020204030204" pitchFamily="34" charset="0"/>
              </a:rPr>
              <a:t> Final Team Project		=== </a:t>
            </a:r>
            <a:r>
              <a:rPr lang="fr-CA" sz="4000" dirty="0" err="1">
                <a:latin typeface="Calibri" panose="020F0502020204030204" pitchFamily="34" charset="0"/>
              </a:rPr>
              <a:t>Build</a:t>
            </a:r>
            <a:r>
              <a:rPr lang="fr-CA" sz="4000" dirty="0">
                <a:latin typeface="Calibri" panose="020F0502020204030204" pitchFamily="34" charset="0"/>
              </a:rPr>
              <a:t> a </a:t>
            </a:r>
            <a:r>
              <a:rPr lang="fr-CA" sz="4000" dirty="0" err="1">
                <a:latin typeface="Calibri" panose="020F0502020204030204" pitchFamily="34" charset="0"/>
              </a:rPr>
              <a:t>complete</a:t>
            </a:r>
            <a:r>
              <a:rPr lang="fr-CA" sz="4000" dirty="0">
                <a:latin typeface="Calibri" panose="020F0502020204030204" pitchFamily="34" charset="0"/>
              </a:rPr>
              <a:t> app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3594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24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Course Curriculum </vt:lpstr>
      <vt:lpstr>Practice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18</cp:revision>
  <dcterms:created xsi:type="dcterms:W3CDTF">2019-12-31T13:14:52Z</dcterms:created>
  <dcterms:modified xsi:type="dcterms:W3CDTF">2020-01-15T23:58:22Z</dcterms:modified>
</cp:coreProperties>
</file>