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87" r:id="rId4"/>
  </p:sldMasterIdLst>
  <p:notesMasterIdLst>
    <p:notesMasterId r:id="rId16"/>
  </p:notesMasterIdLst>
  <p:sldIdLst>
    <p:sldId id="278" r:id="rId5"/>
    <p:sldId id="279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vi Shankar" initials="RS" lastIdx="1" clrIdx="0">
    <p:extLst>
      <p:ext uri="{19B8F6BF-5375-455C-9EA6-DF929625EA0E}">
        <p15:presenceInfo xmlns:p15="http://schemas.microsoft.com/office/powerpoint/2012/main" userId="a321aeef6e4994d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19" autoAdjust="0"/>
  </p:normalViewPr>
  <p:slideViewPr>
    <p:cSldViewPr snapToGrid="0">
      <p:cViewPr>
        <p:scale>
          <a:sx n="66" d="100"/>
          <a:sy n="66" d="100"/>
        </p:scale>
        <p:origin x="121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919786-4EC0-4FD5-A1A4-DE951BCE7D5E}" type="doc">
      <dgm:prSet loTypeId="urn:microsoft.com/office/officeart/2008/layout/HalfCircleOrganizationChart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D85CCF2-5A16-4262-A9C4-5F4AD2AC249F}">
      <dgm:prSet phldrT="[Text]"/>
      <dgm:spPr/>
      <dgm:t>
        <a:bodyPr/>
        <a:lstStyle/>
        <a:p>
          <a:r>
            <a:rPr 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Super Admin</a:t>
          </a:r>
          <a:endParaRPr lang="en-IN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C82A5B5-BEA5-4768-B0A6-91ABE41420D7}" type="parTrans" cxnId="{488B7BDC-A5E5-4D4A-A36E-6646290E907A}">
      <dgm:prSet/>
      <dgm:spPr/>
      <dgm:t>
        <a:bodyPr/>
        <a:lstStyle/>
        <a:p>
          <a:endParaRPr lang="en-IN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88E5732-7D15-4580-9803-BAA53667FDF6}" type="sibTrans" cxnId="{488B7BDC-A5E5-4D4A-A36E-6646290E907A}">
      <dgm:prSet/>
      <dgm:spPr/>
      <dgm:t>
        <a:bodyPr/>
        <a:lstStyle/>
        <a:p>
          <a:endParaRPr lang="en-IN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F52E238-BC26-4E50-8D14-762B25C31234}" type="asst">
      <dgm:prSet phldrT="[Text]"/>
      <dgm:spPr/>
      <dgm:t>
        <a:bodyPr/>
        <a:lstStyle/>
        <a:p>
          <a:r>
            <a:rPr 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Home page</a:t>
          </a:r>
          <a:endParaRPr lang="en-IN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2D43A71-AA79-4E98-8755-C867F95297CE}" type="parTrans" cxnId="{03ADB286-3832-4AB2-8D6B-D4A82BA57B8F}">
      <dgm:prSet/>
      <dgm:spPr/>
      <dgm:t>
        <a:bodyPr/>
        <a:lstStyle/>
        <a:p>
          <a:endParaRPr lang="en-IN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1731F6B-65C4-4FC8-B173-0251BF2853EB}" type="sibTrans" cxnId="{03ADB286-3832-4AB2-8D6B-D4A82BA57B8F}">
      <dgm:prSet/>
      <dgm:spPr/>
      <dgm:t>
        <a:bodyPr/>
        <a:lstStyle/>
        <a:p>
          <a:endParaRPr lang="en-IN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F69D7B0-E763-448A-A63D-A9B594978E24}">
      <dgm:prSet phldrT="[Text]"/>
      <dgm:spPr/>
      <dgm:t>
        <a:bodyPr/>
        <a:lstStyle/>
        <a:p>
          <a:r>
            <a:rPr 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Home</a:t>
          </a:r>
          <a:endParaRPr lang="en-IN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100FC39-8EF7-4289-A152-4DDFE70AE0C4}" type="parTrans" cxnId="{BD3E4D5D-9EED-410A-AECF-306C0B89F241}">
      <dgm:prSet/>
      <dgm:spPr/>
      <dgm:t>
        <a:bodyPr/>
        <a:lstStyle/>
        <a:p>
          <a:endParaRPr lang="en-IN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1B12804-F596-4603-86CB-D5BF94D4E9DF}" type="sibTrans" cxnId="{BD3E4D5D-9EED-410A-AECF-306C0B89F241}">
      <dgm:prSet/>
      <dgm:spPr/>
      <dgm:t>
        <a:bodyPr/>
        <a:lstStyle/>
        <a:p>
          <a:endParaRPr lang="en-IN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4A36D17-89AB-4531-9B6A-A6F55C1B0255}">
      <dgm:prSet phldrT="[Text]"/>
      <dgm:spPr/>
      <dgm:t>
        <a:bodyPr/>
        <a:lstStyle/>
        <a:p>
          <a:r>
            <a:rPr 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Members</a:t>
          </a:r>
          <a:endParaRPr lang="en-IN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31BDD12-96C8-4450-8D62-78C72BD2A4E9}" type="parTrans" cxnId="{C3511318-7F83-4F85-8A96-7EE1738FFDD6}">
      <dgm:prSet/>
      <dgm:spPr/>
      <dgm:t>
        <a:bodyPr/>
        <a:lstStyle/>
        <a:p>
          <a:endParaRPr lang="en-IN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C772D7C-1F41-4D08-8A57-ABAFA00980A4}" type="sibTrans" cxnId="{C3511318-7F83-4F85-8A96-7EE1738FFDD6}">
      <dgm:prSet/>
      <dgm:spPr/>
      <dgm:t>
        <a:bodyPr/>
        <a:lstStyle/>
        <a:p>
          <a:endParaRPr lang="en-IN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5BF81A2-AD0E-4574-8060-011ED4873090}">
      <dgm:prSet phldrT="[Text]"/>
      <dgm:spPr/>
      <dgm:t>
        <a:bodyPr/>
        <a:lstStyle/>
        <a:p>
          <a:r>
            <a:rPr 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Third Parties</a:t>
          </a:r>
          <a:endParaRPr lang="en-IN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7DB0475-1D5E-4341-9AE2-8CF641D2EAB6}" type="parTrans" cxnId="{3387B452-E9C1-4CEF-AA39-80BD1E1FF10A}">
      <dgm:prSet/>
      <dgm:spPr/>
      <dgm:t>
        <a:bodyPr/>
        <a:lstStyle/>
        <a:p>
          <a:endParaRPr lang="en-IN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09DC508-09FC-4123-B2E0-38C378B018F5}" type="sibTrans" cxnId="{3387B452-E9C1-4CEF-AA39-80BD1E1FF10A}">
      <dgm:prSet/>
      <dgm:spPr/>
      <dgm:t>
        <a:bodyPr/>
        <a:lstStyle/>
        <a:p>
          <a:endParaRPr lang="en-IN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3B7C925-102B-48CE-A3B6-D43F7DBCF330}">
      <dgm:prSet phldrT="[Text]"/>
      <dgm:spPr/>
      <dgm:t>
        <a:bodyPr/>
        <a:lstStyle/>
        <a:p>
          <a:r>
            <a:rPr 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Products / Servies</a:t>
          </a:r>
          <a:endParaRPr lang="en-IN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80CE7EA-0B54-4647-ADF4-136F95A7B87D}" type="parTrans" cxnId="{03951F00-FD88-4ACA-8932-D20B8D28D574}">
      <dgm:prSet/>
      <dgm:spPr/>
      <dgm:t>
        <a:bodyPr/>
        <a:lstStyle/>
        <a:p>
          <a:endParaRPr lang="en-IN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79C9A5D-3948-4A4A-93A8-85283653F02E}" type="sibTrans" cxnId="{03951F00-FD88-4ACA-8932-D20B8D28D574}">
      <dgm:prSet/>
      <dgm:spPr/>
      <dgm:t>
        <a:bodyPr/>
        <a:lstStyle/>
        <a:p>
          <a:endParaRPr lang="en-IN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5C3888B-2C40-4350-9E7C-6F95970ABCBD}">
      <dgm:prSet phldrT="[Text]"/>
      <dgm:spPr/>
      <dgm:t>
        <a:bodyPr/>
        <a:lstStyle/>
        <a:p>
          <a:r>
            <a:rPr 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MRP</a:t>
          </a:r>
          <a:endParaRPr lang="en-IN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B9CD30F-8D8B-448E-AFD9-8DADDEC10FF2}" type="parTrans" cxnId="{83ABCF8F-A51E-4C34-9467-BCFB70BB86DE}">
      <dgm:prSet/>
      <dgm:spPr/>
      <dgm:t>
        <a:bodyPr/>
        <a:lstStyle/>
        <a:p>
          <a:endParaRPr lang="en-IN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E5F7E09-8A64-4D19-BD2E-AD86A986A04A}" type="sibTrans" cxnId="{83ABCF8F-A51E-4C34-9467-BCFB70BB86DE}">
      <dgm:prSet/>
      <dgm:spPr/>
      <dgm:t>
        <a:bodyPr/>
        <a:lstStyle/>
        <a:p>
          <a:endParaRPr lang="en-IN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A0D6569-9EE5-46B1-BE54-21DD023B3E5D}">
      <dgm:prSet phldrT="[Text]"/>
      <dgm:spPr/>
      <dgm:t>
        <a:bodyPr/>
        <a:lstStyle/>
        <a:p>
          <a:r>
            <a:rPr lang="en-US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Projects</a:t>
          </a:r>
          <a:endParaRPr lang="en-IN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762BEF0-BA81-43C7-98E6-5A5B438A0E1C}" type="parTrans" cxnId="{1E9C3593-C3D5-490F-9D62-DEE8EDC10CB4}">
      <dgm:prSet/>
      <dgm:spPr/>
      <dgm:t>
        <a:bodyPr/>
        <a:lstStyle/>
        <a:p>
          <a:endParaRPr lang="en-IN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CE63BD0-4DB7-4989-A5CE-A867578B8579}" type="sibTrans" cxnId="{1E9C3593-C3D5-490F-9D62-DEE8EDC10CB4}">
      <dgm:prSet/>
      <dgm:spPr/>
      <dgm:t>
        <a:bodyPr/>
        <a:lstStyle/>
        <a:p>
          <a:endParaRPr lang="en-IN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94EC45E-4D5E-4903-9009-9DF5FD2FCEDB}">
      <dgm:prSet phldrT="[Text]"/>
      <dgm:spPr/>
      <dgm:t>
        <a:bodyPr/>
        <a:lstStyle/>
        <a:p>
          <a:r>
            <a:rPr 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Billing &amp; Payment</a:t>
          </a:r>
          <a:endParaRPr lang="en-IN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766DCE5-7BA1-4362-9217-72A0E259F7AE}" type="parTrans" cxnId="{4A8897C5-1823-4B7D-BE4B-DC40129E4549}">
      <dgm:prSet/>
      <dgm:spPr/>
      <dgm:t>
        <a:bodyPr/>
        <a:lstStyle/>
        <a:p>
          <a:endParaRPr lang="en-IN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E911BD8-B251-4C35-9C11-20AC580C2897}" type="sibTrans" cxnId="{4A8897C5-1823-4B7D-BE4B-DC40129E4549}">
      <dgm:prSet/>
      <dgm:spPr/>
      <dgm:t>
        <a:bodyPr/>
        <a:lstStyle/>
        <a:p>
          <a:endParaRPr lang="en-IN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EFA0842-4970-47E9-9334-56A1DEBA4103}">
      <dgm:prSet phldrT="[Text]"/>
      <dgm:spPr/>
      <dgm:t>
        <a:bodyPr/>
        <a:lstStyle/>
        <a:p>
          <a:r>
            <a:rPr 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HRM</a:t>
          </a:r>
          <a:endParaRPr lang="en-IN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AD11883-F61E-41CB-812B-5BD5861AB5DB}" type="parTrans" cxnId="{7E47C042-9892-4E8F-A37B-57056A796644}">
      <dgm:prSet/>
      <dgm:spPr/>
      <dgm:t>
        <a:bodyPr/>
        <a:lstStyle/>
        <a:p>
          <a:endParaRPr lang="en-IN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240CC64-A110-40D0-8AB5-ED557996F16C}" type="sibTrans" cxnId="{7E47C042-9892-4E8F-A37B-57056A796644}">
      <dgm:prSet/>
      <dgm:spPr/>
      <dgm:t>
        <a:bodyPr/>
        <a:lstStyle/>
        <a:p>
          <a:endParaRPr lang="en-IN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EAB7494-5CF3-4103-A3FB-7E58B3C6CADC}">
      <dgm:prSet phldrT="[Text]"/>
      <dgm:spPr/>
      <dgm:t>
        <a:bodyPr/>
        <a:lstStyle/>
        <a:p>
          <a:r>
            <a:rPr 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Agenda</a:t>
          </a:r>
          <a:endParaRPr lang="en-IN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C305659-4C4D-4972-93F6-0D92DC05BFB1}" type="parTrans" cxnId="{99B5B5F9-96E7-4C6E-BDF3-071EFCDA30A8}">
      <dgm:prSet/>
      <dgm:spPr/>
      <dgm:t>
        <a:bodyPr/>
        <a:lstStyle/>
        <a:p>
          <a:endParaRPr lang="en-IN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D874165-82C6-408B-8055-FE3A0C86A233}" type="sibTrans" cxnId="{99B5B5F9-96E7-4C6E-BDF3-071EFCDA30A8}">
      <dgm:prSet/>
      <dgm:spPr/>
      <dgm:t>
        <a:bodyPr/>
        <a:lstStyle/>
        <a:p>
          <a:endParaRPr lang="en-IN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24EAD54-7589-421F-80BF-89B18184BA9E}">
      <dgm:prSet phldrT="[Text]"/>
      <dgm:spPr/>
      <dgm:t>
        <a:bodyPr/>
        <a:lstStyle/>
        <a:p>
          <a:r>
            <a:rPr 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Tools</a:t>
          </a:r>
          <a:endParaRPr lang="en-IN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23346C5-14CD-4B29-9A0B-8C4034CAA5DD}" type="parTrans" cxnId="{0EA2D4AE-155D-4B70-8DC6-EFE4E104E560}">
      <dgm:prSet/>
      <dgm:spPr/>
      <dgm:t>
        <a:bodyPr/>
        <a:lstStyle/>
        <a:p>
          <a:endParaRPr lang="en-IN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2386D0A-DD88-4AD6-8B87-83783F287315}" type="sibTrans" cxnId="{0EA2D4AE-155D-4B70-8DC6-EFE4E104E560}">
      <dgm:prSet/>
      <dgm:spPr/>
      <dgm:t>
        <a:bodyPr/>
        <a:lstStyle/>
        <a:p>
          <a:endParaRPr lang="en-IN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E2F4D2F-35DF-4F56-8509-DB10510EA290}" type="pres">
      <dgm:prSet presAssocID="{60919786-4EC0-4FD5-A1A4-DE951BCE7D5E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1F3DFCF-9505-4204-8D35-06656553057F}" type="pres">
      <dgm:prSet presAssocID="{CD85CCF2-5A16-4262-A9C4-5F4AD2AC249F}" presName="hierRoot1" presStyleCnt="0">
        <dgm:presLayoutVars>
          <dgm:hierBranch val="init"/>
        </dgm:presLayoutVars>
      </dgm:prSet>
      <dgm:spPr/>
    </dgm:pt>
    <dgm:pt modelId="{6ADFC30A-B62D-4197-A681-B41EE6A17BFF}" type="pres">
      <dgm:prSet presAssocID="{CD85CCF2-5A16-4262-A9C4-5F4AD2AC249F}" presName="rootComposite1" presStyleCnt="0"/>
      <dgm:spPr/>
    </dgm:pt>
    <dgm:pt modelId="{92B4FA10-71D8-40B9-B2E8-CFD7AD534B7E}" type="pres">
      <dgm:prSet presAssocID="{CD85CCF2-5A16-4262-A9C4-5F4AD2AC249F}" presName="rootText1" presStyleLbl="alignAcc1" presStyleIdx="0" presStyleCnt="0">
        <dgm:presLayoutVars>
          <dgm:chPref val="3"/>
        </dgm:presLayoutVars>
      </dgm:prSet>
      <dgm:spPr/>
    </dgm:pt>
    <dgm:pt modelId="{CE5B280B-35B0-47FE-9B73-98D2425EA71F}" type="pres">
      <dgm:prSet presAssocID="{CD85CCF2-5A16-4262-A9C4-5F4AD2AC249F}" presName="topArc1" presStyleLbl="parChTrans1D1" presStyleIdx="0" presStyleCnt="24"/>
      <dgm:spPr/>
    </dgm:pt>
    <dgm:pt modelId="{233C2D64-E246-4345-972C-9D2349C9C249}" type="pres">
      <dgm:prSet presAssocID="{CD85CCF2-5A16-4262-A9C4-5F4AD2AC249F}" presName="bottomArc1" presStyleLbl="parChTrans1D1" presStyleIdx="1" presStyleCnt="24"/>
      <dgm:spPr/>
    </dgm:pt>
    <dgm:pt modelId="{BE3D55DB-414D-4F80-83E4-931B0574AFDF}" type="pres">
      <dgm:prSet presAssocID="{CD85CCF2-5A16-4262-A9C4-5F4AD2AC249F}" presName="topConnNode1" presStyleLbl="node1" presStyleIdx="0" presStyleCnt="0"/>
      <dgm:spPr/>
    </dgm:pt>
    <dgm:pt modelId="{D153EC2F-EB65-4827-B9FF-CADCA8213C4E}" type="pres">
      <dgm:prSet presAssocID="{CD85CCF2-5A16-4262-A9C4-5F4AD2AC249F}" presName="hierChild2" presStyleCnt="0"/>
      <dgm:spPr/>
    </dgm:pt>
    <dgm:pt modelId="{BF5E6ECA-5E50-4451-A8C9-DEA073D5FFDD}" type="pres">
      <dgm:prSet presAssocID="{0100FC39-8EF7-4289-A152-4DDFE70AE0C4}" presName="Name28" presStyleLbl="parChTrans1D2" presStyleIdx="0" presStyleCnt="11"/>
      <dgm:spPr/>
    </dgm:pt>
    <dgm:pt modelId="{7CEBC7C7-4A51-4F17-A97B-1E36514C6B65}" type="pres">
      <dgm:prSet presAssocID="{9F69D7B0-E763-448A-A63D-A9B594978E24}" presName="hierRoot2" presStyleCnt="0">
        <dgm:presLayoutVars>
          <dgm:hierBranch val="init"/>
        </dgm:presLayoutVars>
      </dgm:prSet>
      <dgm:spPr/>
    </dgm:pt>
    <dgm:pt modelId="{FC4DF09E-2A47-4FE5-87B7-F209EF99F6AB}" type="pres">
      <dgm:prSet presAssocID="{9F69D7B0-E763-448A-A63D-A9B594978E24}" presName="rootComposite2" presStyleCnt="0"/>
      <dgm:spPr/>
    </dgm:pt>
    <dgm:pt modelId="{BCF8F8FE-BD9E-45A1-AE38-218AB44051BD}" type="pres">
      <dgm:prSet presAssocID="{9F69D7B0-E763-448A-A63D-A9B594978E24}" presName="rootText2" presStyleLbl="alignAcc1" presStyleIdx="0" presStyleCnt="0">
        <dgm:presLayoutVars>
          <dgm:chPref val="3"/>
        </dgm:presLayoutVars>
      </dgm:prSet>
      <dgm:spPr/>
    </dgm:pt>
    <dgm:pt modelId="{3A0E0F0F-E29A-4F45-94EE-0B7766AE2A0B}" type="pres">
      <dgm:prSet presAssocID="{9F69D7B0-E763-448A-A63D-A9B594978E24}" presName="topArc2" presStyleLbl="parChTrans1D1" presStyleIdx="2" presStyleCnt="24"/>
      <dgm:spPr/>
    </dgm:pt>
    <dgm:pt modelId="{3369D733-65A4-4391-8263-EFA1AF90ED9F}" type="pres">
      <dgm:prSet presAssocID="{9F69D7B0-E763-448A-A63D-A9B594978E24}" presName="bottomArc2" presStyleLbl="parChTrans1D1" presStyleIdx="3" presStyleCnt="24"/>
      <dgm:spPr/>
    </dgm:pt>
    <dgm:pt modelId="{6CB1FBDB-9F9E-4D19-BAE6-7831460265DB}" type="pres">
      <dgm:prSet presAssocID="{9F69D7B0-E763-448A-A63D-A9B594978E24}" presName="topConnNode2" presStyleLbl="node2" presStyleIdx="0" presStyleCnt="0"/>
      <dgm:spPr/>
    </dgm:pt>
    <dgm:pt modelId="{AB674C51-3291-490E-95D6-314B1D24DFE1}" type="pres">
      <dgm:prSet presAssocID="{9F69D7B0-E763-448A-A63D-A9B594978E24}" presName="hierChild4" presStyleCnt="0"/>
      <dgm:spPr/>
    </dgm:pt>
    <dgm:pt modelId="{B5ED8413-4818-48F1-A66A-12D84190A97E}" type="pres">
      <dgm:prSet presAssocID="{9F69D7B0-E763-448A-A63D-A9B594978E24}" presName="hierChild5" presStyleCnt="0"/>
      <dgm:spPr/>
    </dgm:pt>
    <dgm:pt modelId="{130DA350-354C-4C08-9087-55C43FB5CB1C}" type="pres">
      <dgm:prSet presAssocID="{A31BDD12-96C8-4450-8D62-78C72BD2A4E9}" presName="Name28" presStyleLbl="parChTrans1D2" presStyleIdx="1" presStyleCnt="11"/>
      <dgm:spPr/>
    </dgm:pt>
    <dgm:pt modelId="{71A747EB-8105-47D1-B4A8-F5F9F501C4D7}" type="pres">
      <dgm:prSet presAssocID="{54A36D17-89AB-4531-9B6A-A6F55C1B0255}" presName="hierRoot2" presStyleCnt="0">
        <dgm:presLayoutVars>
          <dgm:hierBranch val="init"/>
        </dgm:presLayoutVars>
      </dgm:prSet>
      <dgm:spPr/>
    </dgm:pt>
    <dgm:pt modelId="{0DEF9FFE-F4A3-4C56-9153-C5255212551A}" type="pres">
      <dgm:prSet presAssocID="{54A36D17-89AB-4531-9B6A-A6F55C1B0255}" presName="rootComposite2" presStyleCnt="0"/>
      <dgm:spPr/>
    </dgm:pt>
    <dgm:pt modelId="{442EBFFB-ACB0-4E4F-8B27-A20DC0368C85}" type="pres">
      <dgm:prSet presAssocID="{54A36D17-89AB-4531-9B6A-A6F55C1B0255}" presName="rootText2" presStyleLbl="alignAcc1" presStyleIdx="0" presStyleCnt="0">
        <dgm:presLayoutVars>
          <dgm:chPref val="3"/>
        </dgm:presLayoutVars>
      </dgm:prSet>
      <dgm:spPr/>
    </dgm:pt>
    <dgm:pt modelId="{6A25E78A-9125-4AA7-8A8E-415C2A50F7FE}" type="pres">
      <dgm:prSet presAssocID="{54A36D17-89AB-4531-9B6A-A6F55C1B0255}" presName="topArc2" presStyleLbl="parChTrans1D1" presStyleIdx="4" presStyleCnt="24"/>
      <dgm:spPr/>
    </dgm:pt>
    <dgm:pt modelId="{0D5D1649-217E-4F09-9020-392092A6A89D}" type="pres">
      <dgm:prSet presAssocID="{54A36D17-89AB-4531-9B6A-A6F55C1B0255}" presName="bottomArc2" presStyleLbl="parChTrans1D1" presStyleIdx="5" presStyleCnt="24"/>
      <dgm:spPr/>
    </dgm:pt>
    <dgm:pt modelId="{01D7BF78-B8E0-42D4-929F-31E66827DE32}" type="pres">
      <dgm:prSet presAssocID="{54A36D17-89AB-4531-9B6A-A6F55C1B0255}" presName="topConnNode2" presStyleLbl="node2" presStyleIdx="0" presStyleCnt="0"/>
      <dgm:spPr/>
    </dgm:pt>
    <dgm:pt modelId="{6BAFA83E-8973-4B75-979C-3DC65BBECC79}" type="pres">
      <dgm:prSet presAssocID="{54A36D17-89AB-4531-9B6A-A6F55C1B0255}" presName="hierChild4" presStyleCnt="0"/>
      <dgm:spPr/>
    </dgm:pt>
    <dgm:pt modelId="{DB18FC65-601F-4C52-919C-F4ED6DF06227}" type="pres">
      <dgm:prSet presAssocID="{54A36D17-89AB-4531-9B6A-A6F55C1B0255}" presName="hierChild5" presStyleCnt="0"/>
      <dgm:spPr/>
    </dgm:pt>
    <dgm:pt modelId="{73A58822-705F-4D8B-8A5F-D25E34E458A8}" type="pres">
      <dgm:prSet presAssocID="{07DB0475-1D5E-4341-9AE2-8CF641D2EAB6}" presName="Name28" presStyleLbl="parChTrans1D2" presStyleIdx="2" presStyleCnt="11"/>
      <dgm:spPr/>
    </dgm:pt>
    <dgm:pt modelId="{F95808F5-D289-4924-A64A-E246A52E2ABC}" type="pres">
      <dgm:prSet presAssocID="{95BF81A2-AD0E-4574-8060-011ED4873090}" presName="hierRoot2" presStyleCnt="0">
        <dgm:presLayoutVars>
          <dgm:hierBranch val="init"/>
        </dgm:presLayoutVars>
      </dgm:prSet>
      <dgm:spPr/>
    </dgm:pt>
    <dgm:pt modelId="{F9267A0A-8657-4FA7-BE84-FAF35755FFAA}" type="pres">
      <dgm:prSet presAssocID="{95BF81A2-AD0E-4574-8060-011ED4873090}" presName="rootComposite2" presStyleCnt="0"/>
      <dgm:spPr/>
    </dgm:pt>
    <dgm:pt modelId="{3C924105-4B24-4CD7-878D-746331C05CC5}" type="pres">
      <dgm:prSet presAssocID="{95BF81A2-AD0E-4574-8060-011ED4873090}" presName="rootText2" presStyleLbl="alignAcc1" presStyleIdx="0" presStyleCnt="0">
        <dgm:presLayoutVars>
          <dgm:chPref val="3"/>
        </dgm:presLayoutVars>
      </dgm:prSet>
      <dgm:spPr/>
    </dgm:pt>
    <dgm:pt modelId="{8DDD618E-2B75-4714-8969-C70EF09C4E95}" type="pres">
      <dgm:prSet presAssocID="{95BF81A2-AD0E-4574-8060-011ED4873090}" presName="topArc2" presStyleLbl="parChTrans1D1" presStyleIdx="6" presStyleCnt="24"/>
      <dgm:spPr/>
    </dgm:pt>
    <dgm:pt modelId="{8FB9CB1A-6A2A-4C8D-9CF4-04F882306AEF}" type="pres">
      <dgm:prSet presAssocID="{95BF81A2-AD0E-4574-8060-011ED4873090}" presName="bottomArc2" presStyleLbl="parChTrans1D1" presStyleIdx="7" presStyleCnt="24"/>
      <dgm:spPr/>
    </dgm:pt>
    <dgm:pt modelId="{F4FDAB35-1D2A-426A-B501-69D87EB0ED5D}" type="pres">
      <dgm:prSet presAssocID="{95BF81A2-AD0E-4574-8060-011ED4873090}" presName="topConnNode2" presStyleLbl="node2" presStyleIdx="0" presStyleCnt="0"/>
      <dgm:spPr/>
    </dgm:pt>
    <dgm:pt modelId="{C16F4126-A7A7-4DC5-85FD-F8B357DD6728}" type="pres">
      <dgm:prSet presAssocID="{95BF81A2-AD0E-4574-8060-011ED4873090}" presName="hierChild4" presStyleCnt="0"/>
      <dgm:spPr/>
    </dgm:pt>
    <dgm:pt modelId="{78C8D116-7A01-4D7B-AF12-45F0318F4E45}" type="pres">
      <dgm:prSet presAssocID="{95BF81A2-AD0E-4574-8060-011ED4873090}" presName="hierChild5" presStyleCnt="0"/>
      <dgm:spPr/>
    </dgm:pt>
    <dgm:pt modelId="{71ED973F-AB49-4614-ACD4-AB10C2349473}" type="pres">
      <dgm:prSet presAssocID="{880CE7EA-0B54-4647-ADF4-136F95A7B87D}" presName="Name28" presStyleLbl="parChTrans1D2" presStyleIdx="3" presStyleCnt="11"/>
      <dgm:spPr/>
    </dgm:pt>
    <dgm:pt modelId="{93D2E6AE-C266-4FBA-BAEC-1B3E44644966}" type="pres">
      <dgm:prSet presAssocID="{53B7C925-102B-48CE-A3B6-D43F7DBCF330}" presName="hierRoot2" presStyleCnt="0">
        <dgm:presLayoutVars>
          <dgm:hierBranch val="init"/>
        </dgm:presLayoutVars>
      </dgm:prSet>
      <dgm:spPr/>
    </dgm:pt>
    <dgm:pt modelId="{2A63E03A-5398-49E0-ADA4-32F43B19B873}" type="pres">
      <dgm:prSet presAssocID="{53B7C925-102B-48CE-A3B6-D43F7DBCF330}" presName="rootComposite2" presStyleCnt="0"/>
      <dgm:spPr/>
    </dgm:pt>
    <dgm:pt modelId="{C03DF357-5B90-4340-BF54-C213DF0645FF}" type="pres">
      <dgm:prSet presAssocID="{53B7C925-102B-48CE-A3B6-D43F7DBCF330}" presName="rootText2" presStyleLbl="alignAcc1" presStyleIdx="0" presStyleCnt="0">
        <dgm:presLayoutVars>
          <dgm:chPref val="3"/>
        </dgm:presLayoutVars>
      </dgm:prSet>
      <dgm:spPr/>
    </dgm:pt>
    <dgm:pt modelId="{DE801116-1E82-4612-8FFA-AA82CB64E9A0}" type="pres">
      <dgm:prSet presAssocID="{53B7C925-102B-48CE-A3B6-D43F7DBCF330}" presName="topArc2" presStyleLbl="parChTrans1D1" presStyleIdx="8" presStyleCnt="24"/>
      <dgm:spPr/>
    </dgm:pt>
    <dgm:pt modelId="{9A0DCB1F-BE37-4DA2-B0AD-E31251E4B04D}" type="pres">
      <dgm:prSet presAssocID="{53B7C925-102B-48CE-A3B6-D43F7DBCF330}" presName="bottomArc2" presStyleLbl="parChTrans1D1" presStyleIdx="9" presStyleCnt="24"/>
      <dgm:spPr/>
    </dgm:pt>
    <dgm:pt modelId="{6C4A5C90-87E5-41A5-89B4-CC4EF579831F}" type="pres">
      <dgm:prSet presAssocID="{53B7C925-102B-48CE-A3B6-D43F7DBCF330}" presName="topConnNode2" presStyleLbl="node2" presStyleIdx="0" presStyleCnt="0"/>
      <dgm:spPr/>
    </dgm:pt>
    <dgm:pt modelId="{C00B00B4-4EEC-4879-962D-F466151915AC}" type="pres">
      <dgm:prSet presAssocID="{53B7C925-102B-48CE-A3B6-D43F7DBCF330}" presName="hierChild4" presStyleCnt="0"/>
      <dgm:spPr/>
    </dgm:pt>
    <dgm:pt modelId="{00D039CA-21CF-48E9-B768-7BE0BC025DA7}" type="pres">
      <dgm:prSet presAssocID="{53B7C925-102B-48CE-A3B6-D43F7DBCF330}" presName="hierChild5" presStyleCnt="0"/>
      <dgm:spPr/>
    </dgm:pt>
    <dgm:pt modelId="{F62F2EA2-1362-47DF-ABBE-9F876846578A}" type="pres">
      <dgm:prSet presAssocID="{CB9CD30F-8D8B-448E-AFD9-8DADDEC10FF2}" presName="Name28" presStyleLbl="parChTrans1D2" presStyleIdx="4" presStyleCnt="11"/>
      <dgm:spPr/>
    </dgm:pt>
    <dgm:pt modelId="{E6C5E8E4-3A3B-485A-9BDA-329FCC2B835E}" type="pres">
      <dgm:prSet presAssocID="{85C3888B-2C40-4350-9E7C-6F95970ABCBD}" presName="hierRoot2" presStyleCnt="0">
        <dgm:presLayoutVars>
          <dgm:hierBranch val="init"/>
        </dgm:presLayoutVars>
      </dgm:prSet>
      <dgm:spPr/>
    </dgm:pt>
    <dgm:pt modelId="{0F8FD24B-3EB0-4AB0-8DD2-221380339A69}" type="pres">
      <dgm:prSet presAssocID="{85C3888B-2C40-4350-9E7C-6F95970ABCBD}" presName="rootComposite2" presStyleCnt="0"/>
      <dgm:spPr/>
    </dgm:pt>
    <dgm:pt modelId="{DB1DE839-3F72-4D06-A336-ECB538AB2088}" type="pres">
      <dgm:prSet presAssocID="{85C3888B-2C40-4350-9E7C-6F95970ABCBD}" presName="rootText2" presStyleLbl="alignAcc1" presStyleIdx="0" presStyleCnt="0">
        <dgm:presLayoutVars>
          <dgm:chPref val="3"/>
        </dgm:presLayoutVars>
      </dgm:prSet>
      <dgm:spPr/>
    </dgm:pt>
    <dgm:pt modelId="{3CA81D85-13CB-4F17-8CC3-3CD65225AAB0}" type="pres">
      <dgm:prSet presAssocID="{85C3888B-2C40-4350-9E7C-6F95970ABCBD}" presName="topArc2" presStyleLbl="parChTrans1D1" presStyleIdx="10" presStyleCnt="24"/>
      <dgm:spPr/>
    </dgm:pt>
    <dgm:pt modelId="{1C82F3C6-AF91-433A-9168-6E42689BE10F}" type="pres">
      <dgm:prSet presAssocID="{85C3888B-2C40-4350-9E7C-6F95970ABCBD}" presName="bottomArc2" presStyleLbl="parChTrans1D1" presStyleIdx="11" presStyleCnt="24"/>
      <dgm:spPr/>
    </dgm:pt>
    <dgm:pt modelId="{E2E4F348-C7C1-41DD-B1B0-86CCD064FD9A}" type="pres">
      <dgm:prSet presAssocID="{85C3888B-2C40-4350-9E7C-6F95970ABCBD}" presName="topConnNode2" presStyleLbl="node2" presStyleIdx="0" presStyleCnt="0"/>
      <dgm:spPr/>
    </dgm:pt>
    <dgm:pt modelId="{D49DB8FD-2C0D-4CFF-A399-517E82C842BE}" type="pres">
      <dgm:prSet presAssocID="{85C3888B-2C40-4350-9E7C-6F95970ABCBD}" presName="hierChild4" presStyleCnt="0"/>
      <dgm:spPr/>
    </dgm:pt>
    <dgm:pt modelId="{E3363121-86AD-46AE-808E-165319932796}" type="pres">
      <dgm:prSet presAssocID="{85C3888B-2C40-4350-9E7C-6F95970ABCBD}" presName="hierChild5" presStyleCnt="0"/>
      <dgm:spPr/>
    </dgm:pt>
    <dgm:pt modelId="{63EDDD25-32C7-48F1-817A-A9D432B76364}" type="pres">
      <dgm:prSet presAssocID="{C762BEF0-BA81-43C7-98E6-5A5B438A0E1C}" presName="Name28" presStyleLbl="parChTrans1D2" presStyleIdx="5" presStyleCnt="11"/>
      <dgm:spPr/>
    </dgm:pt>
    <dgm:pt modelId="{89547951-651E-4629-B267-B974D3183703}" type="pres">
      <dgm:prSet presAssocID="{EA0D6569-9EE5-46B1-BE54-21DD023B3E5D}" presName="hierRoot2" presStyleCnt="0">
        <dgm:presLayoutVars>
          <dgm:hierBranch val="init"/>
        </dgm:presLayoutVars>
      </dgm:prSet>
      <dgm:spPr/>
    </dgm:pt>
    <dgm:pt modelId="{3F4D9E5A-BF3B-43FE-BC95-DFC5BD23C1C8}" type="pres">
      <dgm:prSet presAssocID="{EA0D6569-9EE5-46B1-BE54-21DD023B3E5D}" presName="rootComposite2" presStyleCnt="0"/>
      <dgm:spPr/>
    </dgm:pt>
    <dgm:pt modelId="{8A158ED1-1D7B-4C9B-89F4-7429C50275C2}" type="pres">
      <dgm:prSet presAssocID="{EA0D6569-9EE5-46B1-BE54-21DD023B3E5D}" presName="rootText2" presStyleLbl="alignAcc1" presStyleIdx="0" presStyleCnt="0">
        <dgm:presLayoutVars>
          <dgm:chPref val="3"/>
        </dgm:presLayoutVars>
      </dgm:prSet>
      <dgm:spPr/>
    </dgm:pt>
    <dgm:pt modelId="{AD1067E5-1F36-4879-AE0F-72363F7760EB}" type="pres">
      <dgm:prSet presAssocID="{EA0D6569-9EE5-46B1-BE54-21DD023B3E5D}" presName="topArc2" presStyleLbl="parChTrans1D1" presStyleIdx="12" presStyleCnt="24"/>
      <dgm:spPr/>
    </dgm:pt>
    <dgm:pt modelId="{1DF9809F-ED06-412B-A7F4-429499ABF2F3}" type="pres">
      <dgm:prSet presAssocID="{EA0D6569-9EE5-46B1-BE54-21DD023B3E5D}" presName="bottomArc2" presStyleLbl="parChTrans1D1" presStyleIdx="13" presStyleCnt="24"/>
      <dgm:spPr/>
    </dgm:pt>
    <dgm:pt modelId="{AF0BFFB0-51A8-408E-87DB-D466C0F592DB}" type="pres">
      <dgm:prSet presAssocID="{EA0D6569-9EE5-46B1-BE54-21DD023B3E5D}" presName="topConnNode2" presStyleLbl="node2" presStyleIdx="0" presStyleCnt="0"/>
      <dgm:spPr/>
    </dgm:pt>
    <dgm:pt modelId="{40814393-B791-4DF6-A593-548B48821F50}" type="pres">
      <dgm:prSet presAssocID="{EA0D6569-9EE5-46B1-BE54-21DD023B3E5D}" presName="hierChild4" presStyleCnt="0"/>
      <dgm:spPr/>
    </dgm:pt>
    <dgm:pt modelId="{A0A85FD2-6353-4CE3-8265-8C0888AE64B3}" type="pres">
      <dgm:prSet presAssocID="{EA0D6569-9EE5-46B1-BE54-21DD023B3E5D}" presName="hierChild5" presStyleCnt="0"/>
      <dgm:spPr/>
    </dgm:pt>
    <dgm:pt modelId="{080421D0-6650-4F28-9DDA-CE88C1049138}" type="pres">
      <dgm:prSet presAssocID="{B766DCE5-7BA1-4362-9217-72A0E259F7AE}" presName="Name28" presStyleLbl="parChTrans1D2" presStyleIdx="6" presStyleCnt="11"/>
      <dgm:spPr/>
    </dgm:pt>
    <dgm:pt modelId="{2F85D933-CB3B-4E4F-82AE-45322239C082}" type="pres">
      <dgm:prSet presAssocID="{A94EC45E-4D5E-4903-9009-9DF5FD2FCEDB}" presName="hierRoot2" presStyleCnt="0">
        <dgm:presLayoutVars>
          <dgm:hierBranch val="init"/>
        </dgm:presLayoutVars>
      </dgm:prSet>
      <dgm:spPr/>
    </dgm:pt>
    <dgm:pt modelId="{7CF49B3C-9CC0-4596-88C6-F0A771F5CD9B}" type="pres">
      <dgm:prSet presAssocID="{A94EC45E-4D5E-4903-9009-9DF5FD2FCEDB}" presName="rootComposite2" presStyleCnt="0"/>
      <dgm:spPr/>
    </dgm:pt>
    <dgm:pt modelId="{C18A4047-9633-4DDF-8BF2-5967A6125659}" type="pres">
      <dgm:prSet presAssocID="{A94EC45E-4D5E-4903-9009-9DF5FD2FCEDB}" presName="rootText2" presStyleLbl="alignAcc1" presStyleIdx="0" presStyleCnt="0">
        <dgm:presLayoutVars>
          <dgm:chPref val="3"/>
        </dgm:presLayoutVars>
      </dgm:prSet>
      <dgm:spPr/>
    </dgm:pt>
    <dgm:pt modelId="{53194545-7172-46EF-BB75-14568EEF1B93}" type="pres">
      <dgm:prSet presAssocID="{A94EC45E-4D5E-4903-9009-9DF5FD2FCEDB}" presName="topArc2" presStyleLbl="parChTrans1D1" presStyleIdx="14" presStyleCnt="24"/>
      <dgm:spPr/>
    </dgm:pt>
    <dgm:pt modelId="{385B7D41-DB26-49EE-B415-83BD2267F414}" type="pres">
      <dgm:prSet presAssocID="{A94EC45E-4D5E-4903-9009-9DF5FD2FCEDB}" presName="bottomArc2" presStyleLbl="parChTrans1D1" presStyleIdx="15" presStyleCnt="24"/>
      <dgm:spPr/>
    </dgm:pt>
    <dgm:pt modelId="{4A6E9BD6-3A65-4BD4-BF12-856ED0104846}" type="pres">
      <dgm:prSet presAssocID="{A94EC45E-4D5E-4903-9009-9DF5FD2FCEDB}" presName="topConnNode2" presStyleLbl="node2" presStyleIdx="0" presStyleCnt="0"/>
      <dgm:spPr/>
    </dgm:pt>
    <dgm:pt modelId="{CD9D565B-7F4A-4529-A16F-07C74BF004AE}" type="pres">
      <dgm:prSet presAssocID="{A94EC45E-4D5E-4903-9009-9DF5FD2FCEDB}" presName="hierChild4" presStyleCnt="0"/>
      <dgm:spPr/>
    </dgm:pt>
    <dgm:pt modelId="{5AE0471F-2B8B-41E5-959B-3CACC2EEFB13}" type="pres">
      <dgm:prSet presAssocID="{A94EC45E-4D5E-4903-9009-9DF5FD2FCEDB}" presName="hierChild5" presStyleCnt="0"/>
      <dgm:spPr/>
    </dgm:pt>
    <dgm:pt modelId="{C1035513-9EF3-49CC-9AF8-C686F309C9C2}" type="pres">
      <dgm:prSet presAssocID="{1AD11883-F61E-41CB-812B-5BD5861AB5DB}" presName="Name28" presStyleLbl="parChTrans1D2" presStyleIdx="7" presStyleCnt="11"/>
      <dgm:spPr/>
    </dgm:pt>
    <dgm:pt modelId="{FB259580-EFDE-4EFA-9F79-52E70CB3B974}" type="pres">
      <dgm:prSet presAssocID="{4EFA0842-4970-47E9-9334-56A1DEBA4103}" presName="hierRoot2" presStyleCnt="0">
        <dgm:presLayoutVars>
          <dgm:hierBranch val="init"/>
        </dgm:presLayoutVars>
      </dgm:prSet>
      <dgm:spPr/>
    </dgm:pt>
    <dgm:pt modelId="{1FEE2930-B850-437C-8464-35E237A92144}" type="pres">
      <dgm:prSet presAssocID="{4EFA0842-4970-47E9-9334-56A1DEBA4103}" presName="rootComposite2" presStyleCnt="0"/>
      <dgm:spPr/>
    </dgm:pt>
    <dgm:pt modelId="{667D9B7F-F82D-4649-AC71-6ABEF3986F2D}" type="pres">
      <dgm:prSet presAssocID="{4EFA0842-4970-47E9-9334-56A1DEBA4103}" presName="rootText2" presStyleLbl="alignAcc1" presStyleIdx="0" presStyleCnt="0">
        <dgm:presLayoutVars>
          <dgm:chPref val="3"/>
        </dgm:presLayoutVars>
      </dgm:prSet>
      <dgm:spPr/>
    </dgm:pt>
    <dgm:pt modelId="{72F10697-E593-44D8-A432-9F74823332FA}" type="pres">
      <dgm:prSet presAssocID="{4EFA0842-4970-47E9-9334-56A1DEBA4103}" presName="topArc2" presStyleLbl="parChTrans1D1" presStyleIdx="16" presStyleCnt="24"/>
      <dgm:spPr/>
    </dgm:pt>
    <dgm:pt modelId="{DF131254-782A-448A-8947-ECC2CA9FF76E}" type="pres">
      <dgm:prSet presAssocID="{4EFA0842-4970-47E9-9334-56A1DEBA4103}" presName="bottomArc2" presStyleLbl="parChTrans1D1" presStyleIdx="17" presStyleCnt="24"/>
      <dgm:spPr/>
    </dgm:pt>
    <dgm:pt modelId="{96B520DD-ED6E-404C-8FAD-1447312D75A2}" type="pres">
      <dgm:prSet presAssocID="{4EFA0842-4970-47E9-9334-56A1DEBA4103}" presName="topConnNode2" presStyleLbl="node2" presStyleIdx="0" presStyleCnt="0"/>
      <dgm:spPr/>
    </dgm:pt>
    <dgm:pt modelId="{7966A4AE-958B-4A70-829D-DDFDC1E17E29}" type="pres">
      <dgm:prSet presAssocID="{4EFA0842-4970-47E9-9334-56A1DEBA4103}" presName="hierChild4" presStyleCnt="0"/>
      <dgm:spPr/>
    </dgm:pt>
    <dgm:pt modelId="{0FDD8C4E-DF7C-405F-9AA3-6F7B782CC973}" type="pres">
      <dgm:prSet presAssocID="{4EFA0842-4970-47E9-9334-56A1DEBA4103}" presName="hierChild5" presStyleCnt="0"/>
      <dgm:spPr/>
    </dgm:pt>
    <dgm:pt modelId="{CBBD45D9-A976-4A49-B7C5-63180FF68165}" type="pres">
      <dgm:prSet presAssocID="{9C305659-4C4D-4972-93F6-0D92DC05BFB1}" presName="Name28" presStyleLbl="parChTrans1D2" presStyleIdx="8" presStyleCnt="11"/>
      <dgm:spPr/>
    </dgm:pt>
    <dgm:pt modelId="{3C4B2ACC-AE6E-4EF3-AC24-301E56FBC813}" type="pres">
      <dgm:prSet presAssocID="{DEAB7494-5CF3-4103-A3FB-7E58B3C6CADC}" presName="hierRoot2" presStyleCnt="0">
        <dgm:presLayoutVars>
          <dgm:hierBranch val="init"/>
        </dgm:presLayoutVars>
      </dgm:prSet>
      <dgm:spPr/>
    </dgm:pt>
    <dgm:pt modelId="{2F5A380B-DCBE-4465-9255-CD1802D4B61E}" type="pres">
      <dgm:prSet presAssocID="{DEAB7494-5CF3-4103-A3FB-7E58B3C6CADC}" presName="rootComposite2" presStyleCnt="0"/>
      <dgm:spPr/>
    </dgm:pt>
    <dgm:pt modelId="{8A4226F2-698E-4F06-AAD1-5AEDE5F7F70F}" type="pres">
      <dgm:prSet presAssocID="{DEAB7494-5CF3-4103-A3FB-7E58B3C6CADC}" presName="rootText2" presStyleLbl="alignAcc1" presStyleIdx="0" presStyleCnt="0">
        <dgm:presLayoutVars>
          <dgm:chPref val="3"/>
        </dgm:presLayoutVars>
      </dgm:prSet>
      <dgm:spPr/>
    </dgm:pt>
    <dgm:pt modelId="{910FC2FF-3EBF-4737-8674-380566A2DC73}" type="pres">
      <dgm:prSet presAssocID="{DEAB7494-5CF3-4103-A3FB-7E58B3C6CADC}" presName="topArc2" presStyleLbl="parChTrans1D1" presStyleIdx="18" presStyleCnt="24"/>
      <dgm:spPr/>
    </dgm:pt>
    <dgm:pt modelId="{777E474C-23E1-4601-9B6F-6951F595AF43}" type="pres">
      <dgm:prSet presAssocID="{DEAB7494-5CF3-4103-A3FB-7E58B3C6CADC}" presName="bottomArc2" presStyleLbl="parChTrans1D1" presStyleIdx="19" presStyleCnt="24"/>
      <dgm:spPr/>
    </dgm:pt>
    <dgm:pt modelId="{9413D7E3-3425-4E2D-8B7F-731745CDB646}" type="pres">
      <dgm:prSet presAssocID="{DEAB7494-5CF3-4103-A3FB-7E58B3C6CADC}" presName="topConnNode2" presStyleLbl="node2" presStyleIdx="0" presStyleCnt="0"/>
      <dgm:spPr/>
    </dgm:pt>
    <dgm:pt modelId="{F727EC22-BBE5-4CE8-9039-281D7C3132F7}" type="pres">
      <dgm:prSet presAssocID="{DEAB7494-5CF3-4103-A3FB-7E58B3C6CADC}" presName="hierChild4" presStyleCnt="0"/>
      <dgm:spPr/>
    </dgm:pt>
    <dgm:pt modelId="{FCC0509A-59FE-4663-A890-D3ABBE1E4175}" type="pres">
      <dgm:prSet presAssocID="{DEAB7494-5CF3-4103-A3FB-7E58B3C6CADC}" presName="hierChild5" presStyleCnt="0"/>
      <dgm:spPr/>
    </dgm:pt>
    <dgm:pt modelId="{D8ED125F-7DF7-4DD2-8E76-21214740BCA8}" type="pres">
      <dgm:prSet presAssocID="{223346C5-14CD-4B29-9A0B-8C4034CAA5DD}" presName="Name28" presStyleLbl="parChTrans1D2" presStyleIdx="9" presStyleCnt="11"/>
      <dgm:spPr/>
    </dgm:pt>
    <dgm:pt modelId="{18D2A53E-669E-48F8-AB58-0DD3ED31F6B7}" type="pres">
      <dgm:prSet presAssocID="{224EAD54-7589-421F-80BF-89B18184BA9E}" presName="hierRoot2" presStyleCnt="0">
        <dgm:presLayoutVars>
          <dgm:hierBranch val="init"/>
        </dgm:presLayoutVars>
      </dgm:prSet>
      <dgm:spPr/>
    </dgm:pt>
    <dgm:pt modelId="{131A4525-D4AB-42B5-A616-C5AACE13E1C9}" type="pres">
      <dgm:prSet presAssocID="{224EAD54-7589-421F-80BF-89B18184BA9E}" presName="rootComposite2" presStyleCnt="0"/>
      <dgm:spPr/>
    </dgm:pt>
    <dgm:pt modelId="{3D29F052-9C60-44C9-9571-CD5A1349887F}" type="pres">
      <dgm:prSet presAssocID="{224EAD54-7589-421F-80BF-89B18184BA9E}" presName="rootText2" presStyleLbl="alignAcc1" presStyleIdx="0" presStyleCnt="0">
        <dgm:presLayoutVars>
          <dgm:chPref val="3"/>
        </dgm:presLayoutVars>
      </dgm:prSet>
      <dgm:spPr/>
    </dgm:pt>
    <dgm:pt modelId="{D43236E4-080F-4F93-8742-0A7BC29EFE52}" type="pres">
      <dgm:prSet presAssocID="{224EAD54-7589-421F-80BF-89B18184BA9E}" presName="topArc2" presStyleLbl="parChTrans1D1" presStyleIdx="20" presStyleCnt="24"/>
      <dgm:spPr/>
    </dgm:pt>
    <dgm:pt modelId="{F063E1F6-3055-424A-B43F-ED32744C9A3B}" type="pres">
      <dgm:prSet presAssocID="{224EAD54-7589-421F-80BF-89B18184BA9E}" presName="bottomArc2" presStyleLbl="parChTrans1D1" presStyleIdx="21" presStyleCnt="24"/>
      <dgm:spPr/>
    </dgm:pt>
    <dgm:pt modelId="{52442777-04E3-43ED-8782-7E6B70E53D73}" type="pres">
      <dgm:prSet presAssocID="{224EAD54-7589-421F-80BF-89B18184BA9E}" presName="topConnNode2" presStyleLbl="node2" presStyleIdx="0" presStyleCnt="0"/>
      <dgm:spPr/>
    </dgm:pt>
    <dgm:pt modelId="{6DBBC0FC-210E-42B6-99E1-5B0D47B4CD4F}" type="pres">
      <dgm:prSet presAssocID="{224EAD54-7589-421F-80BF-89B18184BA9E}" presName="hierChild4" presStyleCnt="0"/>
      <dgm:spPr/>
    </dgm:pt>
    <dgm:pt modelId="{32BB70F2-A176-493B-AA6F-060A1C7C87D9}" type="pres">
      <dgm:prSet presAssocID="{224EAD54-7589-421F-80BF-89B18184BA9E}" presName="hierChild5" presStyleCnt="0"/>
      <dgm:spPr/>
    </dgm:pt>
    <dgm:pt modelId="{DA6DFDF3-9CA9-40D6-85BF-328A59CC9B25}" type="pres">
      <dgm:prSet presAssocID="{CD85CCF2-5A16-4262-A9C4-5F4AD2AC249F}" presName="hierChild3" presStyleCnt="0"/>
      <dgm:spPr/>
    </dgm:pt>
    <dgm:pt modelId="{43081F26-D3A4-4509-9D6D-A4A243391451}" type="pres">
      <dgm:prSet presAssocID="{E2D43A71-AA79-4E98-8755-C867F95297CE}" presName="Name101" presStyleLbl="parChTrans1D2" presStyleIdx="10" presStyleCnt="11"/>
      <dgm:spPr/>
    </dgm:pt>
    <dgm:pt modelId="{6E681FA9-1793-41FB-BBD1-90A9B2A5B2BE}" type="pres">
      <dgm:prSet presAssocID="{1F52E238-BC26-4E50-8D14-762B25C31234}" presName="hierRoot3" presStyleCnt="0">
        <dgm:presLayoutVars>
          <dgm:hierBranch val="init"/>
        </dgm:presLayoutVars>
      </dgm:prSet>
      <dgm:spPr/>
    </dgm:pt>
    <dgm:pt modelId="{6BFA64FA-A920-4CD1-B15E-CDD6CAD09A0A}" type="pres">
      <dgm:prSet presAssocID="{1F52E238-BC26-4E50-8D14-762B25C31234}" presName="rootComposite3" presStyleCnt="0"/>
      <dgm:spPr/>
    </dgm:pt>
    <dgm:pt modelId="{0FE53462-03D4-4240-A1C0-BFE0E77685BB}" type="pres">
      <dgm:prSet presAssocID="{1F52E238-BC26-4E50-8D14-762B25C31234}" presName="rootText3" presStyleLbl="alignAcc1" presStyleIdx="0" presStyleCnt="0">
        <dgm:presLayoutVars>
          <dgm:chPref val="3"/>
        </dgm:presLayoutVars>
      </dgm:prSet>
      <dgm:spPr/>
    </dgm:pt>
    <dgm:pt modelId="{BEBB77AF-9373-44A2-8D3C-F93EFF4EAEA2}" type="pres">
      <dgm:prSet presAssocID="{1F52E238-BC26-4E50-8D14-762B25C31234}" presName="topArc3" presStyleLbl="parChTrans1D1" presStyleIdx="22" presStyleCnt="24"/>
      <dgm:spPr/>
    </dgm:pt>
    <dgm:pt modelId="{9F06E590-638F-46AB-8334-5D869CDF42A8}" type="pres">
      <dgm:prSet presAssocID="{1F52E238-BC26-4E50-8D14-762B25C31234}" presName="bottomArc3" presStyleLbl="parChTrans1D1" presStyleIdx="23" presStyleCnt="24"/>
      <dgm:spPr/>
    </dgm:pt>
    <dgm:pt modelId="{1748EF9F-0CEF-4CF8-9FCC-88AECDCE3033}" type="pres">
      <dgm:prSet presAssocID="{1F52E238-BC26-4E50-8D14-762B25C31234}" presName="topConnNode3" presStyleLbl="asst1" presStyleIdx="0" presStyleCnt="0"/>
      <dgm:spPr/>
    </dgm:pt>
    <dgm:pt modelId="{E4EAC3D4-569C-4B7B-9008-1FFAAED162E4}" type="pres">
      <dgm:prSet presAssocID="{1F52E238-BC26-4E50-8D14-762B25C31234}" presName="hierChild6" presStyleCnt="0"/>
      <dgm:spPr/>
    </dgm:pt>
    <dgm:pt modelId="{5A9E5B66-9D3F-4047-9624-1D20A323778C}" type="pres">
      <dgm:prSet presAssocID="{1F52E238-BC26-4E50-8D14-762B25C31234}" presName="hierChild7" presStyleCnt="0"/>
      <dgm:spPr/>
    </dgm:pt>
  </dgm:ptLst>
  <dgm:cxnLst>
    <dgm:cxn modelId="{278A0B00-2F48-4C71-A146-F772F78BB33F}" type="presOf" srcId="{CD85CCF2-5A16-4262-A9C4-5F4AD2AC249F}" destId="{92B4FA10-71D8-40B9-B2E8-CFD7AD534B7E}" srcOrd="0" destOrd="0" presId="urn:microsoft.com/office/officeart/2008/layout/HalfCircleOrganizationChart"/>
    <dgm:cxn modelId="{03951F00-FD88-4ACA-8932-D20B8D28D574}" srcId="{CD85CCF2-5A16-4262-A9C4-5F4AD2AC249F}" destId="{53B7C925-102B-48CE-A3B6-D43F7DBCF330}" srcOrd="4" destOrd="0" parTransId="{880CE7EA-0B54-4647-ADF4-136F95A7B87D}" sibTransId="{979C9A5D-3948-4A4A-93A8-85283653F02E}"/>
    <dgm:cxn modelId="{32C61003-7285-4E18-8328-8390336E64D8}" type="presOf" srcId="{60919786-4EC0-4FD5-A1A4-DE951BCE7D5E}" destId="{BE2F4D2F-35DF-4F56-8509-DB10510EA290}" srcOrd="0" destOrd="0" presId="urn:microsoft.com/office/officeart/2008/layout/HalfCircleOrganizationChart"/>
    <dgm:cxn modelId="{367D9906-C98D-4495-BAD8-EDE501BB0CDB}" type="presOf" srcId="{B766DCE5-7BA1-4362-9217-72A0E259F7AE}" destId="{080421D0-6650-4F28-9DDA-CE88C1049138}" srcOrd="0" destOrd="0" presId="urn:microsoft.com/office/officeart/2008/layout/HalfCircleOrganizationChart"/>
    <dgm:cxn modelId="{D88FF40A-BC9B-4BF7-AC7B-E4922911653B}" type="presOf" srcId="{4EFA0842-4970-47E9-9334-56A1DEBA4103}" destId="{96B520DD-ED6E-404C-8FAD-1447312D75A2}" srcOrd="1" destOrd="0" presId="urn:microsoft.com/office/officeart/2008/layout/HalfCircleOrganizationChart"/>
    <dgm:cxn modelId="{CE03680C-31AB-4B3B-B199-CF5F09BCE0FF}" type="presOf" srcId="{224EAD54-7589-421F-80BF-89B18184BA9E}" destId="{52442777-04E3-43ED-8782-7E6B70E53D73}" srcOrd="1" destOrd="0" presId="urn:microsoft.com/office/officeart/2008/layout/HalfCircleOrganizationChart"/>
    <dgm:cxn modelId="{415B1D14-1B4B-427A-AC69-CBFD852D4009}" type="presOf" srcId="{53B7C925-102B-48CE-A3B6-D43F7DBCF330}" destId="{C03DF357-5B90-4340-BF54-C213DF0645FF}" srcOrd="0" destOrd="0" presId="urn:microsoft.com/office/officeart/2008/layout/HalfCircleOrganizationChart"/>
    <dgm:cxn modelId="{C3511318-7F83-4F85-8A96-7EE1738FFDD6}" srcId="{CD85CCF2-5A16-4262-A9C4-5F4AD2AC249F}" destId="{54A36D17-89AB-4531-9B6A-A6F55C1B0255}" srcOrd="2" destOrd="0" parTransId="{A31BDD12-96C8-4450-8D62-78C72BD2A4E9}" sibTransId="{5C772D7C-1F41-4D08-8A57-ABAFA00980A4}"/>
    <dgm:cxn modelId="{FCA24336-14A8-4A15-8A73-0FF8DA3AD1BA}" type="presOf" srcId="{1F52E238-BC26-4E50-8D14-762B25C31234}" destId="{0FE53462-03D4-4240-A1C0-BFE0E77685BB}" srcOrd="0" destOrd="0" presId="urn:microsoft.com/office/officeart/2008/layout/HalfCircleOrganizationChart"/>
    <dgm:cxn modelId="{96F9703E-0322-4564-B89E-234122B61715}" type="presOf" srcId="{9F69D7B0-E763-448A-A63D-A9B594978E24}" destId="{BCF8F8FE-BD9E-45A1-AE38-218AB44051BD}" srcOrd="0" destOrd="0" presId="urn:microsoft.com/office/officeart/2008/layout/HalfCircleOrganizationChart"/>
    <dgm:cxn modelId="{BD3E4D5D-9EED-410A-AECF-306C0B89F241}" srcId="{CD85CCF2-5A16-4262-A9C4-5F4AD2AC249F}" destId="{9F69D7B0-E763-448A-A63D-A9B594978E24}" srcOrd="1" destOrd="0" parTransId="{0100FC39-8EF7-4289-A152-4DDFE70AE0C4}" sibTransId="{91B12804-F596-4603-86CB-D5BF94D4E9DF}"/>
    <dgm:cxn modelId="{7E47C042-9892-4E8F-A37B-57056A796644}" srcId="{CD85CCF2-5A16-4262-A9C4-5F4AD2AC249F}" destId="{4EFA0842-4970-47E9-9334-56A1DEBA4103}" srcOrd="8" destOrd="0" parTransId="{1AD11883-F61E-41CB-812B-5BD5861AB5DB}" sibTransId="{A240CC64-A110-40D0-8AB5-ED557996F16C}"/>
    <dgm:cxn modelId="{CD989064-4FA5-4EE1-9163-17B2DD527C6E}" type="presOf" srcId="{1AD11883-F61E-41CB-812B-5BD5861AB5DB}" destId="{C1035513-9EF3-49CC-9AF8-C686F309C9C2}" srcOrd="0" destOrd="0" presId="urn:microsoft.com/office/officeart/2008/layout/HalfCircleOrganizationChart"/>
    <dgm:cxn modelId="{9BB8F146-E805-47BA-960F-73CC16BA3EEE}" type="presOf" srcId="{EA0D6569-9EE5-46B1-BE54-21DD023B3E5D}" destId="{AF0BFFB0-51A8-408E-87DB-D466C0F592DB}" srcOrd="1" destOrd="0" presId="urn:microsoft.com/office/officeart/2008/layout/HalfCircleOrganizationChart"/>
    <dgm:cxn modelId="{2EA91148-8D85-4F43-A21E-94D17C0AAD7F}" type="presOf" srcId="{07DB0475-1D5E-4341-9AE2-8CF641D2EAB6}" destId="{73A58822-705F-4D8B-8A5F-D25E34E458A8}" srcOrd="0" destOrd="0" presId="urn:microsoft.com/office/officeart/2008/layout/HalfCircleOrganizationChart"/>
    <dgm:cxn modelId="{A9058A49-4FDD-42B1-8CEE-EEF577179B24}" type="presOf" srcId="{95BF81A2-AD0E-4574-8060-011ED4873090}" destId="{F4FDAB35-1D2A-426A-B501-69D87EB0ED5D}" srcOrd="1" destOrd="0" presId="urn:microsoft.com/office/officeart/2008/layout/HalfCircleOrganizationChart"/>
    <dgm:cxn modelId="{BBE2AC4D-B410-44F1-A505-5FFC3910B581}" type="presOf" srcId="{C762BEF0-BA81-43C7-98E6-5A5B438A0E1C}" destId="{63EDDD25-32C7-48F1-817A-A9D432B76364}" srcOrd="0" destOrd="0" presId="urn:microsoft.com/office/officeart/2008/layout/HalfCircleOrganizationChart"/>
    <dgm:cxn modelId="{36EBEC4E-5529-41FF-BC06-9FC9FA6592C8}" type="presOf" srcId="{E2D43A71-AA79-4E98-8755-C867F95297CE}" destId="{43081F26-D3A4-4509-9D6D-A4A243391451}" srcOrd="0" destOrd="0" presId="urn:microsoft.com/office/officeart/2008/layout/HalfCircleOrganizationChart"/>
    <dgm:cxn modelId="{8838F151-AB08-4186-BA2D-3C72C086419A}" type="presOf" srcId="{A94EC45E-4D5E-4903-9009-9DF5FD2FCEDB}" destId="{C18A4047-9633-4DDF-8BF2-5967A6125659}" srcOrd="0" destOrd="0" presId="urn:microsoft.com/office/officeart/2008/layout/HalfCircleOrganizationChart"/>
    <dgm:cxn modelId="{3387B452-E9C1-4CEF-AA39-80BD1E1FF10A}" srcId="{CD85CCF2-5A16-4262-A9C4-5F4AD2AC249F}" destId="{95BF81A2-AD0E-4574-8060-011ED4873090}" srcOrd="3" destOrd="0" parTransId="{07DB0475-1D5E-4341-9AE2-8CF641D2EAB6}" sibTransId="{D09DC508-09FC-4123-B2E0-38C378B018F5}"/>
    <dgm:cxn modelId="{BCD8AC76-EF89-4B1D-80D0-3E99FFC3DB54}" type="presOf" srcId="{9F69D7B0-E763-448A-A63D-A9B594978E24}" destId="{6CB1FBDB-9F9E-4D19-BAE6-7831460265DB}" srcOrd="1" destOrd="0" presId="urn:microsoft.com/office/officeart/2008/layout/HalfCircleOrganizationChart"/>
    <dgm:cxn modelId="{07A3B876-66A0-403D-82DC-C22619207D67}" type="presOf" srcId="{9C305659-4C4D-4972-93F6-0D92DC05BFB1}" destId="{CBBD45D9-A976-4A49-B7C5-63180FF68165}" srcOrd="0" destOrd="0" presId="urn:microsoft.com/office/officeart/2008/layout/HalfCircleOrganizationChart"/>
    <dgm:cxn modelId="{4DDF4E7B-904A-46C4-A856-D439A0CB80AC}" type="presOf" srcId="{53B7C925-102B-48CE-A3B6-D43F7DBCF330}" destId="{6C4A5C90-87E5-41A5-89B4-CC4EF579831F}" srcOrd="1" destOrd="0" presId="urn:microsoft.com/office/officeart/2008/layout/HalfCircleOrganizationChart"/>
    <dgm:cxn modelId="{A776F281-678C-431C-82DB-CA41425373A3}" type="presOf" srcId="{EA0D6569-9EE5-46B1-BE54-21DD023B3E5D}" destId="{8A158ED1-1D7B-4C9B-89F4-7429C50275C2}" srcOrd="0" destOrd="0" presId="urn:microsoft.com/office/officeart/2008/layout/HalfCircleOrganizationChart"/>
    <dgm:cxn modelId="{03ADB286-3832-4AB2-8D6B-D4A82BA57B8F}" srcId="{CD85CCF2-5A16-4262-A9C4-5F4AD2AC249F}" destId="{1F52E238-BC26-4E50-8D14-762B25C31234}" srcOrd="0" destOrd="0" parTransId="{E2D43A71-AA79-4E98-8755-C867F95297CE}" sibTransId="{91731F6B-65C4-4FC8-B173-0251BF2853EB}"/>
    <dgm:cxn modelId="{83ABCF8F-A51E-4C34-9467-BCFB70BB86DE}" srcId="{CD85CCF2-5A16-4262-A9C4-5F4AD2AC249F}" destId="{85C3888B-2C40-4350-9E7C-6F95970ABCBD}" srcOrd="5" destOrd="0" parTransId="{CB9CD30F-8D8B-448E-AFD9-8DADDEC10FF2}" sibTransId="{8E5F7E09-8A64-4D19-BD2E-AD86A986A04A}"/>
    <dgm:cxn modelId="{1E9C3593-C3D5-490F-9D62-DEE8EDC10CB4}" srcId="{CD85CCF2-5A16-4262-A9C4-5F4AD2AC249F}" destId="{EA0D6569-9EE5-46B1-BE54-21DD023B3E5D}" srcOrd="6" destOrd="0" parTransId="{C762BEF0-BA81-43C7-98E6-5A5B438A0E1C}" sibTransId="{8CE63BD0-4DB7-4989-A5CE-A867578B8579}"/>
    <dgm:cxn modelId="{99086997-7605-4D4F-8F22-897D099D1281}" type="presOf" srcId="{85C3888B-2C40-4350-9E7C-6F95970ABCBD}" destId="{DB1DE839-3F72-4D06-A336-ECB538AB2088}" srcOrd="0" destOrd="0" presId="urn:microsoft.com/office/officeart/2008/layout/HalfCircleOrganizationChart"/>
    <dgm:cxn modelId="{347B8897-E228-4A49-852F-D4053C55602B}" type="presOf" srcId="{4EFA0842-4970-47E9-9334-56A1DEBA4103}" destId="{667D9B7F-F82D-4649-AC71-6ABEF3986F2D}" srcOrd="0" destOrd="0" presId="urn:microsoft.com/office/officeart/2008/layout/HalfCircleOrganizationChart"/>
    <dgm:cxn modelId="{4B1F0A99-E3D2-40BF-8789-8B1C11D13604}" type="presOf" srcId="{DEAB7494-5CF3-4103-A3FB-7E58B3C6CADC}" destId="{8A4226F2-698E-4F06-AAD1-5AEDE5F7F70F}" srcOrd="0" destOrd="0" presId="urn:microsoft.com/office/officeart/2008/layout/HalfCircleOrganizationChart"/>
    <dgm:cxn modelId="{F98D8F9C-4B63-4F0C-9A35-2DF0683001AB}" type="presOf" srcId="{DEAB7494-5CF3-4103-A3FB-7E58B3C6CADC}" destId="{9413D7E3-3425-4E2D-8B7F-731745CDB646}" srcOrd="1" destOrd="0" presId="urn:microsoft.com/office/officeart/2008/layout/HalfCircleOrganizationChart"/>
    <dgm:cxn modelId="{68D93C9E-97CC-426F-BABC-C227607573D1}" type="presOf" srcId="{A31BDD12-96C8-4450-8D62-78C72BD2A4E9}" destId="{130DA350-354C-4C08-9087-55C43FB5CB1C}" srcOrd="0" destOrd="0" presId="urn:microsoft.com/office/officeart/2008/layout/HalfCircleOrganizationChart"/>
    <dgm:cxn modelId="{53A3E2A8-8CD4-4706-86AC-D401125BFA0A}" type="presOf" srcId="{CB9CD30F-8D8B-448E-AFD9-8DADDEC10FF2}" destId="{F62F2EA2-1362-47DF-ABBE-9F876846578A}" srcOrd="0" destOrd="0" presId="urn:microsoft.com/office/officeart/2008/layout/HalfCircleOrganizationChart"/>
    <dgm:cxn modelId="{0EA2D4AE-155D-4B70-8DC6-EFE4E104E560}" srcId="{CD85CCF2-5A16-4262-A9C4-5F4AD2AC249F}" destId="{224EAD54-7589-421F-80BF-89B18184BA9E}" srcOrd="10" destOrd="0" parTransId="{223346C5-14CD-4B29-9A0B-8C4034CAA5DD}" sibTransId="{52386D0A-DD88-4AD6-8B87-83783F287315}"/>
    <dgm:cxn modelId="{9D98A1B1-C737-4298-9AC1-017678721BF3}" type="presOf" srcId="{CD85CCF2-5A16-4262-A9C4-5F4AD2AC249F}" destId="{BE3D55DB-414D-4F80-83E4-931B0574AFDF}" srcOrd="1" destOrd="0" presId="urn:microsoft.com/office/officeart/2008/layout/HalfCircleOrganizationChart"/>
    <dgm:cxn modelId="{066D61B4-76E0-4A7E-92A1-0A8F2461248D}" type="presOf" srcId="{223346C5-14CD-4B29-9A0B-8C4034CAA5DD}" destId="{D8ED125F-7DF7-4DD2-8E76-21214740BCA8}" srcOrd="0" destOrd="0" presId="urn:microsoft.com/office/officeart/2008/layout/HalfCircleOrganizationChart"/>
    <dgm:cxn modelId="{2E5C96B6-729A-4156-B6E2-70BE0D4C9C94}" type="presOf" srcId="{880CE7EA-0B54-4647-ADF4-136F95A7B87D}" destId="{71ED973F-AB49-4614-ACD4-AB10C2349473}" srcOrd="0" destOrd="0" presId="urn:microsoft.com/office/officeart/2008/layout/HalfCircleOrganizationChart"/>
    <dgm:cxn modelId="{1F76DBC0-FCBD-4066-818F-01C0CC1FA1F6}" type="presOf" srcId="{54A36D17-89AB-4531-9B6A-A6F55C1B0255}" destId="{01D7BF78-B8E0-42D4-929F-31E66827DE32}" srcOrd="1" destOrd="0" presId="urn:microsoft.com/office/officeart/2008/layout/HalfCircleOrganizationChart"/>
    <dgm:cxn modelId="{4A8897C5-1823-4B7D-BE4B-DC40129E4549}" srcId="{CD85CCF2-5A16-4262-A9C4-5F4AD2AC249F}" destId="{A94EC45E-4D5E-4903-9009-9DF5FD2FCEDB}" srcOrd="7" destOrd="0" parTransId="{B766DCE5-7BA1-4362-9217-72A0E259F7AE}" sibTransId="{7E911BD8-B251-4C35-9C11-20AC580C2897}"/>
    <dgm:cxn modelId="{2D0079CD-EB03-445D-855E-8034DC14B48F}" type="presOf" srcId="{0100FC39-8EF7-4289-A152-4DDFE70AE0C4}" destId="{BF5E6ECA-5E50-4451-A8C9-DEA073D5FFDD}" srcOrd="0" destOrd="0" presId="urn:microsoft.com/office/officeart/2008/layout/HalfCircleOrganizationChart"/>
    <dgm:cxn modelId="{5D97F3CD-0B8D-4A08-9F18-18B7D7BEF47D}" type="presOf" srcId="{224EAD54-7589-421F-80BF-89B18184BA9E}" destId="{3D29F052-9C60-44C9-9571-CD5A1349887F}" srcOrd="0" destOrd="0" presId="urn:microsoft.com/office/officeart/2008/layout/HalfCircleOrganizationChart"/>
    <dgm:cxn modelId="{B573CFD1-A80D-47AA-AE9C-96715C79D88A}" type="presOf" srcId="{54A36D17-89AB-4531-9B6A-A6F55C1B0255}" destId="{442EBFFB-ACB0-4E4F-8B27-A20DC0368C85}" srcOrd="0" destOrd="0" presId="urn:microsoft.com/office/officeart/2008/layout/HalfCircleOrganizationChart"/>
    <dgm:cxn modelId="{F89930D4-F75A-4842-8FD3-F787AFBFF869}" type="presOf" srcId="{A94EC45E-4D5E-4903-9009-9DF5FD2FCEDB}" destId="{4A6E9BD6-3A65-4BD4-BF12-856ED0104846}" srcOrd="1" destOrd="0" presId="urn:microsoft.com/office/officeart/2008/layout/HalfCircleOrganizationChart"/>
    <dgm:cxn modelId="{C5C2B7D4-97D1-4AE9-9A11-4FFBE8930CD0}" type="presOf" srcId="{95BF81A2-AD0E-4574-8060-011ED4873090}" destId="{3C924105-4B24-4CD7-878D-746331C05CC5}" srcOrd="0" destOrd="0" presId="urn:microsoft.com/office/officeart/2008/layout/HalfCircleOrganizationChart"/>
    <dgm:cxn modelId="{488B7BDC-A5E5-4D4A-A36E-6646290E907A}" srcId="{60919786-4EC0-4FD5-A1A4-DE951BCE7D5E}" destId="{CD85CCF2-5A16-4262-A9C4-5F4AD2AC249F}" srcOrd="0" destOrd="0" parTransId="{0C82A5B5-BEA5-4768-B0A6-91ABE41420D7}" sibTransId="{888E5732-7D15-4580-9803-BAA53667FDF6}"/>
    <dgm:cxn modelId="{2A9A7EE0-11F9-480D-81AA-A34A21517F46}" type="presOf" srcId="{1F52E238-BC26-4E50-8D14-762B25C31234}" destId="{1748EF9F-0CEF-4CF8-9FCC-88AECDCE3033}" srcOrd="1" destOrd="0" presId="urn:microsoft.com/office/officeart/2008/layout/HalfCircleOrganizationChart"/>
    <dgm:cxn modelId="{BF415DF2-B771-40DD-A87E-95503A24CF77}" type="presOf" srcId="{85C3888B-2C40-4350-9E7C-6F95970ABCBD}" destId="{E2E4F348-C7C1-41DD-B1B0-86CCD064FD9A}" srcOrd="1" destOrd="0" presId="urn:microsoft.com/office/officeart/2008/layout/HalfCircleOrganizationChart"/>
    <dgm:cxn modelId="{99B5B5F9-96E7-4C6E-BDF3-071EFCDA30A8}" srcId="{CD85CCF2-5A16-4262-A9C4-5F4AD2AC249F}" destId="{DEAB7494-5CF3-4103-A3FB-7E58B3C6CADC}" srcOrd="9" destOrd="0" parTransId="{9C305659-4C4D-4972-93F6-0D92DC05BFB1}" sibTransId="{6D874165-82C6-408B-8055-FE3A0C86A233}"/>
    <dgm:cxn modelId="{2E12EB1C-CB2C-4011-BFD1-DCDBDBCE415A}" type="presParOf" srcId="{BE2F4D2F-35DF-4F56-8509-DB10510EA290}" destId="{01F3DFCF-9505-4204-8D35-06656553057F}" srcOrd="0" destOrd="0" presId="urn:microsoft.com/office/officeart/2008/layout/HalfCircleOrganizationChart"/>
    <dgm:cxn modelId="{9820D1BB-6A90-4EDA-A446-98D6F6A63B47}" type="presParOf" srcId="{01F3DFCF-9505-4204-8D35-06656553057F}" destId="{6ADFC30A-B62D-4197-A681-B41EE6A17BFF}" srcOrd="0" destOrd="0" presId="urn:microsoft.com/office/officeart/2008/layout/HalfCircleOrganizationChart"/>
    <dgm:cxn modelId="{33D85F3A-A02A-4F02-9008-0801B88BBFE9}" type="presParOf" srcId="{6ADFC30A-B62D-4197-A681-B41EE6A17BFF}" destId="{92B4FA10-71D8-40B9-B2E8-CFD7AD534B7E}" srcOrd="0" destOrd="0" presId="urn:microsoft.com/office/officeart/2008/layout/HalfCircleOrganizationChart"/>
    <dgm:cxn modelId="{E082AA63-0931-41AE-874A-A57D6E7E10EA}" type="presParOf" srcId="{6ADFC30A-B62D-4197-A681-B41EE6A17BFF}" destId="{CE5B280B-35B0-47FE-9B73-98D2425EA71F}" srcOrd="1" destOrd="0" presId="urn:microsoft.com/office/officeart/2008/layout/HalfCircleOrganizationChart"/>
    <dgm:cxn modelId="{D5CF0E6C-EAA2-45BE-8CF2-9A168BFEF32D}" type="presParOf" srcId="{6ADFC30A-B62D-4197-A681-B41EE6A17BFF}" destId="{233C2D64-E246-4345-972C-9D2349C9C249}" srcOrd="2" destOrd="0" presId="urn:microsoft.com/office/officeart/2008/layout/HalfCircleOrganizationChart"/>
    <dgm:cxn modelId="{C4E06AB6-56B6-417F-BC29-0173427B40A1}" type="presParOf" srcId="{6ADFC30A-B62D-4197-A681-B41EE6A17BFF}" destId="{BE3D55DB-414D-4F80-83E4-931B0574AFDF}" srcOrd="3" destOrd="0" presId="urn:microsoft.com/office/officeart/2008/layout/HalfCircleOrganizationChart"/>
    <dgm:cxn modelId="{3EBAAAB9-BC8D-4433-B2A9-415D55E33CFD}" type="presParOf" srcId="{01F3DFCF-9505-4204-8D35-06656553057F}" destId="{D153EC2F-EB65-4827-B9FF-CADCA8213C4E}" srcOrd="1" destOrd="0" presId="urn:microsoft.com/office/officeart/2008/layout/HalfCircleOrganizationChart"/>
    <dgm:cxn modelId="{B6CD66C2-264B-4A21-B766-BA4186B0CBF2}" type="presParOf" srcId="{D153EC2F-EB65-4827-B9FF-CADCA8213C4E}" destId="{BF5E6ECA-5E50-4451-A8C9-DEA073D5FFDD}" srcOrd="0" destOrd="0" presId="urn:microsoft.com/office/officeart/2008/layout/HalfCircleOrganizationChart"/>
    <dgm:cxn modelId="{579F8560-CA79-4A65-AEF3-90E31FBE4DC2}" type="presParOf" srcId="{D153EC2F-EB65-4827-B9FF-CADCA8213C4E}" destId="{7CEBC7C7-4A51-4F17-A97B-1E36514C6B65}" srcOrd="1" destOrd="0" presId="urn:microsoft.com/office/officeart/2008/layout/HalfCircleOrganizationChart"/>
    <dgm:cxn modelId="{CD040A6B-5CF5-43A6-A8C4-DA44B40B9393}" type="presParOf" srcId="{7CEBC7C7-4A51-4F17-A97B-1E36514C6B65}" destId="{FC4DF09E-2A47-4FE5-87B7-F209EF99F6AB}" srcOrd="0" destOrd="0" presId="urn:microsoft.com/office/officeart/2008/layout/HalfCircleOrganizationChart"/>
    <dgm:cxn modelId="{27948254-5B27-465B-8EBD-3D0DC32C5ABE}" type="presParOf" srcId="{FC4DF09E-2A47-4FE5-87B7-F209EF99F6AB}" destId="{BCF8F8FE-BD9E-45A1-AE38-218AB44051BD}" srcOrd="0" destOrd="0" presId="urn:microsoft.com/office/officeart/2008/layout/HalfCircleOrganizationChart"/>
    <dgm:cxn modelId="{562D416C-EA5C-43FD-8A1D-3CD2579577A1}" type="presParOf" srcId="{FC4DF09E-2A47-4FE5-87B7-F209EF99F6AB}" destId="{3A0E0F0F-E29A-4F45-94EE-0B7766AE2A0B}" srcOrd="1" destOrd="0" presId="urn:microsoft.com/office/officeart/2008/layout/HalfCircleOrganizationChart"/>
    <dgm:cxn modelId="{F238650F-109C-4C95-B4B1-8A92696FF6CA}" type="presParOf" srcId="{FC4DF09E-2A47-4FE5-87B7-F209EF99F6AB}" destId="{3369D733-65A4-4391-8263-EFA1AF90ED9F}" srcOrd="2" destOrd="0" presId="urn:microsoft.com/office/officeart/2008/layout/HalfCircleOrganizationChart"/>
    <dgm:cxn modelId="{3DA08CC2-4C82-4022-B8DD-1784241FF0B9}" type="presParOf" srcId="{FC4DF09E-2A47-4FE5-87B7-F209EF99F6AB}" destId="{6CB1FBDB-9F9E-4D19-BAE6-7831460265DB}" srcOrd="3" destOrd="0" presId="urn:microsoft.com/office/officeart/2008/layout/HalfCircleOrganizationChart"/>
    <dgm:cxn modelId="{C2F4F13D-3BE4-4D1B-B786-4D8EB88F2BAB}" type="presParOf" srcId="{7CEBC7C7-4A51-4F17-A97B-1E36514C6B65}" destId="{AB674C51-3291-490E-95D6-314B1D24DFE1}" srcOrd="1" destOrd="0" presId="urn:microsoft.com/office/officeart/2008/layout/HalfCircleOrganizationChart"/>
    <dgm:cxn modelId="{F98F551B-1D2F-4578-A2DF-B58A4C638841}" type="presParOf" srcId="{7CEBC7C7-4A51-4F17-A97B-1E36514C6B65}" destId="{B5ED8413-4818-48F1-A66A-12D84190A97E}" srcOrd="2" destOrd="0" presId="urn:microsoft.com/office/officeart/2008/layout/HalfCircleOrganizationChart"/>
    <dgm:cxn modelId="{38C12E79-3D6A-483E-B33F-688373EEEC13}" type="presParOf" srcId="{D153EC2F-EB65-4827-B9FF-CADCA8213C4E}" destId="{130DA350-354C-4C08-9087-55C43FB5CB1C}" srcOrd="2" destOrd="0" presId="urn:microsoft.com/office/officeart/2008/layout/HalfCircleOrganizationChart"/>
    <dgm:cxn modelId="{4462878E-C248-4CCF-A480-DA4EFEBE2D08}" type="presParOf" srcId="{D153EC2F-EB65-4827-B9FF-CADCA8213C4E}" destId="{71A747EB-8105-47D1-B4A8-F5F9F501C4D7}" srcOrd="3" destOrd="0" presId="urn:microsoft.com/office/officeart/2008/layout/HalfCircleOrganizationChart"/>
    <dgm:cxn modelId="{92E86220-2406-4148-AC5A-3C7C0A322D88}" type="presParOf" srcId="{71A747EB-8105-47D1-B4A8-F5F9F501C4D7}" destId="{0DEF9FFE-F4A3-4C56-9153-C5255212551A}" srcOrd="0" destOrd="0" presId="urn:microsoft.com/office/officeart/2008/layout/HalfCircleOrganizationChart"/>
    <dgm:cxn modelId="{81DF5B46-4B71-4633-9C24-26F4656FE263}" type="presParOf" srcId="{0DEF9FFE-F4A3-4C56-9153-C5255212551A}" destId="{442EBFFB-ACB0-4E4F-8B27-A20DC0368C85}" srcOrd="0" destOrd="0" presId="urn:microsoft.com/office/officeart/2008/layout/HalfCircleOrganizationChart"/>
    <dgm:cxn modelId="{81C5B8B2-D6A0-494F-B67D-97798E8680E4}" type="presParOf" srcId="{0DEF9FFE-F4A3-4C56-9153-C5255212551A}" destId="{6A25E78A-9125-4AA7-8A8E-415C2A50F7FE}" srcOrd="1" destOrd="0" presId="urn:microsoft.com/office/officeart/2008/layout/HalfCircleOrganizationChart"/>
    <dgm:cxn modelId="{072AAFDA-CC24-4DE2-80F0-CF210A5515B1}" type="presParOf" srcId="{0DEF9FFE-F4A3-4C56-9153-C5255212551A}" destId="{0D5D1649-217E-4F09-9020-392092A6A89D}" srcOrd="2" destOrd="0" presId="urn:microsoft.com/office/officeart/2008/layout/HalfCircleOrganizationChart"/>
    <dgm:cxn modelId="{6208CF7A-5C9F-49D9-AD65-6F2218E3A0EB}" type="presParOf" srcId="{0DEF9FFE-F4A3-4C56-9153-C5255212551A}" destId="{01D7BF78-B8E0-42D4-929F-31E66827DE32}" srcOrd="3" destOrd="0" presId="urn:microsoft.com/office/officeart/2008/layout/HalfCircleOrganizationChart"/>
    <dgm:cxn modelId="{A2F986E8-7AC9-4C3D-9B9B-2852D6D6F650}" type="presParOf" srcId="{71A747EB-8105-47D1-B4A8-F5F9F501C4D7}" destId="{6BAFA83E-8973-4B75-979C-3DC65BBECC79}" srcOrd="1" destOrd="0" presId="urn:microsoft.com/office/officeart/2008/layout/HalfCircleOrganizationChart"/>
    <dgm:cxn modelId="{AB390748-4BDC-4BB4-B5AB-05E4E992A5D5}" type="presParOf" srcId="{71A747EB-8105-47D1-B4A8-F5F9F501C4D7}" destId="{DB18FC65-601F-4C52-919C-F4ED6DF06227}" srcOrd="2" destOrd="0" presId="urn:microsoft.com/office/officeart/2008/layout/HalfCircleOrganizationChart"/>
    <dgm:cxn modelId="{C512AE17-504C-40C5-817C-6DDBA4CD0EA0}" type="presParOf" srcId="{D153EC2F-EB65-4827-B9FF-CADCA8213C4E}" destId="{73A58822-705F-4D8B-8A5F-D25E34E458A8}" srcOrd="4" destOrd="0" presId="urn:microsoft.com/office/officeart/2008/layout/HalfCircleOrganizationChart"/>
    <dgm:cxn modelId="{B0FD05B2-DBFF-4C7F-90F3-D74185ABF440}" type="presParOf" srcId="{D153EC2F-EB65-4827-B9FF-CADCA8213C4E}" destId="{F95808F5-D289-4924-A64A-E246A52E2ABC}" srcOrd="5" destOrd="0" presId="urn:microsoft.com/office/officeart/2008/layout/HalfCircleOrganizationChart"/>
    <dgm:cxn modelId="{9C3ECABE-40CD-46A1-BBC8-6A9F88209116}" type="presParOf" srcId="{F95808F5-D289-4924-A64A-E246A52E2ABC}" destId="{F9267A0A-8657-4FA7-BE84-FAF35755FFAA}" srcOrd="0" destOrd="0" presId="urn:microsoft.com/office/officeart/2008/layout/HalfCircleOrganizationChart"/>
    <dgm:cxn modelId="{8D7791FC-1B61-4BA7-86A3-D5D4FE9DF14A}" type="presParOf" srcId="{F9267A0A-8657-4FA7-BE84-FAF35755FFAA}" destId="{3C924105-4B24-4CD7-878D-746331C05CC5}" srcOrd="0" destOrd="0" presId="urn:microsoft.com/office/officeart/2008/layout/HalfCircleOrganizationChart"/>
    <dgm:cxn modelId="{ADE14A1D-F207-4457-9441-09E10AC641FA}" type="presParOf" srcId="{F9267A0A-8657-4FA7-BE84-FAF35755FFAA}" destId="{8DDD618E-2B75-4714-8969-C70EF09C4E95}" srcOrd="1" destOrd="0" presId="urn:microsoft.com/office/officeart/2008/layout/HalfCircleOrganizationChart"/>
    <dgm:cxn modelId="{2F71DDDE-4294-48CD-A4D5-73FC38D11B5B}" type="presParOf" srcId="{F9267A0A-8657-4FA7-BE84-FAF35755FFAA}" destId="{8FB9CB1A-6A2A-4C8D-9CF4-04F882306AEF}" srcOrd="2" destOrd="0" presId="urn:microsoft.com/office/officeart/2008/layout/HalfCircleOrganizationChart"/>
    <dgm:cxn modelId="{50AD01F8-8691-4C6D-87D5-A7493590B8F9}" type="presParOf" srcId="{F9267A0A-8657-4FA7-BE84-FAF35755FFAA}" destId="{F4FDAB35-1D2A-426A-B501-69D87EB0ED5D}" srcOrd="3" destOrd="0" presId="urn:microsoft.com/office/officeart/2008/layout/HalfCircleOrganizationChart"/>
    <dgm:cxn modelId="{548CE825-CC52-4E10-AFBB-AD408FEB9A60}" type="presParOf" srcId="{F95808F5-D289-4924-A64A-E246A52E2ABC}" destId="{C16F4126-A7A7-4DC5-85FD-F8B357DD6728}" srcOrd="1" destOrd="0" presId="urn:microsoft.com/office/officeart/2008/layout/HalfCircleOrganizationChart"/>
    <dgm:cxn modelId="{37777E0A-9176-4CFC-8C99-1D0F45681F5E}" type="presParOf" srcId="{F95808F5-D289-4924-A64A-E246A52E2ABC}" destId="{78C8D116-7A01-4D7B-AF12-45F0318F4E45}" srcOrd="2" destOrd="0" presId="urn:microsoft.com/office/officeart/2008/layout/HalfCircleOrganizationChart"/>
    <dgm:cxn modelId="{640CEE80-ED49-4C5C-AC3A-2EDEEC6B37FC}" type="presParOf" srcId="{D153EC2F-EB65-4827-B9FF-CADCA8213C4E}" destId="{71ED973F-AB49-4614-ACD4-AB10C2349473}" srcOrd="6" destOrd="0" presId="urn:microsoft.com/office/officeart/2008/layout/HalfCircleOrganizationChart"/>
    <dgm:cxn modelId="{1E9BBB33-78A6-4663-8014-1718F1596848}" type="presParOf" srcId="{D153EC2F-EB65-4827-B9FF-CADCA8213C4E}" destId="{93D2E6AE-C266-4FBA-BAEC-1B3E44644966}" srcOrd="7" destOrd="0" presId="urn:microsoft.com/office/officeart/2008/layout/HalfCircleOrganizationChart"/>
    <dgm:cxn modelId="{5D1FAB3C-D344-47BF-84A6-AA5395E2E8DD}" type="presParOf" srcId="{93D2E6AE-C266-4FBA-BAEC-1B3E44644966}" destId="{2A63E03A-5398-49E0-ADA4-32F43B19B873}" srcOrd="0" destOrd="0" presId="urn:microsoft.com/office/officeart/2008/layout/HalfCircleOrganizationChart"/>
    <dgm:cxn modelId="{2C1E58C7-BFB2-4F1E-9597-66E6FB4F6D4E}" type="presParOf" srcId="{2A63E03A-5398-49E0-ADA4-32F43B19B873}" destId="{C03DF357-5B90-4340-BF54-C213DF0645FF}" srcOrd="0" destOrd="0" presId="urn:microsoft.com/office/officeart/2008/layout/HalfCircleOrganizationChart"/>
    <dgm:cxn modelId="{48010A55-2CE0-4951-93A4-B778EF24156B}" type="presParOf" srcId="{2A63E03A-5398-49E0-ADA4-32F43B19B873}" destId="{DE801116-1E82-4612-8FFA-AA82CB64E9A0}" srcOrd="1" destOrd="0" presId="urn:microsoft.com/office/officeart/2008/layout/HalfCircleOrganizationChart"/>
    <dgm:cxn modelId="{E06F8366-8623-46BA-B4F0-E5EA20596562}" type="presParOf" srcId="{2A63E03A-5398-49E0-ADA4-32F43B19B873}" destId="{9A0DCB1F-BE37-4DA2-B0AD-E31251E4B04D}" srcOrd="2" destOrd="0" presId="urn:microsoft.com/office/officeart/2008/layout/HalfCircleOrganizationChart"/>
    <dgm:cxn modelId="{542E257D-F2A3-43EF-9594-5FADE57D5E59}" type="presParOf" srcId="{2A63E03A-5398-49E0-ADA4-32F43B19B873}" destId="{6C4A5C90-87E5-41A5-89B4-CC4EF579831F}" srcOrd="3" destOrd="0" presId="urn:microsoft.com/office/officeart/2008/layout/HalfCircleOrganizationChart"/>
    <dgm:cxn modelId="{DA013C66-9D26-44DC-9136-DD4BD9FB7198}" type="presParOf" srcId="{93D2E6AE-C266-4FBA-BAEC-1B3E44644966}" destId="{C00B00B4-4EEC-4879-962D-F466151915AC}" srcOrd="1" destOrd="0" presId="urn:microsoft.com/office/officeart/2008/layout/HalfCircleOrganizationChart"/>
    <dgm:cxn modelId="{11607CD2-F7ED-4293-9E97-BAA7D01F26B1}" type="presParOf" srcId="{93D2E6AE-C266-4FBA-BAEC-1B3E44644966}" destId="{00D039CA-21CF-48E9-B768-7BE0BC025DA7}" srcOrd="2" destOrd="0" presId="urn:microsoft.com/office/officeart/2008/layout/HalfCircleOrganizationChart"/>
    <dgm:cxn modelId="{A658A0B9-1CD3-4D23-B0C1-AD4C74D1A49F}" type="presParOf" srcId="{D153EC2F-EB65-4827-B9FF-CADCA8213C4E}" destId="{F62F2EA2-1362-47DF-ABBE-9F876846578A}" srcOrd="8" destOrd="0" presId="urn:microsoft.com/office/officeart/2008/layout/HalfCircleOrganizationChart"/>
    <dgm:cxn modelId="{2D8904E9-2939-4E78-81DA-446DE2FA643D}" type="presParOf" srcId="{D153EC2F-EB65-4827-B9FF-CADCA8213C4E}" destId="{E6C5E8E4-3A3B-485A-9BDA-329FCC2B835E}" srcOrd="9" destOrd="0" presId="urn:microsoft.com/office/officeart/2008/layout/HalfCircleOrganizationChart"/>
    <dgm:cxn modelId="{8B8E5F84-BFF7-41C3-A317-9436E7B784AE}" type="presParOf" srcId="{E6C5E8E4-3A3B-485A-9BDA-329FCC2B835E}" destId="{0F8FD24B-3EB0-4AB0-8DD2-221380339A69}" srcOrd="0" destOrd="0" presId="urn:microsoft.com/office/officeart/2008/layout/HalfCircleOrganizationChart"/>
    <dgm:cxn modelId="{4FF2B934-F4C7-4DDE-BB48-3B05AAECDE06}" type="presParOf" srcId="{0F8FD24B-3EB0-4AB0-8DD2-221380339A69}" destId="{DB1DE839-3F72-4D06-A336-ECB538AB2088}" srcOrd="0" destOrd="0" presId="urn:microsoft.com/office/officeart/2008/layout/HalfCircleOrganizationChart"/>
    <dgm:cxn modelId="{703EB7A1-D51D-4C1F-B187-A0BF9142A3E4}" type="presParOf" srcId="{0F8FD24B-3EB0-4AB0-8DD2-221380339A69}" destId="{3CA81D85-13CB-4F17-8CC3-3CD65225AAB0}" srcOrd="1" destOrd="0" presId="urn:microsoft.com/office/officeart/2008/layout/HalfCircleOrganizationChart"/>
    <dgm:cxn modelId="{B78D1F6C-4153-4F44-A125-9C92E19412F9}" type="presParOf" srcId="{0F8FD24B-3EB0-4AB0-8DD2-221380339A69}" destId="{1C82F3C6-AF91-433A-9168-6E42689BE10F}" srcOrd="2" destOrd="0" presId="urn:microsoft.com/office/officeart/2008/layout/HalfCircleOrganizationChart"/>
    <dgm:cxn modelId="{E6330519-BED3-4BE4-8233-75009111EF16}" type="presParOf" srcId="{0F8FD24B-3EB0-4AB0-8DD2-221380339A69}" destId="{E2E4F348-C7C1-41DD-B1B0-86CCD064FD9A}" srcOrd="3" destOrd="0" presId="urn:microsoft.com/office/officeart/2008/layout/HalfCircleOrganizationChart"/>
    <dgm:cxn modelId="{59958CF0-21C3-428C-BDDD-F69757810292}" type="presParOf" srcId="{E6C5E8E4-3A3B-485A-9BDA-329FCC2B835E}" destId="{D49DB8FD-2C0D-4CFF-A399-517E82C842BE}" srcOrd="1" destOrd="0" presId="urn:microsoft.com/office/officeart/2008/layout/HalfCircleOrganizationChart"/>
    <dgm:cxn modelId="{4564368F-E5C5-43B3-AFD9-8A261C09D531}" type="presParOf" srcId="{E6C5E8E4-3A3B-485A-9BDA-329FCC2B835E}" destId="{E3363121-86AD-46AE-808E-165319932796}" srcOrd="2" destOrd="0" presId="urn:microsoft.com/office/officeart/2008/layout/HalfCircleOrganizationChart"/>
    <dgm:cxn modelId="{5A946AE4-AE17-44D5-B9D6-551C4B083BDF}" type="presParOf" srcId="{D153EC2F-EB65-4827-B9FF-CADCA8213C4E}" destId="{63EDDD25-32C7-48F1-817A-A9D432B76364}" srcOrd="10" destOrd="0" presId="urn:microsoft.com/office/officeart/2008/layout/HalfCircleOrganizationChart"/>
    <dgm:cxn modelId="{7EDDBE33-B589-4BBE-ACB7-B2B7D8A6952E}" type="presParOf" srcId="{D153EC2F-EB65-4827-B9FF-CADCA8213C4E}" destId="{89547951-651E-4629-B267-B974D3183703}" srcOrd="11" destOrd="0" presId="urn:microsoft.com/office/officeart/2008/layout/HalfCircleOrganizationChart"/>
    <dgm:cxn modelId="{9ABA9C71-1CA8-4C69-B383-A2E33635C2C2}" type="presParOf" srcId="{89547951-651E-4629-B267-B974D3183703}" destId="{3F4D9E5A-BF3B-43FE-BC95-DFC5BD23C1C8}" srcOrd="0" destOrd="0" presId="urn:microsoft.com/office/officeart/2008/layout/HalfCircleOrganizationChart"/>
    <dgm:cxn modelId="{74633B3D-0B55-451A-AC2D-0E8FF13AAF6D}" type="presParOf" srcId="{3F4D9E5A-BF3B-43FE-BC95-DFC5BD23C1C8}" destId="{8A158ED1-1D7B-4C9B-89F4-7429C50275C2}" srcOrd="0" destOrd="0" presId="urn:microsoft.com/office/officeart/2008/layout/HalfCircleOrganizationChart"/>
    <dgm:cxn modelId="{57FA5B28-A2FF-4D64-A15E-38265E221F70}" type="presParOf" srcId="{3F4D9E5A-BF3B-43FE-BC95-DFC5BD23C1C8}" destId="{AD1067E5-1F36-4879-AE0F-72363F7760EB}" srcOrd="1" destOrd="0" presId="urn:microsoft.com/office/officeart/2008/layout/HalfCircleOrganizationChart"/>
    <dgm:cxn modelId="{C5C28FC0-2855-4283-B02A-B1EEEE21EC5F}" type="presParOf" srcId="{3F4D9E5A-BF3B-43FE-BC95-DFC5BD23C1C8}" destId="{1DF9809F-ED06-412B-A7F4-429499ABF2F3}" srcOrd="2" destOrd="0" presId="urn:microsoft.com/office/officeart/2008/layout/HalfCircleOrganizationChart"/>
    <dgm:cxn modelId="{B2B403E7-4AC1-49C3-AA78-6AD8B83E2AAC}" type="presParOf" srcId="{3F4D9E5A-BF3B-43FE-BC95-DFC5BD23C1C8}" destId="{AF0BFFB0-51A8-408E-87DB-D466C0F592DB}" srcOrd="3" destOrd="0" presId="urn:microsoft.com/office/officeart/2008/layout/HalfCircleOrganizationChart"/>
    <dgm:cxn modelId="{E4E19F18-B994-46D2-A1D8-FE8934D210C0}" type="presParOf" srcId="{89547951-651E-4629-B267-B974D3183703}" destId="{40814393-B791-4DF6-A593-548B48821F50}" srcOrd="1" destOrd="0" presId="urn:microsoft.com/office/officeart/2008/layout/HalfCircleOrganizationChart"/>
    <dgm:cxn modelId="{5A1E4232-2664-4672-A7F1-6885D96E5389}" type="presParOf" srcId="{89547951-651E-4629-B267-B974D3183703}" destId="{A0A85FD2-6353-4CE3-8265-8C0888AE64B3}" srcOrd="2" destOrd="0" presId="urn:microsoft.com/office/officeart/2008/layout/HalfCircleOrganizationChart"/>
    <dgm:cxn modelId="{5DEC17DE-5F77-4C88-90C3-36274B4F4E33}" type="presParOf" srcId="{D153EC2F-EB65-4827-B9FF-CADCA8213C4E}" destId="{080421D0-6650-4F28-9DDA-CE88C1049138}" srcOrd="12" destOrd="0" presId="urn:microsoft.com/office/officeart/2008/layout/HalfCircleOrganizationChart"/>
    <dgm:cxn modelId="{9F2FCCEF-37AA-47C5-B391-F58521A2B2B9}" type="presParOf" srcId="{D153EC2F-EB65-4827-B9FF-CADCA8213C4E}" destId="{2F85D933-CB3B-4E4F-82AE-45322239C082}" srcOrd="13" destOrd="0" presId="urn:microsoft.com/office/officeart/2008/layout/HalfCircleOrganizationChart"/>
    <dgm:cxn modelId="{12F41066-998F-486C-969D-D8736A3903CD}" type="presParOf" srcId="{2F85D933-CB3B-4E4F-82AE-45322239C082}" destId="{7CF49B3C-9CC0-4596-88C6-F0A771F5CD9B}" srcOrd="0" destOrd="0" presId="urn:microsoft.com/office/officeart/2008/layout/HalfCircleOrganizationChart"/>
    <dgm:cxn modelId="{9AB1669F-1DEF-4720-9327-CACBEA7EC97A}" type="presParOf" srcId="{7CF49B3C-9CC0-4596-88C6-F0A771F5CD9B}" destId="{C18A4047-9633-4DDF-8BF2-5967A6125659}" srcOrd="0" destOrd="0" presId="urn:microsoft.com/office/officeart/2008/layout/HalfCircleOrganizationChart"/>
    <dgm:cxn modelId="{C90E7184-1C38-4969-A28E-CC62FA4EFE6C}" type="presParOf" srcId="{7CF49B3C-9CC0-4596-88C6-F0A771F5CD9B}" destId="{53194545-7172-46EF-BB75-14568EEF1B93}" srcOrd="1" destOrd="0" presId="urn:microsoft.com/office/officeart/2008/layout/HalfCircleOrganizationChart"/>
    <dgm:cxn modelId="{E10EDBCE-CA99-4E64-9669-3AB388055332}" type="presParOf" srcId="{7CF49B3C-9CC0-4596-88C6-F0A771F5CD9B}" destId="{385B7D41-DB26-49EE-B415-83BD2267F414}" srcOrd="2" destOrd="0" presId="urn:microsoft.com/office/officeart/2008/layout/HalfCircleOrganizationChart"/>
    <dgm:cxn modelId="{1AC28315-F388-427B-B67B-81B6A5026D57}" type="presParOf" srcId="{7CF49B3C-9CC0-4596-88C6-F0A771F5CD9B}" destId="{4A6E9BD6-3A65-4BD4-BF12-856ED0104846}" srcOrd="3" destOrd="0" presId="urn:microsoft.com/office/officeart/2008/layout/HalfCircleOrganizationChart"/>
    <dgm:cxn modelId="{90AB0BDC-CD4D-40AF-AED9-58B6E23A9777}" type="presParOf" srcId="{2F85D933-CB3B-4E4F-82AE-45322239C082}" destId="{CD9D565B-7F4A-4529-A16F-07C74BF004AE}" srcOrd="1" destOrd="0" presId="urn:microsoft.com/office/officeart/2008/layout/HalfCircleOrganizationChart"/>
    <dgm:cxn modelId="{4356AE2E-1F03-4C41-9E87-38AE27B6BB94}" type="presParOf" srcId="{2F85D933-CB3B-4E4F-82AE-45322239C082}" destId="{5AE0471F-2B8B-41E5-959B-3CACC2EEFB13}" srcOrd="2" destOrd="0" presId="urn:microsoft.com/office/officeart/2008/layout/HalfCircleOrganizationChart"/>
    <dgm:cxn modelId="{5554E22B-02F8-4608-822A-8461A57062E9}" type="presParOf" srcId="{D153EC2F-EB65-4827-B9FF-CADCA8213C4E}" destId="{C1035513-9EF3-49CC-9AF8-C686F309C9C2}" srcOrd="14" destOrd="0" presId="urn:microsoft.com/office/officeart/2008/layout/HalfCircleOrganizationChart"/>
    <dgm:cxn modelId="{FCEC32CB-8019-4CFD-93E7-661D8D713477}" type="presParOf" srcId="{D153EC2F-EB65-4827-B9FF-CADCA8213C4E}" destId="{FB259580-EFDE-4EFA-9F79-52E70CB3B974}" srcOrd="15" destOrd="0" presId="urn:microsoft.com/office/officeart/2008/layout/HalfCircleOrganizationChart"/>
    <dgm:cxn modelId="{29FE403B-8EE9-41C0-86E7-284C363BDFB8}" type="presParOf" srcId="{FB259580-EFDE-4EFA-9F79-52E70CB3B974}" destId="{1FEE2930-B850-437C-8464-35E237A92144}" srcOrd="0" destOrd="0" presId="urn:microsoft.com/office/officeart/2008/layout/HalfCircleOrganizationChart"/>
    <dgm:cxn modelId="{15AE6C64-706F-4E0A-BC5D-8CE518D978C7}" type="presParOf" srcId="{1FEE2930-B850-437C-8464-35E237A92144}" destId="{667D9B7F-F82D-4649-AC71-6ABEF3986F2D}" srcOrd="0" destOrd="0" presId="urn:microsoft.com/office/officeart/2008/layout/HalfCircleOrganizationChart"/>
    <dgm:cxn modelId="{7E753DB6-B2B5-4DBB-A96C-F34C8411116A}" type="presParOf" srcId="{1FEE2930-B850-437C-8464-35E237A92144}" destId="{72F10697-E593-44D8-A432-9F74823332FA}" srcOrd="1" destOrd="0" presId="urn:microsoft.com/office/officeart/2008/layout/HalfCircleOrganizationChart"/>
    <dgm:cxn modelId="{21D6BE7B-4230-496A-A3C1-978AD3E96625}" type="presParOf" srcId="{1FEE2930-B850-437C-8464-35E237A92144}" destId="{DF131254-782A-448A-8947-ECC2CA9FF76E}" srcOrd="2" destOrd="0" presId="urn:microsoft.com/office/officeart/2008/layout/HalfCircleOrganizationChart"/>
    <dgm:cxn modelId="{85D4FBA1-CD8B-4FAA-8BA2-B6782E3BB93A}" type="presParOf" srcId="{1FEE2930-B850-437C-8464-35E237A92144}" destId="{96B520DD-ED6E-404C-8FAD-1447312D75A2}" srcOrd="3" destOrd="0" presId="urn:microsoft.com/office/officeart/2008/layout/HalfCircleOrganizationChart"/>
    <dgm:cxn modelId="{6937FF8E-816A-4549-8847-7906BDEFB513}" type="presParOf" srcId="{FB259580-EFDE-4EFA-9F79-52E70CB3B974}" destId="{7966A4AE-958B-4A70-829D-DDFDC1E17E29}" srcOrd="1" destOrd="0" presId="urn:microsoft.com/office/officeart/2008/layout/HalfCircleOrganizationChart"/>
    <dgm:cxn modelId="{5850AE85-9FFE-4FC2-9B28-C84EE505B5DF}" type="presParOf" srcId="{FB259580-EFDE-4EFA-9F79-52E70CB3B974}" destId="{0FDD8C4E-DF7C-405F-9AA3-6F7B782CC973}" srcOrd="2" destOrd="0" presId="urn:microsoft.com/office/officeart/2008/layout/HalfCircleOrganizationChart"/>
    <dgm:cxn modelId="{8F739246-6288-4C5B-AB46-DFC00DF938E5}" type="presParOf" srcId="{D153EC2F-EB65-4827-B9FF-CADCA8213C4E}" destId="{CBBD45D9-A976-4A49-B7C5-63180FF68165}" srcOrd="16" destOrd="0" presId="urn:microsoft.com/office/officeart/2008/layout/HalfCircleOrganizationChart"/>
    <dgm:cxn modelId="{7A340280-05A2-4060-989F-49C0AA1F2AD8}" type="presParOf" srcId="{D153EC2F-EB65-4827-B9FF-CADCA8213C4E}" destId="{3C4B2ACC-AE6E-4EF3-AC24-301E56FBC813}" srcOrd="17" destOrd="0" presId="urn:microsoft.com/office/officeart/2008/layout/HalfCircleOrganizationChart"/>
    <dgm:cxn modelId="{EAD66F2E-0B16-421F-A8E8-3C23CD491C1C}" type="presParOf" srcId="{3C4B2ACC-AE6E-4EF3-AC24-301E56FBC813}" destId="{2F5A380B-DCBE-4465-9255-CD1802D4B61E}" srcOrd="0" destOrd="0" presId="urn:microsoft.com/office/officeart/2008/layout/HalfCircleOrganizationChart"/>
    <dgm:cxn modelId="{4D9753CC-643F-46B5-B688-D681F575449C}" type="presParOf" srcId="{2F5A380B-DCBE-4465-9255-CD1802D4B61E}" destId="{8A4226F2-698E-4F06-AAD1-5AEDE5F7F70F}" srcOrd="0" destOrd="0" presId="urn:microsoft.com/office/officeart/2008/layout/HalfCircleOrganizationChart"/>
    <dgm:cxn modelId="{FB27CAF7-AECD-493E-BD03-A9F651957769}" type="presParOf" srcId="{2F5A380B-DCBE-4465-9255-CD1802D4B61E}" destId="{910FC2FF-3EBF-4737-8674-380566A2DC73}" srcOrd="1" destOrd="0" presId="urn:microsoft.com/office/officeart/2008/layout/HalfCircleOrganizationChart"/>
    <dgm:cxn modelId="{6E649D1F-F425-4E17-94E5-BB74DF1ED4B9}" type="presParOf" srcId="{2F5A380B-DCBE-4465-9255-CD1802D4B61E}" destId="{777E474C-23E1-4601-9B6F-6951F595AF43}" srcOrd="2" destOrd="0" presId="urn:microsoft.com/office/officeart/2008/layout/HalfCircleOrganizationChart"/>
    <dgm:cxn modelId="{78F05A5A-043A-4B29-8C55-12A1FA6CDDB8}" type="presParOf" srcId="{2F5A380B-DCBE-4465-9255-CD1802D4B61E}" destId="{9413D7E3-3425-4E2D-8B7F-731745CDB646}" srcOrd="3" destOrd="0" presId="urn:microsoft.com/office/officeart/2008/layout/HalfCircleOrganizationChart"/>
    <dgm:cxn modelId="{918F5317-A4BE-46AF-8DDE-0D9B08E80FD8}" type="presParOf" srcId="{3C4B2ACC-AE6E-4EF3-AC24-301E56FBC813}" destId="{F727EC22-BBE5-4CE8-9039-281D7C3132F7}" srcOrd="1" destOrd="0" presId="urn:microsoft.com/office/officeart/2008/layout/HalfCircleOrganizationChart"/>
    <dgm:cxn modelId="{9E72356A-903B-4C42-89CF-24E21209D6C6}" type="presParOf" srcId="{3C4B2ACC-AE6E-4EF3-AC24-301E56FBC813}" destId="{FCC0509A-59FE-4663-A890-D3ABBE1E4175}" srcOrd="2" destOrd="0" presId="urn:microsoft.com/office/officeart/2008/layout/HalfCircleOrganizationChart"/>
    <dgm:cxn modelId="{D0F7239A-230D-4553-AD49-F74618C99ADB}" type="presParOf" srcId="{D153EC2F-EB65-4827-B9FF-CADCA8213C4E}" destId="{D8ED125F-7DF7-4DD2-8E76-21214740BCA8}" srcOrd="18" destOrd="0" presId="urn:microsoft.com/office/officeart/2008/layout/HalfCircleOrganizationChart"/>
    <dgm:cxn modelId="{3F211BF0-0388-4CFF-9F31-131E45BD04F9}" type="presParOf" srcId="{D153EC2F-EB65-4827-B9FF-CADCA8213C4E}" destId="{18D2A53E-669E-48F8-AB58-0DD3ED31F6B7}" srcOrd="19" destOrd="0" presId="urn:microsoft.com/office/officeart/2008/layout/HalfCircleOrganizationChart"/>
    <dgm:cxn modelId="{C473CC92-EFA3-44D4-AF2B-403F217DE8FD}" type="presParOf" srcId="{18D2A53E-669E-48F8-AB58-0DD3ED31F6B7}" destId="{131A4525-D4AB-42B5-A616-C5AACE13E1C9}" srcOrd="0" destOrd="0" presId="urn:microsoft.com/office/officeart/2008/layout/HalfCircleOrganizationChart"/>
    <dgm:cxn modelId="{61D7D640-5D54-4182-9A84-9BBC746DDB60}" type="presParOf" srcId="{131A4525-D4AB-42B5-A616-C5AACE13E1C9}" destId="{3D29F052-9C60-44C9-9571-CD5A1349887F}" srcOrd="0" destOrd="0" presId="urn:microsoft.com/office/officeart/2008/layout/HalfCircleOrganizationChart"/>
    <dgm:cxn modelId="{18A9A82D-039E-4E17-A1B6-B8DF4027BB4A}" type="presParOf" srcId="{131A4525-D4AB-42B5-A616-C5AACE13E1C9}" destId="{D43236E4-080F-4F93-8742-0A7BC29EFE52}" srcOrd="1" destOrd="0" presId="urn:microsoft.com/office/officeart/2008/layout/HalfCircleOrganizationChart"/>
    <dgm:cxn modelId="{527F33E7-3161-46C9-94B2-2FD51A340606}" type="presParOf" srcId="{131A4525-D4AB-42B5-A616-C5AACE13E1C9}" destId="{F063E1F6-3055-424A-B43F-ED32744C9A3B}" srcOrd="2" destOrd="0" presId="urn:microsoft.com/office/officeart/2008/layout/HalfCircleOrganizationChart"/>
    <dgm:cxn modelId="{7039A327-DCBE-4EE7-9235-E312F1622129}" type="presParOf" srcId="{131A4525-D4AB-42B5-A616-C5AACE13E1C9}" destId="{52442777-04E3-43ED-8782-7E6B70E53D73}" srcOrd="3" destOrd="0" presId="urn:microsoft.com/office/officeart/2008/layout/HalfCircleOrganizationChart"/>
    <dgm:cxn modelId="{57121900-DDE9-497C-8AA9-83772CCEA545}" type="presParOf" srcId="{18D2A53E-669E-48F8-AB58-0DD3ED31F6B7}" destId="{6DBBC0FC-210E-42B6-99E1-5B0D47B4CD4F}" srcOrd="1" destOrd="0" presId="urn:microsoft.com/office/officeart/2008/layout/HalfCircleOrganizationChart"/>
    <dgm:cxn modelId="{D259B44D-E92E-44F0-B0D8-811092641718}" type="presParOf" srcId="{18D2A53E-669E-48F8-AB58-0DD3ED31F6B7}" destId="{32BB70F2-A176-493B-AA6F-060A1C7C87D9}" srcOrd="2" destOrd="0" presId="urn:microsoft.com/office/officeart/2008/layout/HalfCircleOrganizationChart"/>
    <dgm:cxn modelId="{510A7ADA-6EE2-452F-A87E-3CB1FDEE1A63}" type="presParOf" srcId="{01F3DFCF-9505-4204-8D35-06656553057F}" destId="{DA6DFDF3-9CA9-40D6-85BF-328A59CC9B25}" srcOrd="2" destOrd="0" presId="urn:microsoft.com/office/officeart/2008/layout/HalfCircleOrganizationChart"/>
    <dgm:cxn modelId="{2D79C9C1-94AE-4D63-8AA1-01DEE1904942}" type="presParOf" srcId="{DA6DFDF3-9CA9-40D6-85BF-328A59CC9B25}" destId="{43081F26-D3A4-4509-9D6D-A4A243391451}" srcOrd="0" destOrd="0" presId="urn:microsoft.com/office/officeart/2008/layout/HalfCircleOrganizationChart"/>
    <dgm:cxn modelId="{0E5932FC-466F-4471-B7E3-1983CC3096CE}" type="presParOf" srcId="{DA6DFDF3-9CA9-40D6-85BF-328A59CC9B25}" destId="{6E681FA9-1793-41FB-BBD1-90A9B2A5B2BE}" srcOrd="1" destOrd="0" presId="urn:microsoft.com/office/officeart/2008/layout/HalfCircleOrganizationChart"/>
    <dgm:cxn modelId="{4A4A04E0-43C0-4A48-BD1E-2C51C3E64869}" type="presParOf" srcId="{6E681FA9-1793-41FB-BBD1-90A9B2A5B2BE}" destId="{6BFA64FA-A920-4CD1-B15E-CDD6CAD09A0A}" srcOrd="0" destOrd="0" presId="urn:microsoft.com/office/officeart/2008/layout/HalfCircleOrganizationChart"/>
    <dgm:cxn modelId="{CBDF87E7-4F2C-42DC-AAED-45848EDDD278}" type="presParOf" srcId="{6BFA64FA-A920-4CD1-B15E-CDD6CAD09A0A}" destId="{0FE53462-03D4-4240-A1C0-BFE0E77685BB}" srcOrd="0" destOrd="0" presId="urn:microsoft.com/office/officeart/2008/layout/HalfCircleOrganizationChart"/>
    <dgm:cxn modelId="{E7E9C4A5-590B-40A2-825D-A8CA12555201}" type="presParOf" srcId="{6BFA64FA-A920-4CD1-B15E-CDD6CAD09A0A}" destId="{BEBB77AF-9373-44A2-8D3C-F93EFF4EAEA2}" srcOrd="1" destOrd="0" presId="urn:microsoft.com/office/officeart/2008/layout/HalfCircleOrganizationChart"/>
    <dgm:cxn modelId="{EB6EAC83-5602-4C5F-B461-E2B58E61C780}" type="presParOf" srcId="{6BFA64FA-A920-4CD1-B15E-CDD6CAD09A0A}" destId="{9F06E590-638F-46AB-8334-5D869CDF42A8}" srcOrd="2" destOrd="0" presId="urn:microsoft.com/office/officeart/2008/layout/HalfCircleOrganizationChart"/>
    <dgm:cxn modelId="{BBD92893-DF64-4252-958D-D80DF0801040}" type="presParOf" srcId="{6BFA64FA-A920-4CD1-B15E-CDD6CAD09A0A}" destId="{1748EF9F-0CEF-4CF8-9FCC-88AECDCE3033}" srcOrd="3" destOrd="0" presId="urn:microsoft.com/office/officeart/2008/layout/HalfCircleOrganizationChart"/>
    <dgm:cxn modelId="{9313239E-62FD-4466-9316-FFB4C6B610C6}" type="presParOf" srcId="{6E681FA9-1793-41FB-BBD1-90A9B2A5B2BE}" destId="{E4EAC3D4-569C-4B7B-9008-1FFAAED162E4}" srcOrd="1" destOrd="0" presId="urn:microsoft.com/office/officeart/2008/layout/HalfCircleOrganizationChart"/>
    <dgm:cxn modelId="{F1F6A0A5-4025-45BD-8797-B9542297DC6F}" type="presParOf" srcId="{6E681FA9-1793-41FB-BBD1-90A9B2A5B2BE}" destId="{5A9E5B66-9D3F-4047-9624-1D20A323778C}" srcOrd="2" destOrd="0" presId="urn:microsoft.com/office/officeart/2008/layout/HalfCircleOrganizationChart"/>
  </dgm:cxnLst>
  <dgm:bg>
    <a:noFill/>
  </dgm:bg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081F26-D3A4-4509-9D6D-A4A243391451}">
      <dsp:nvSpPr>
        <dsp:cNvPr id="0" name=""/>
        <dsp:cNvSpPr/>
      </dsp:nvSpPr>
      <dsp:spPr>
        <a:xfrm>
          <a:off x="5646859" y="3952611"/>
          <a:ext cx="423616" cy="306228"/>
        </a:xfrm>
        <a:custGeom>
          <a:avLst/>
          <a:gdLst/>
          <a:ahLst/>
          <a:cxnLst/>
          <a:rect l="0" t="0" r="0" b="0"/>
          <a:pathLst>
            <a:path>
              <a:moveTo>
                <a:pt x="423616" y="0"/>
              </a:moveTo>
              <a:lnTo>
                <a:pt x="423616" y="306228"/>
              </a:lnTo>
              <a:lnTo>
                <a:pt x="0" y="3062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ED125F-7DF7-4DD2-8E76-21214740BCA8}">
      <dsp:nvSpPr>
        <dsp:cNvPr id="0" name=""/>
        <dsp:cNvSpPr/>
      </dsp:nvSpPr>
      <dsp:spPr>
        <a:xfrm>
          <a:off x="6070476" y="3952611"/>
          <a:ext cx="5558048" cy="9391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1920"/>
              </a:lnTo>
              <a:lnTo>
                <a:pt x="5558048" y="831920"/>
              </a:lnTo>
              <a:lnTo>
                <a:pt x="5558048" y="9391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BD45D9-A976-4A49-B7C5-63180FF68165}">
      <dsp:nvSpPr>
        <dsp:cNvPr id="0" name=""/>
        <dsp:cNvSpPr/>
      </dsp:nvSpPr>
      <dsp:spPr>
        <a:xfrm>
          <a:off x="6070476" y="3952611"/>
          <a:ext cx="4322926" cy="9391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1920"/>
              </a:lnTo>
              <a:lnTo>
                <a:pt x="4322926" y="831920"/>
              </a:lnTo>
              <a:lnTo>
                <a:pt x="4322926" y="9391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035513-9EF3-49CC-9AF8-C686F309C9C2}">
      <dsp:nvSpPr>
        <dsp:cNvPr id="0" name=""/>
        <dsp:cNvSpPr/>
      </dsp:nvSpPr>
      <dsp:spPr>
        <a:xfrm>
          <a:off x="6070476" y="3952611"/>
          <a:ext cx="3087804" cy="9391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1920"/>
              </a:lnTo>
              <a:lnTo>
                <a:pt x="3087804" y="831920"/>
              </a:lnTo>
              <a:lnTo>
                <a:pt x="3087804" y="9391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0421D0-6650-4F28-9DDA-CE88C1049138}">
      <dsp:nvSpPr>
        <dsp:cNvPr id="0" name=""/>
        <dsp:cNvSpPr/>
      </dsp:nvSpPr>
      <dsp:spPr>
        <a:xfrm>
          <a:off x="6070476" y="3952611"/>
          <a:ext cx="1852682" cy="9391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1920"/>
              </a:lnTo>
              <a:lnTo>
                <a:pt x="1852682" y="831920"/>
              </a:lnTo>
              <a:lnTo>
                <a:pt x="1852682" y="9391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EDDD25-32C7-48F1-817A-A9D432B76364}">
      <dsp:nvSpPr>
        <dsp:cNvPr id="0" name=""/>
        <dsp:cNvSpPr/>
      </dsp:nvSpPr>
      <dsp:spPr>
        <a:xfrm>
          <a:off x="6070476" y="3952611"/>
          <a:ext cx="617560" cy="9391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1920"/>
              </a:lnTo>
              <a:lnTo>
                <a:pt x="617560" y="831920"/>
              </a:lnTo>
              <a:lnTo>
                <a:pt x="617560" y="9391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2F2EA2-1362-47DF-ABBE-9F876846578A}">
      <dsp:nvSpPr>
        <dsp:cNvPr id="0" name=""/>
        <dsp:cNvSpPr/>
      </dsp:nvSpPr>
      <dsp:spPr>
        <a:xfrm>
          <a:off x="5452915" y="3952611"/>
          <a:ext cx="617560" cy="939100"/>
        </a:xfrm>
        <a:custGeom>
          <a:avLst/>
          <a:gdLst/>
          <a:ahLst/>
          <a:cxnLst/>
          <a:rect l="0" t="0" r="0" b="0"/>
          <a:pathLst>
            <a:path>
              <a:moveTo>
                <a:pt x="617560" y="0"/>
              </a:moveTo>
              <a:lnTo>
                <a:pt x="617560" y="831920"/>
              </a:lnTo>
              <a:lnTo>
                <a:pt x="0" y="831920"/>
              </a:lnTo>
              <a:lnTo>
                <a:pt x="0" y="9391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ED973F-AB49-4614-ACD4-AB10C2349473}">
      <dsp:nvSpPr>
        <dsp:cNvPr id="0" name=""/>
        <dsp:cNvSpPr/>
      </dsp:nvSpPr>
      <dsp:spPr>
        <a:xfrm>
          <a:off x="4217793" y="3952611"/>
          <a:ext cx="1852682" cy="939100"/>
        </a:xfrm>
        <a:custGeom>
          <a:avLst/>
          <a:gdLst/>
          <a:ahLst/>
          <a:cxnLst/>
          <a:rect l="0" t="0" r="0" b="0"/>
          <a:pathLst>
            <a:path>
              <a:moveTo>
                <a:pt x="1852682" y="0"/>
              </a:moveTo>
              <a:lnTo>
                <a:pt x="1852682" y="831920"/>
              </a:lnTo>
              <a:lnTo>
                <a:pt x="0" y="831920"/>
              </a:lnTo>
              <a:lnTo>
                <a:pt x="0" y="9391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A58822-705F-4D8B-8A5F-D25E34E458A8}">
      <dsp:nvSpPr>
        <dsp:cNvPr id="0" name=""/>
        <dsp:cNvSpPr/>
      </dsp:nvSpPr>
      <dsp:spPr>
        <a:xfrm>
          <a:off x="2982671" y="3952611"/>
          <a:ext cx="3087804" cy="939100"/>
        </a:xfrm>
        <a:custGeom>
          <a:avLst/>
          <a:gdLst/>
          <a:ahLst/>
          <a:cxnLst/>
          <a:rect l="0" t="0" r="0" b="0"/>
          <a:pathLst>
            <a:path>
              <a:moveTo>
                <a:pt x="3087804" y="0"/>
              </a:moveTo>
              <a:lnTo>
                <a:pt x="3087804" y="831920"/>
              </a:lnTo>
              <a:lnTo>
                <a:pt x="0" y="831920"/>
              </a:lnTo>
              <a:lnTo>
                <a:pt x="0" y="9391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0DA350-354C-4C08-9087-55C43FB5CB1C}">
      <dsp:nvSpPr>
        <dsp:cNvPr id="0" name=""/>
        <dsp:cNvSpPr/>
      </dsp:nvSpPr>
      <dsp:spPr>
        <a:xfrm>
          <a:off x="1747549" y="3952611"/>
          <a:ext cx="4322926" cy="939100"/>
        </a:xfrm>
        <a:custGeom>
          <a:avLst/>
          <a:gdLst/>
          <a:ahLst/>
          <a:cxnLst/>
          <a:rect l="0" t="0" r="0" b="0"/>
          <a:pathLst>
            <a:path>
              <a:moveTo>
                <a:pt x="4322926" y="0"/>
              </a:moveTo>
              <a:lnTo>
                <a:pt x="4322926" y="831920"/>
              </a:lnTo>
              <a:lnTo>
                <a:pt x="0" y="831920"/>
              </a:lnTo>
              <a:lnTo>
                <a:pt x="0" y="9391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5E6ECA-5E50-4451-A8C9-DEA073D5FFDD}">
      <dsp:nvSpPr>
        <dsp:cNvPr id="0" name=""/>
        <dsp:cNvSpPr/>
      </dsp:nvSpPr>
      <dsp:spPr>
        <a:xfrm>
          <a:off x="512427" y="3952611"/>
          <a:ext cx="5558048" cy="939100"/>
        </a:xfrm>
        <a:custGeom>
          <a:avLst/>
          <a:gdLst/>
          <a:ahLst/>
          <a:cxnLst/>
          <a:rect l="0" t="0" r="0" b="0"/>
          <a:pathLst>
            <a:path>
              <a:moveTo>
                <a:pt x="5558048" y="0"/>
              </a:moveTo>
              <a:lnTo>
                <a:pt x="5558048" y="831920"/>
              </a:lnTo>
              <a:lnTo>
                <a:pt x="0" y="831920"/>
              </a:lnTo>
              <a:lnTo>
                <a:pt x="0" y="9391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5B280B-35B0-47FE-9B73-98D2425EA71F}">
      <dsp:nvSpPr>
        <dsp:cNvPr id="0" name=""/>
        <dsp:cNvSpPr/>
      </dsp:nvSpPr>
      <dsp:spPr>
        <a:xfrm>
          <a:off x="5815285" y="3442230"/>
          <a:ext cx="510380" cy="51038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3C2D64-E246-4345-972C-9D2349C9C249}">
      <dsp:nvSpPr>
        <dsp:cNvPr id="0" name=""/>
        <dsp:cNvSpPr/>
      </dsp:nvSpPr>
      <dsp:spPr>
        <a:xfrm>
          <a:off x="5815285" y="3442230"/>
          <a:ext cx="510380" cy="51038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B4FA10-71D8-40B9-B2E8-CFD7AD534B7E}">
      <dsp:nvSpPr>
        <dsp:cNvPr id="0" name=""/>
        <dsp:cNvSpPr/>
      </dsp:nvSpPr>
      <dsp:spPr>
        <a:xfrm>
          <a:off x="5560095" y="3534099"/>
          <a:ext cx="1020761" cy="326643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Super Admin</a:t>
          </a:r>
          <a:endParaRPr lang="en-IN" sz="11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560095" y="3534099"/>
        <a:ext cx="1020761" cy="326643"/>
      </dsp:txXfrm>
    </dsp:sp>
    <dsp:sp modelId="{3A0E0F0F-E29A-4F45-94EE-0B7766AE2A0B}">
      <dsp:nvSpPr>
        <dsp:cNvPr id="0" name=""/>
        <dsp:cNvSpPr/>
      </dsp:nvSpPr>
      <dsp:spPr>
        <a:xfrm>
          <a:off x="257237" y="4891712"/>
          <a:ext cx="510380" cy="51038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69D733-65A4-4391-8263-EFA1AF90ED9F}">
      <dsp:nvSpPr>
        <dsp:cNvPr id="0" name=""/>
        <dsp:cNvSpPr/>
      </dsp:nvSpPr>
      <dsp:spPr>
        <a:xfrm>
          <a:off x="257237" y="4891712"/>
          <a:ext cx="510380" cy="51038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F8F8FE-BD9E-45A1-AE38-218AB44051BD}">
      <dsp:nvSpPr>
        <dsp:cNvPr id="0" name=""/>
        <dsp:cNvSpPr/>
      </dsp:nvSpPr>
      <dsp:spPr>
        <a:xfrm>
          <a:off x="2047" y="4983580"/>
          <a:ext cx="1020761" cy="326643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Home</a:t>
          </a:r>
          <a:endParaRPr lang="en-IN" sz="11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047" y="4983580"/>
        <a:ext cx="1020761" cy="326643"/>
      </dsp:txXfrm>
    </dsp:sp>
    <dsp:sp modelId="{6A25E78A-9125-4AA7-8A8E-415C2A50F7FE}">
      <dsp:nvSpPr>
        <dsp:cNvPr id="0" name=""/>
        <dsp:cNvSpPr/>
      </dsp:nvSpPr>
      <dsp:spPr>
        <a:xfrm>
          <a:off x="1492359" y="4891712"/>
          <a:ext cx="510380" cy="51038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5D1649-217E-4F09-9020-392092A6A89D}">
      <dsp:nvSpPr>
        <dsp:cNvPr id="0" name=""/>
        <dsp:cNvSpPr/>
      </dsp:nvSpPr>
      <dsp:spPr>
        <a:xfrm>
          <a:off x="1492359" y="4891712"/>
          <a:ext cx="510380" cy="51038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2EBFFB-ACB0-4E4F-8B27-A20DC0368C85}">
      <dsp:nvSpPr>
        <dsp:cNvPr id="0" name=""/>
        <dsp:cNvSpPr/>
      </dsp:nvSpPr>
      <dsp:spPr>
        <a:xfrm>
          <a:off x="1237168" y="4983580"/>
          <a:ext cx="1020761" cy="326643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Members</a:t>
          </a:r>
          <a:endParaRPr lang="en-IN" sz="11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237168" y="4983580"/>
        <a:ext cx="1020761" cy="326643"/>
      </dsp:txXfrm>
    </dsp:sp>
    <dsp:sp modelId="{8DDD618E-2B75-4714-8969-C70EF09C4E95}">
      <dsp:nvSpPr>
        <dsp:cNvPr id="0" name=""/>
        <dsp:cNvSpPr/>
      </dsp:nvSpPr>
      <dsp:spPr>
        <a:xfrm>
          <a:off x="2727481" y="4891712"/>
          <a:ext cx="510380" cy="51038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9CB1A-6A2A-4C8D-9CF4-04F882306AEF}">
      <dsp:nvSpPr>
        <dsp:cNvPr id="0" name=""/>
        <dsp:cNvSpPr/>
      </dsp:nvSpPr>
      <dsp:spPr>
        <a:xfrm>
          <a:off x="2727481" y="4891712"/>
          <a:ext cx="510380" cy="51038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924105-4B24-4CD7-878D-746331C05CC5}">
      <dsp:nvSpPr>
        <dsp:cNvPr id="0" name=""/>
        <dsp:cNvSpPr/>
      </dsp:nvSpPr>
      <dsp:spPr>
        <a:xfrm>
          <a:off x="2472290" y="4983580"/>
          <a:ext cx="1020761" cy="326643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Third Parties</a:t>
          </a:r>
          <a:endParaRPr lang="en-IN" sz="11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472290" y="4983580"/>
        <a:ext cx="1020761" cy="326643"/>
      </dsp:txXfrm>
    </dsp:sp>
    <dsp:sp modelId="{DE801116-1E82-4612-8FFA-AA82CB64E9A0}">
      <dsp:nvSpPr>
        <dsp:cNvPr id="0" name=""/>
        <dsp:cNvSpPr/>
      </dsp:nvSpPr>
      <dsp:spPr>
        <a:xfrm>
          <a:off x="3962602" y="4891712"/>
          <a:ext cx="510380" cy="51038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0DCB1F-BE37-4DA2-B0AD-E31251E4B04D}">
      <dsp:nvSpPr>
        <dsp:cNvPr id="0" name=""/>
        <dsp:cNvSpPr/>
      </dsp:nvSpPr>
      <dsp:spPr>
        <a:xfrm>
          <a:off x="3962602" y="4891712"/>
          <a:ext cx="510380" cy="51038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3DF357-5B90-4340-BF54-C213DF0645FF}">
      <dsp:nvSpPr>
        <dsp:cNvPr id="0" name=""/>
        <dsp:cNvSpPr/>
      </dsp:nvSpPr>
      <dsp:spPr>
        <a:xfrm>
          <a:off x="3707412" y="4983580"/>
          <a:ext cx="1020761" cy="326643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Products / Servies</a:t>
          </a:r>
          <a:endParaRPr lang="en-IN" sz="11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707412" y="4983580"/>
        <a:ext cx="1020761" cy="326643"/>
      </dsp:txXfrm>
    </dsp:sp>
    <dsp:sp modelId="{3CA81D85-13CB-4F17-8CC3-3CD65225AAB0}">
      <dsp:nvSpPr>
        <dsp:cNvPr id="0" name=""/>
        <dsp:cNvSpPr/>
      </dsp:nvSpPr>
      <dsp:spPr>
        <a:xfrm>
          <a:off x="5197724" y="4891712"/>
          <a:ext cx="510380" cy="51038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82F3C6-AF91-433A-9168-6E42689BE10F}">
      <dsp:nvSpPr>
        <dsp:cNvPr id="0" name=""/>
        <dsp:cNvSpPr/>
      </dsp:nvSpPr>
      <dsp:spPr>
        <a:xfrm>
          <a:off x="5197724" y="4891712"/>
          <a:ext cx="510380" cy="51038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1DE839-3F72-4D06-A336-ECB538AB2088}">
      <dsp:nvSpPr>
        <dsp:cNvPr id="0" name=""/>
        <dsp:cNvSpPr/>
      </dsp:nvSpPr>
      <dsp:spPr>
        <a:xfrm>
          <a:off x="4942534" y="4983580"/>
          <a:ext cx="1020761" cy="326643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MRP</a:t>
          </a:r>
          <a:endParaRPr lang="en-IN" sz="11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942534" y="4983580"/>
        <a:ext cx="1020761" cy="326643"/>
      </dsp:txXfrm>
    </dsp:sp>
    <dsp:sp modelId="{AD1067E5-1F36-4879-AE0F-72363F7760EB}">
      <dsp:nvSpPr>
        <dsp:cNvPr id="0" name=""/>
        <dsp:cNvSpPr/>
      </dsp:nvSpPr>
      <dsp:spPr>
        <a:xfrm>
          <a:off x="6432846" y="4891712"/>
          <a:ext cx="510380" cy="51038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F9809F-ED06-412B-A7F4-429499ABF2F3}">
      <dsp:nvSpPr>
        <dsp:cNvPr id="0" name=""/>
        <dsp:cNvSpPr/>
      </dsp:nvSpPr>
      <dsp:spPr>
        <a:xfrm>
          <a:off x="6432846" y="4891712"/>
          <a:ext cx="510380" cy="51038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158ED1-1D7B-4C9B-89F4-7429C50275C2}">
      <dsp:nvSpPr>
        <dsp:cNvPr id="0" name=""/>
        <dsp:cNvSpPr/>
      </dsp:nvSpPr>
      <dsp:spPr>
        <a:xfrm>
          <a:off x="6177655" y="4983580"/>
          <a:ext cx="1020761" cy="326643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Projects</a:t>
          </a:r>
          <a:endParaRPr lang="en-IN" sz="11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177655" y="4983580"/>
        <a:ext cx="1020761" cy="326643"/>
      </dsp:txXfrm>
    </dsp:sp>
    <dsp:sp modelId="{53194545-7172-46EF-BB75-14568EEF1B93}">
      <dsp:nvSpPr>
        <dsp:cNvPr id="0" name=""/>
        <dsp:cNvSpPr/>
      </dsp:nvSpPr>
      <dsp:spPr>
        <a:xfrm>
          <a:off x="7667968" y="4891712"/>
          <a:ext cx="510380" cy="51038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5B7D41-DB26-49EE-B415-83BD2267F414}">
      <dsp:nvSpPr>
        <dsp:cNvPr id="0" name=""/>
        <dsp:cNvSpPr/>
      </dsp:nvSpPr>
      <dsp:spPr>
        <a:xfrm>
          <a:off x="7667968" y="4891712"/>
          <a:ext cx="510380" cy="51038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8A4047-9633-4DDF-8BF2-5967A6125659}">
      <dsp:nvSpPr>
        <dsp:cNvPr id="0" name=""/>
        <dsp:cNvSpPr/>
      </dsp:nvSpPr>
      <dsp:spPr>
        <a:xfrm>
          <a:off x="7412777" y="4983580"/>
          <a:ext cx="1020761" cy="326643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Billing &amp; Payment</a:t>
          </a:r>
          <a:endParaRPr lang="en-IN" sz="11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7412777" y="4983580"/>
        <a:ext cx="1020761" cy="326643"/>
      </dsp:txXfrm>
    </dsp:sp>
    <dsp:sp modelId="{72F10697-E593-44D8-A432-9F74823332FA}">
      <dsp:nvSpPr>
        <dsp:cNvPr id="0" name=""/>
        <dsp:cNvSpPr/>
      </dsp:nvSpPr>
      <dsp:spPr>
        <a:xfrm>
          <a:off x="8903090" y="4891712"/>
          <a:ext cx="510380" cy="51038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131254-782A-448A-8947-ECC2CA9FF76E}">
      <dsp:nvSpPr>
        <dsp:cNvPr id="0" name=""/>
        <dsp:cNvSpPr/>
      </dsp:nvSpPr>
      <dsp:spPr>
        <a:xfrm>
          <a:off x="8903090" y="4891712"/>
          <a:ext cx="510380" cy="51038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7D9B7F-F82D-4649-AC71-6ABEF3986F2D}">
      <dsp:nvSpPr>
        <dsp:cNvPr id="0" name=""/>
        <dsp:cNvSpPr/>
      </dsp:nvSpPr>
      <dsp:spPr>
        <a:xfrm>
          <a:off x="8647899" y="4983580"/>
          <a:ext cx="1020761" cy="326643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HRM</a:t>
          </a:r>
          <a:endParaRPr lang="en-IN" sz="11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8647899" y="4983580"/>
        <a:ext cx="1020761" cy="326643"/>
      </dsp:txXfrm>
    </dsp:sp>
    <dsp:sp modelId="{910FC2FF-3EBF-4737-8674-380566A2DC73}">
      <dsp:nvSpPr>
        <dsp:cNvPr id="0" name=""/>
        <dsp:cNvSpPr/>
      </dsp:nvSpPr>
      <dsp:spPr>
        <a:xfrm>
          <a:off x="10138211" y="4891712"/>
          <a:ext cx="510380" cy="51038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7E474C-23E1-4601-9B6F-6951F595AF43}">
      <dsp:nvSpPr>
        <dsp:cNvPr id="0" name=""/>
        <dsp:cNvSpPr/>
      </dsp:nvSpPr>
      <dsp:spPr>
        <a:xfrm>
          <a:off x="10138211" y="4891712"/>
          <a:ext cx="510380" cy="51038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4226F2-698E-4F06-AAD1-5AEDE5F7F70F}">
      <dsp:nvSpPr>
        <dsp:cNvPr id="0" name=""/>
        <dsp:cNvSpPr/>
      </dsp:nvSpPr>
      <dsp:spPr>
        <a:xfrm>
          <a:off x="9883021" y="4983580"/>
          <a:ext cx="1020761" cy="326643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Agenda</a:t>
          </a:r>
          <a:endParaRPr lang="en-IN" sz="11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9883021" y="4983580"/>
        <a:ext cx="1020761" cy="326643"/>
      </dsp:txXfrm>
    </dsp:sp>
    <dsp:sp modelId="{D43236E4-080F-4F93-8742-0A7BC29EFE52}">
      <dsp:nvSpPr>
        <dsp:cNvPr id="0" name=""/>
        <dsp:cNvSpPr/>
      </dsp:nvSpPr>
      <dsp:spPr>
        <a:xfrm>
          <a:off x="11373333" y="4891712"/>
          <a:ext cx="510380" cy="51038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63E1F6-3055-424A-B43F-ED32744C9A3B}">
      <dsp:nvSpPr>
        <dsp:cNvPr id="0" name=""/>
        <dsp:cNvSpPr/>
      </dsp:nvSpPr>
      <dsp:spPr>
        <a:xfrm>
          <a:off x="11373333" y="4891712"/>
          <a:ext cx="510380" cy="51038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29F052-9C60-44C9-9571-CD5A1349887F}">
      <dsp:nvSpPr>
        <dsp:cNvPr id="0" name=""/>
        <dsp:cNvSpPr/>
      </dsp:nvSpPr>
      <dsp:spPr>
        <a:xfrm>
          <a:off x="11118143" y="4983580"/>
          <a:ext cx="1020761" cy="326643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Tools</a:t>
          </a:r>
          <a:endParaRPr lang="en-IN" sz="11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118143" y="4983580"/>
        <a:ext cx="1020761" cy="326643"/>
      </dsp:txXfrm>
    </dsp:sp>
    <dsp:sp modelId="{BEBB77AF-9373-44A2-8D3C-F93EFF4EAEA2}">
      <dsp:nvSpPr>
        <dsp:cNvPr id="0" name=""/>
        <dsp:cNvSpPr/>
      </dsp:nvSpPr>
      <dsp:spPr>
        <a:xfrm>
          <a:off x="5197724" y="4166971"/>
          <a:ext cx="510380" cy="51038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06E590-638F-46AB-8334-5D869CDF42A8}">
      <dsp:nvSpPr>
        <dsp:cNvPr id="0" name=""/>
        <dsp:cNvSpPr/>
      </dsp:nvSpPr>
      <dsp:spPr>
        <a:xfrm>
          <a:off x="5197724" y="4166971"/>
          <a:ext cx="510380" cy="51038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E53462-03D4-4240-A1C0-BFE0E77685BB}">
      <dsp:nvSpPr>
        <dsp:cNvPr id="0" name=""/>
        <dsp:cNvSpPr/>
      </dsp:nvSpPr>
      <dsp:spPr>
        <a:xfrm>
          <a:off x="4942534" y="4258840"/>
          <a:ext cx="1020761" cy="326643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Home page</a:t>
          </a:r>
          <a:endParaRPr lang="en-IN" sz="11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942534" y="4258840"/>
        <a:ext cx="1020761" cy="3266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4/6/2025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481DD9-38E3-4361-D7CD-4503301084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F7868C-9E19-814C-3780-7B1D2DD433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BE070C-4109-0758-F81F-D9D204CF19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0928C-8A4E-C909-9F73-CE5945F8F5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1324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7995CC-66F9-A7BF-D146-8C2CBF910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1EB1FC-17C0-106F-9C03-D0FC14657C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E3E85E-D660-5DDE-12AF-7E95130C6C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C1AF34-898C-3B7C-B16B-A6C5835389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8365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3AB82F-5543-9ABF-144B-27DDE02E7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24697C-1464-D598-CE5B-1248C28B56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FCE459-E642-8A3A-C0F3-31E035F337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39161-74FF-CB6D-AFBD-AAF5380932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5624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A22A70-EC6A-4360-6B9A-39327CA9E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5E4040-F832-7740-CF94-70C8A8AB8C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EACB06-1595-D420-CA97-806BD922DF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B725EE-E9CF-F712-D2DE-FF0E09C219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1042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91EC3-F6FA-60DA-BC59-C53D6CE155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86344E-3278-67DB-1F6C-E59B2EE175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BA3A2D-C1BB-FFBB-3338-A39E514E6D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F2AB1B-3E5C-3F24-76B0-BD14965C42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8191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A1053B-A127-92B6-28A2-DC3859BF21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A624BA-4549-BC2C-55D8-C09412AB40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990D53-D731-312A-B01A-50D7A0CDF9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529A7D-F9BD-3569-0588-7EF78308E9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283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01D92D-5BE6-5C76-20E5-1812E45F80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3142D4-D315-F163-500C-CA41BF9AB6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33A07C-5177-762E-9577-E872B95682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41A0D0-DD13-5A71-59A3-5A951C525E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6129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3FB56E-4971-2E13-5AD4-4F34F36A9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6D8C95-22A9-80C5-95F0-C91E5C3897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1B1B0D-C65A-305D-E6BF-82421D22E4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1C7F4F-E564-7DB9-D189-D83E868D12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8101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B87C-3861-428B-8519-15EF26BDD213}" type="datetime1">
              <a:rPr lang="en-US" smtClean="0"/>
              <a:t>4/6/2025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767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B95B-35C0-45C4-AE0B-5CEEFFF16726}" type="datetime1">
              <a:rPr lang="en-US" smtClean="0"/>
              <a:t>4/6/2025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872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E58F0-1A66-4961-A5EB-B884EF510A8E}" type="datetime1">
              <a:rPr lang="en-US" smtClean="0"/>
              <a:t>4/6/2025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644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DC497-A58D-480C-900B-FB154D0E8BCF}" type="datetime1">
              <a:rPr lang="en-US" smtClean="0"/>
              <a:t>4/6/2025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307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20C754D-1C97-4328-A6CF-D6B74169C2A1}" type="datetime1">
              <a:rPr lang="en-US" smtClean="0"/>
              <a:t>4/6/2025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751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D619B-1945-4FF8-BB66-A082E5D48648}" type="datetime1">
              <a:rPr lang="en-US" smtClean="0"/>
              <a:t>4/6/2025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457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CE781-2D66-4BCE-9778-44190E261732}" type="datetime1">
              <a:rPr lang="en-US" smtClean="0"/>
              <a:t>4/6/2025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607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78D76-1995-41DB-B863-1E68FE8E139C}" type="datetime1">
              <a:rPr lang="en-US" smtClean="0"/>
              <a:t>4/6/2025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360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809B6-6DDA-4D6B-8E72-D2230D5B9804}" type="datetime1">
              <a:rPr lang="en-US" smtClean="0"/>
              <a:t>4/6/2025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845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D9036-1A6A-4063-8C3C-65C834C831EC}" type="datetime1">
              <a:rPr lang="en-US" smtClean="0"/>
              <a:t>4/6/2025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876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7D63-7E59-446C-B468-768C7A7D9DA8}" type="datetime1">
              <a:rPr lang="en-US" smtClean="0"/>
              <a:t>4/6/2025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81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B709EE3-3A0C-49CF-998F-C93E75D19DDD}" type="datetime1">
              <a:rPr lang="en-US" smtClean="0"/>
              <a:t>4/6/2025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769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8" r:id="rId1"/>
    <p:sldLayoutId id="2147483989" r:id="rId2"/>
    <p:sldLayoutId id="2147483990" r:id="rId3"/>
    <p:sldLayoutId id="2147483991" r:id="rId4"/>
    <p:sldLayoutId id="2147483992" r:id="rId5"/>
    <p:sldLayoutId id="2147483993" r:id="rId6"/>
    <p:sldLayoutId id="2147483994" r:id="rId7"/>
    <p:sldLayoutId id="2147483995" r:id="rId8"/>
    <p:sldLayoutId id="2147483996" r:id="rId9"/>
    <p:sldLayoutId id="2147483997" r:id="rId10"/>
    <p:sldLayoutId id="214748399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18" Type="http://schemas.openxmlformats.org/officeDocument/2006/relationships/image" Target="../media/image2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9.svg"/><Relationship Id="rId20" Type="http://schemas.openxmlformats.org/officeDocument/2006/relationships/image" Target="../media/image23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19" Type="http://schemas.openxmlformats.org/officeDocument/2006/relationships/image" Target="../media/image22.pn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13" Type="http://schemas.openxmlformats.org/officeDocument/2006/relationships/image" Target="../media/image6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Relationship Id="rId1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sv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Relationship Id="rId14" Type="http://schemas.openxmlformats.org/officeDocument/2006/relationships/image" Target="../media/image45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2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13.svg"/><Relationship Id="rId9" Type="http://schemas.microsoft.com/office/2007/relationships/diagramDrawing" Target="../diagrams/drawin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88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7166" y="1673524"/>
            <a:ext cx="8987870" cy="1254502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Enterprise Resource Planning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7166" y="2966937"/>
            <a:ext cx="8725224" cy="657258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Stratos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9F02980-D754-0E30-49CE-2FCEEDD4D635}"/>
              </a:ext>
            </a:extLst>
          </p:cNvPr>
          <p:cNvSpPr txBox="1">
            <a:spLocks/>
          </p:cNvSpPr>
          <p:nvPr/>
        </p:nvSpPr>
        <p:spPr>
          <a:xfrm>
            <a:off x="1887166" y="3337978"/>
            <a:ext cx="8725224" cy="65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Taking Business to new heights…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216DC-180A-F54C-1DBD-E7694315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A11478-F357-AFA5-2E61-A70777B38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2814" y="2898131"/>
            <a:ext cx="3022222" cy="87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8B0040-53CF-D245-7FC0-67A55C6550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ABCAC-8CA0-4495-0435-18DEB376D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9989" y="567279"/>
            <a:ext cx="9662571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Effort Estimation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D5675C6-705A-472D-4CD3-05336D711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8461" y="1732449"/>
            <a:ext cx="9545628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Graphic 5" descr="Group of people">
            <a:extLst>
              <a:ext uri="{FF2B5EF4-FFF2-40B4-BE49-F238E27FC236}">
                <a16:creationId xmlns:a16="http://schemas.microsoft.com/office/drawing/2014/main" id="{6417BF18-B891-5140-9DBE-3EB00BD883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073" y="138104"/>
            <a:ext cx="914400" cy="9144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6B491-5D8D-9961-43FA-4C0675465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595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88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4DD9BB-C6CC-A55A-4F5B-4B4DCB3552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A98D1-8286-9D2C-D86B-B6B0221D5C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193" y="3218925"/>
            <a:ext cx="8987870" cy="1254502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1E674-8A07-9B5E-17C7-4F5740CB7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876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9059" y="429175"/>
            <a:ext cx="9791120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Project Over View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5151" y="1399625"/>
            <a:ext cx="9498937" cy="5320271"/>
          </a:xfrm>
        </p:spPr>
        <p:txBody>
          <a:bodyPr anchor="t">
            <a:normAutofit lnSpcReduction="10000"/>
          </a:bodyPr>
          <a:lstStyle/>
          <a:p>
            <a:pPr marL="538163" lvl="0" indent="-501650" algn="just">
              <a:lnSpc>
                <a:spcPct val="150000"/>
              </a:lnSpc>
              <a:buSzPct val="120000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sz="2400" dirty="0"/>
              <a:t>Project Details</a:t>
            </a:r>
          </a:p>
          <a:p>
            <a:pPr marL="538163" lvl="0" indent="-501650" algn="just">
              <a:lnSpc>
                <a:spcPct val="150000"/>
              </a:lnSpc>
              <a:buSzPct val="120000"/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r>
              <a:rPr lang="en-US" sz="2400" dirty="0"/>
              <a:t>Client Information</a:t>
            </a:r>
          </a:p>
          <a:p>
            <a:pPr marL="538163" lvl="0" indent="-501650" algn="just">
              <a:lnSpc>
                <a:spcPct val="150000"/>
              </a:lnSpc>
              <a:buSzPct val="120000"/>
              <a:buBlip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</a:buBlip>
            </a:pPr>
            <a:r>
              <a:rPr lang="en-US" sz="2400" dirty="0"/>
              <a:t>Project Business Need</a:t>
            </a:r>
          </a:p>
          <a:p>
            <a:pPr marL="538163" lvl="0" indent="-501650" algn="just">
              <a:lnSpc>
                <a:spcPct val="150000"/>
              </a:lnSpc>
              <a:buSzPct val="120000"/>
              <a:buBlip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</a:buBlip>
            </a:pPr>
            <a:r>
              <a:rPr lang="en-US" sz="2400" dirty="0"/>
              <a:t>Project Architecture</a:t>
            </a:r>
          </a:p>
          <a:p>
            <a:pPr marL="538163" lvl="0" indent="-501650" algn="just">
              <a:lnSpc>
                <a:spcPct val="150000"/>
              </a:lnSpc>
              <a:buSzPct val="120000"/>
              <a:buBlip>
                <a:blip r:embed="rId11">
                  <a:extLs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</a:buBlip>
            </a:pPr>
            <a:r>
              <a:rPr lang="en-US" sz="2400" dirty="0"/>
              <a:t>Project Module Explanation</a:t>
            </a:r>
          </a:p>
          <a:p>
            <a:pPr marL="538163" lvl="0" indent="-501650" algn="just">
              <a:lnSpc>
                <a:spcPct val="150000"/>
              </a:lnSpc>
              <a:buSzPct val="120000"/>
              <a:buBlip>
                <a:blip r:embed="rId13">
                  <a:extLs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</a:buBlip>
            </a:pPr>
            <a:r>
              <a:rPr lang="en-US" sz="2400" dirty="0"/>
              <a:t>Functional Dependencies</a:t>
            </a:r>
          </a:p>
          <a:p>
            <a:pPr marL="538163" lvl="0" indent="-501650" algn="just">
              <a:lnSpc>
                <a:spcPct val="150000"/>
              </a:lnSpc>
              <a:buSzPct val="120000"/>
              <a:buBlip>
                <a:blip r:embed="rId15">
                  <a:extLs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</a:buBlip>
            </a:pPr>
            <a:r>
              <a:rPr lang="en-US" sz="2400" dirty="0"/>
              <a:t>Business Workflow</a:t>
            </a:r>
          </a:p>
          <a:p>
            <a:pPr marL="538163" lvl="0" indent="-501650" algn="just">
              <a:lnSpc>
                <a:spcPct val="150000"/>
              </a:lnSpc>
              <a:buSzPct val="120000"/>
              <a:buBlip>
                <a:blip r:embed="rId17">
                  <a:extLst>
                    <a:ext uri="{96DAC541-7B7A-43D3-8B79-37D633B846F1}">
                      <asvg:svgBlip xmlns:asvg="http://schemas.microsoft.com/office/drawing/2016/SVG/main" r:embed="rId18"/>
                    </a:ext>
                  </a:extLst>
                </a:blip>
              </a:buBlip>
            </a:pPr>
            <a:r>
              <a:rPr lang="en-US" sz="2400" dirty="0"/>
              <a:t>Effort &amp; Estimation</a:t>
            </a:r>
          </a:p>
          <a:p>
            <a:pPr marL="36900" lv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7" name="Graphic 6" descr="Checklist">
            <a:extLst>
              <a:ext uri="{FF2B5EF4-FFF2-40B4-BE49-F238E27FC236}">
                <a16:creationId xmlns:a16="http://schemas.microsoft.com/office/drawing/2014/main" id="{4993912B-690A-88F2-BF84-CECECE53C23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31F718E-D595-3571-6115-6E4CC766C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E52931-C985-B178-3C49-59ADA433A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BC5B8-14BC-FF28-554A-8978BB11D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9989" y="457384"/>
            <a:ext cx="9662571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Project Details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E3BF18CE-8921-D705-AA44-38CF74E51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8461" y="1427835"/>
            <a:ext cx="9545628" cy="4692228"/>
          </a:xfrm>
        </p:spPr>
        <p:txBody>
          <a:bodyPr anchor="t">
            <a:normAutofit/>
          </a:bodyPr>
          <a:lstStyle/>
          <a:p>
            <a:pPr marL="360363" indent="-360363">
              <a:lnSpc>
                <a:spcPct val="150000"/>
              </a:lnSpc>
              <a:buSzPct val="120000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sz="2400" dirty="0"/>
              <a:t>Domain : Enterprise Resource Planning</a:t>
            </a:r>
          </a:p>
          <a:p>
            <a:pPr marL="360363" indent="-360363">
              <a:lnSpc>
                <a:spcPct val="150000"/>
              </a:lnSpc>
              <a:buSzPct val="120000"/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r>
              <a:rPr lang="en-US" sz="2400" dirty="0"/>
              <a:t>Client : Pixel Storm Interactive</a:t>
            </a:r>
          </a:p>
          <a:p>
            <a:pPr marL="360363" indent="-360363">
              <a:lnSpc>
                <a:spcPct val="150000"/>
              </a:lnSpc>
              <a:buSzPct val="120000"/>
              <a:buBlip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</a:buBlip>
            </a:pPr>
            <a:r>
              <a:rPr lang="en-US" sz="2400" dirty="0"/>
              <a:t>Location : United States of America</a:t>
            </a:r>
          </a:p>
          <a:p>
            <a:pPr marL="360363" indent="-360363">
              <a:lnSpc>
                <a:spcPct val="150000"/>
              </a:lnSpc>
              <a:buSzPct val="120000"/>
              <a:buBlip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</a:buBlip>
            </a:pPr>
            <a:r>
              <a:rPr lang="en-US" sz="2400" dirty="0"/>
              <a:t>Project Timeline : 26 Months</a:t>
            </a:r>
          </a:p>
          <a:p>
            <a:pPr marL="360363" indent="-360363">
              <a:lnSpc>
                <a:spcPct val="150000"/>
              </a:lnSpc>
              <a:buSzPct val="120000"/>
              <a:buBlip>
                <a:blip r:embed="rId11">
                  <a:extLs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</a:buBlip>
            </a:pPr>
            <a:r>
              <a:rPr lang="en-US" sz="2400" dirty="0"/>
              <a:t>Frame Work : Agile Framework</a:t>
            </a:r>
          </a:p>
        </p:txBody>
      </p:sp>
      <p:pic>
        <p:nvPicPr>
          <p:cNvPr id="6" name="Graphic 5" descr="Internet">
            <a:extLst>
              <a:ext uri="{FF2B5EF4-FFF2-40B4-BE49-F238E27FC236}">
                <a16:creationId xmlns:a16="http://schemas.microsoft.com/office/drawing/2014/main" id="{411B86CF-C2D1-2615-D934-FD156853686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60073" y="28209"/>
            <a:ext cx="914400" cy="9144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6734F-3341-054A-CF95-AD75A5D48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010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0E099A-9B9E-D8B5-3919-AAADC09534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541FD-A23E-5808-DF57-60367C587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1518" y="395312"/>
            <a:ext cx="9662571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Pixel Storm interactive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EFC50AB6-EC7A-F28D-1644-60B21DFD3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8461" y="1483895"/>
            <a:ext cx="9545628" cy="4307305"/>
          </a:xfrm>
        </p:spPr>
        <p:txBody>
          <a:bodyPr anchor="t">
            <a:normAutofit/>
          </a:bodyPr>
          <a:lstStyle/>
          <a:p>
            <a:pPr algn="ctr">
              <a:buNone/>
            </a:pPr>
            <a:r>
              <a:rPr lang="en-IN" dirty="0"/>
              <a:t>Pixel Storm Interactive is a mid-sized American game development studio known for building </a:t>
            </a:r>
            <a:r>
              <a:rPr lang="en-IN" b="1" dirty="0"/>
              <a:t>immersive story-driven RPGs</a:t>
            </a:r>
            <a:r>
              <a:rPr lang="en-IN" dirty="0"/>
              <a:t> and </a:t>
            </a:r>
            <a:r>
              <a:rPr lang="en-IN" b="1" dirty="0"/>
              <a:t>high-energy multiplayer experiences</a:t>
            </a:r>
            <a:r>
              <a:rPr lang="en-IN" dirty="0"/>
              <a:t>.</a:t>
            </a:r>
          </a:p>
          <a:p>
            <a:pPr algn="ctr">
              <a:buNone/>
            </a:pPr>
            <a:endParaRPr lang="en-IN" dirty="0"/>
          </a:p>
          <a:p>
            <a:pPr algn="ctr">
              <a:buNone/>
            </a:pPr>
            <a:r>
              <a:rPr lang="en-US" dirty="0"/>
              <a:t>As Pixel Storm scaled operations, They faced challenges like:</a:t>
            </a:r>
          </a:p>
          <a:p>
            <a:pPr marL="0" indent="0" algn="ctr">
              <a:buNone/>
            </a:pPr>
            <a:r>
              <a:rPr lang="en-US" dirty="0"/>
              <a:t>Fragmented workflows across teams and time zones</a:t>
            </a:r>
          </a:p>
          <a:p>
            <a:pPr marL="0" indent="0" algn="ctr">
              <a:buNone/>
            </a:pPr>
            <a:r>
              <a:rPr lang="en-US" dirty="0"/>
              <a:t>Manual finance and HR slowing down execution</a:t>
            </a:r>
          </a:p>
          <a:p>
            <a:pPr marL="0" indent="0" algn="ctr">
              <a:buNone/>
            </a:pPr>
            <a:r>
              <a:rPr lang="en-US" dirty="0"/>
              <a:t>Difficulty managing cross-platform revenues and IP assets</a:t>
            </a:r>
          </a:p>
          <a:p>
            <a:pPr marL="0" indent="0" algn="ctr">
              <a:buNone/>
            </a:pPr>
            <a:r>
              <a:rPr lang="en-US" dirty="0"/>
              <a:t>Outsourced content and vendor chaos</a:t>
            </a:r>
          </a:p>
          <a:p>
            <a:pPr algn="ctr">
              <a:buNone/>
            </a:pPr>
            <a:endParaRPr lang="en-IN" dirty="0"/>
          </a:p>
        </p:txBody>
      </p:sp>
      <p:pic>
        <p:nvPicPr>
          <p:cNvPr id="8" name="Graphic 7" descr="Office worker">
            <a:extLst>
              <a:ext uri="{FF2B5EF4-FFF2-40B4-BE49-F238E27FC236}">
                <a16:creationId xmlns:a16="http://schemas.microsoft.com/office/drawing/2014/main" id="{90157994-2CE9-50AF-187D-B48FBEB0FE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-33863"/>
            <a:ext cx="914400" cy="9144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18401FD-2DFE-47EF-EEE0-A1F5E4A9C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133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5FAD98-0F41-34E9-C83F-5EC0FF93DE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37621-D991-8E4B-BFF0-EDF642195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2314" y="457384"/>
            <a:ext cx="9662571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Business Need</a:t>
            </a:r>
          </a:p>
        </p:txBody>
      </p:sp>
      <p:pic>
        <p:nvPicPr>
          <p:cNvPr id="10" name="Content Placeholder 9" descr="Venn diagram">
            <a:extLst>
              <a:ext uri="{FF2B5EF4-FFF2-40B4-BE49-F238E27FC236}">
                <a16:creationId xmlns:a16="http://schemas.microsoft.com/office/drawing/2014/main" id="{45E79C01-487B-14DC-7407-80699E7C87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28209"/>
            <a:ext cx="914400" cy="914400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95F65C0-439C-7C12-2D91-05D02553BAD2}"/>
              </a:ext>
            </a:extLst>
          </p:cNvPr>
          <p:cNvSpPr txBox="1">
            <a:spLocks/>
          </p:cNvSpPr>
          <p:nvPr/>
        </p:nvSpPr>
        <p:spPr>
          <a:xfrm>
            <a:off x="1910861" y="1884849"/>
            <a:ext cx="9545628" cy="40587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ACAB415-4561-80DE-C972-A3697B0F6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8E48B-8F6B-956C-48B0-F26E3DC65337}"/>
              </a:ext>
            </a:extLst>
          </p:cNvPr>
          <p:cNvSpPr txBox="1">
            <a:spLocks/>
          </p:cNvSpPr>
          <p:nvPr/>
        </p:nvSpPr>
        <p:spPr>
          <a:xfrm>
            <a:off x="1758461" y="1427835"/>
            <a:ext cx="9545628" cy="4692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indent="-360363">
              <a:lnSpc>
                <a:spcPct val="150000"/>
              </a:lnSpc>
              <a:buSzPct val="120000"/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r>
              <a:rPr lang="en-US" sz="2400" dirty="0"/>
              <a:t>Centralized Data</a:t>
            </a:r>
          </a:p>
          <a:p>
            <a:pPr marL="360363" indent="-360363">
              <a:lnSpc>
                <a:spcPct val="150000"/>
              </a:lnSpc>
              <a:buSzPct val="120000"/>
              <a:buBlip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</a:buBlip>
            </a:pPr>
            <a:r>
              <a:rPr lang="en-US" sz="2400" dirty="0"/>
              <a:t>Operational Efficiency</a:t>
            </a:r>
          </a:p>
          <a:p>
            <a:pPr marL="360363" indent="-360363">
              <a:lnSpc>
                <a:spcPct val="150000"/>
              </a:lnSpc>
              <a:buSzPct val="120000"/>
              <a:buBlip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</a:buBlip>
            </a:pPr>
            <a:r>
              <a:rPr lang="en-US" sz="2400" dirty="0"/>
              <a:t>Real Time Reporting and Analytics</a:t>
            </a:r>
          </a:p>
          <a:p>
            <a:pPr marL="360363" indent="-360363">
              <a:lnSpc>
                <a:spcPct val="150000"/>
              </a:lnSpc>
              <a:buSzPct val="120000"/>
              <a:buBlip>
                <a:blip r:embed="rId11">
                  <a:extLs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</a:buBlip>
            </a:pPr>
            <a:r>
              <a:rPr lang="en-US" sz="2400" dirty="0"/>
              <a:t>Cost Reduction</a:t>
            </a:r>
          </a:p>
          <a:p>
            <a:pPr marL="360363" indent="-360363">
              <a:lnSpc>
                <a:spcPct val="150000"/>
              </a:lnSpc>
              <a:buSzPct val="120000"/>
              <a:buBlip>
                <a:blip r:embed="rId13">
                  <a:extLs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</a:buBlip>
            </a:pPr>
            <a:r>
              <a:rPr lang="en-US" sz="2400" dirty="0"/>
              <a:t>Better Inventory and Supply Chain Management</a:t>
            </a:r>
          </a:p>
          <a:p>
            <a:pPr marL="360363" indent="-360363">
              <a:lnSpc>
                <a:spcPct val="150000"/>
              </a:lnSpc>
              <a:buSzPct val="120000"/>
              <a:buBlip>
                <a:blip r:embed="rId15">
                  <a:extLs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</a:buBlip>
            </a:pPr>
            <a:r>
              <a:rPr lang="en-US" sz="2400" dirty="0"/>
              <a:t>Enhanced Customer Service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45065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95377A-688F-84EC-E66C-662B46C757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F87F9-8457-F5EC-A584-DA017CA10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461" y="395312"/>
            <a:ext cx="9662571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Project Architecture</a:t>
            </a:r>
          </a:p>
        </p:txBody>
      </p:sp>
      <p:pic>
        <p:nvPicPr>
          <p:cNvPr id="6" name="Graphic 5" descr="Flowchart">
            <a:extLst>
              <a:ext uri="{FF2B5EF4-FFF2-40B4-BE49-F238E27FC236}">
                <a16:creationId xmlns:a16="http://schemas.microsoft.com/office/drawing/2014/main" id="{D01AF215-1540-B188-9F4C-BCB1436DD3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073" y="-33863"/>
            <a:ext cx="914400" cy="9144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75599-C62E-549B-9D13-854ECE038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22" name="Content Placeholder 21">
            <a:extLst>
              <a:ext uri="{FF2B5EF4-FFF2-40B4-BE49-F238E27FC236}">
                <a16:creationId xmlns:a16="http://schemas.microsoft.com/office/drawing/2014/main" id="{6A86474F-29A1-AD33-E709-5F1B7AC86F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7233183"/>
              </p:ext>
            </p:extLst>
          </p:nvPr>
        </p:nvGraphicFramePr>
        <p:xfrm>
          <a:off x="25524" y="-1135585"/>
          <a:ext cx="12140952" cy="8844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772963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8DCDB3-45AA-B620-8317-796E834FB3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4461D-3BE0-594D-99CF-C545359E7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9989" y="457384"/>
            <a:ext cx="9662571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Project Module Explanation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1CF82732-EF43-B197-8E15-0A7E503A2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8461" y="1732449"/>
            <a:ext cx="9545628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Graphic 5" descr="Web design">
            <a:extLst>
              <a:ext uri="{FF2B5EF4-FFF2-40B4-BE49-F238E27FC236}">
                <a16:creationId xmlns:a16="http://schemas.microsoft.com/office/drawing/2014/main" id="{46F3A419-45AD-48E3-2581-84285ACCDB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073" y="28209"/>
            <a:ext cx="914400" cy="9144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E9E78D-DFBE-039A-6E1B-2B512FBB4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221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F6533E-3ACF-4FDA-092A-696AC6D72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55A94-BC6B-19C9-8ADB-CB1FFF77A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461" y="567279"/>
            <a:ext cx="9662571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Functional Dependencies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A5837932-D96E-8E5A-73FD-8BC2D2CE8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8461" y="1732449"/>
            <a:ext cx="9545628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Graphic 5" descr="Decision chart">
            <a:extLst>
              <a:ext uri="{FF2B5EF4-FFF2-40B4-BE49-F238E27FC236}">
                <a16:creationId xmlns:a16="http://schemas.microsoft.com/office/drawing/2014/main" id="{4227AF7E-0EA2-99C5-E71C-5787416181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073" y="138104"/>
            <a:ext cx="914400" cy="9144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AA130-13B9-4FC7-CD0A-1DB09DC1A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285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92C250-9621-1A3D-4823-407FE57121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1E3D3-1605-2505-D03E-3DAB272E8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9989" y="457384"/>
            <a:ext cx="9662571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Business Workflow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7ACCFFBB-0FB9-36B1-0E29-FF48C21D6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8461" y="1732449"/>
            <a:ext cx="9545628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Graphic 5" descr="Disconnected">
            <a:extLst>
              <a:ext uri="{FF2B5EF4-FFF2-40B4-BE49-F238E27FC236}">
                <a16:creationId xmlns:a16="http://schemas.microsoft.com/office/drawing/2014/main" id="{8C28B407-0599-490A-9DC3-64DBA58C04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073" y="28209"/>
            <a:ext cx="914400" cy="9144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15F12B-4D6C-0D6B-644C-469C77C5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8672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4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D6A9EB7-826E-41D0-9641-B318ED66A709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1388</TotalTime>
  <Words>197</Words>
  <Application>Microsoft Office PowerPoint</Application>
  <PresentationFormat>Widescreen</PresentationFormat>
  <Paragraphs>71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Rockwell</vt:lpstr>
      <vt:lpstr>Rockwell Condensed</vt:lpstr>
      <vt:lpstr>Wingdings</vt:lpstr>
      <vt:lpstr>Wood Type</vt:lpstr>
      <vt:lpstr>Enterprise Resource Planning</vt:lpstr>
      <vt:lpstr>Project Over View </vt:lpstr>
      <vt:lpstr>Project Details</vt:lpstr>
      <vt:lpstr>Pixel Storm interactive</vt:lpstr>
      <vt:lpstr>Business Need</vt:lpstr>
      <vt:lpstr>Project Architecture</vt:lpstr>
      <vt:lpstr>Project Module Explanation</vt:lpstr>
      <vt:lpstr>Functional Dependencies</vt:lpstr>
      <vt:lpstr>Business Workflow</vt:lpstr>
      <vt:lpstr>Effort Estimation</vt:lpstr>
      <vt:lpstr>Thank you…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Ravi Shankar</dc:creator>
  <cp:lastModifiedBy>Ravi Shankar</cp:lastModifiedBy>
  <cp:revision>12</cp:revision>
  <dcterms:created xsi:type="dcterms:W3CDTF">2025-04-03T04:58:10Z</dcterms:created>
  <dcterms:modified xsi:type="dcterms:W3CDTF">2025-04-06T23:43:19Z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