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notesMasterIdLst>
    <p:notesMasterId r:id="rId19"/>
  </p:notesMasterIdLst>
  <p:handoutMasterIdLst>
    <p:handoutMasterId r:id="rId20"/>
  </p:handoutMasterIdLst>
  <p:sldIdLst>
    <p:sldId id="3250" r:id="rId3"/>
    <p:sldId id="659" r:id="rId4"/>
    <p:sldId id="4637" r:id="rId5"/>
    <p:sldId id="1042" r:id="rId6"/>
    <p:sldId id="4632" r:id="rId7"/>
    <p:sldId id="1041" r:id="rId8"/>
    <p:sldId id="4634" r:id="rId9"/>
    <p:sldId id="4635" r:id="rId10"/>
    <p:sldId id="4636" r:id="rId11"/>
    <p:sldId id="4638" r:id="rId12"/>
    <p:sldId id="4639" r:id="rId13"/>
    <p:sldId id="4640" r:id="rId14"/>
    <p:sldId id="265" r:id="rId15"/>
    <p:sldId id="4641" r:id="rId16"/>
    <p:sldId id="4643" r:id="rId17"/>
    <p:sldId id="4621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滢鑫" initials="周" lastIdx="1" clrIdx="0">
    <p:extLst>
      <p:ext uri="{19B8F6BF-5375-455C-9EA6-DF929625EA0E}">
        <p15:presenceInfo xmlns:p15="http://schemas.microsoft.com/office/powerpoint/2012/main" userId="a464b9936250ba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D81"/>
    <a:srgbClr val="FFFFFF"/>
    <a:srgbClr val="1661AD"/>
    <a:srgbClr val="9D90A0"/>
    <a:srgbClr val="7F8FA9"/>
    <a:srgbClr val="4A66AC"/>
    <a:srgbClr val="629DD1"/>
    <a:srgbClr val="596B95"/>
    <a:srgbClr val="2C4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3" y="202"/>
      </p:cViewPr>
      <p:guideLst>
        <p:guide orient="horz" pos="2251"/>
        <p:guide pos="3840"/>
        <p:guide pos="192"/>
        <p:guide orient="horz" pos="432"/>
        <p:guide orient="horz" pos="1344"/>
        <p:guide orient="horz" pos="4104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02"/>
    </p:cViewPr>
  </p:sorterViewPr>
  <p:notesViewPr>
    <p:cSldViewPr snapToGrid="0" showGuides="1">
      <p:cViewPr varScale="1">
        <p:scale>
          <a:sx n="74" d="100"/>
          <a:sy n="74" d="100"/>
        </p:scale>
        <p:origin x="19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3E3C0-8043-4AFE-91A9-D9985C3E3CE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54B4677-8579-4FB6-A09B-71710325B27F}">
      <dgm:prSet phldrT="[文本]" custT="1"/>
      <dgm:spPr/>
      <dgm:t>
        <a:bodyPr/>
        <a:lstStyle/>
        <a:p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rPr>
            <a:t>社区</a:t>
          </a:r>
          <a:endParaRPr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+mn-ea"/>
            <a:cs typeface="+mn-cs"/>
          </a:endParaRPr>
        </a:p>
        <a:p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rPr>
            <a:t>模块</a:t>
          </a:r>
        </a:p>
      </dgm:t>
    </dgm:pt>
    <dgm:pt modelId="{FA30D0E9-2C07-42F9-86B7-F59B4FE33FEF}" type="parTrans" cxnId="{6EC1FACC-9AAC-46AC-9F18-D6C1F7430410}">
      <dgm:prSet/>
      <dgm:spPr/>
      <dgm:t>
        <a:bodyPr/>
        <a:lstStyle/>
        <a:p>
          <a:endParaRPr lang="zh-CN" altLang="en-US"/>
        </a:p>
      </dgm:t>
    </dgm:pt>
    <dgm:pt modelId="{E44AF3C8-67A9-4F0C-BA4E-DAA938190602}" type="sibTrans" cxnId="{6EC1FACC-9AAC-46AC-9F18-D6C1F743041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E8D2ADA0-E936-4CA4-AB76-3633EAF7AE31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私信</a:t>
          </a:r>
          <a:endParaRPr lang="en-US" altLang="zh-CN" sz="2400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  <a:ea typeface="微软雅黑 Light"/>
            <a:cs typeface="+mn-cs"/>
          </a:endParaRPr>
        </a:p>
        <a:p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模块</a:t>
          </a:r>
        </a:p>
      </dgm:t>
    </dgm:pt>
    <dgm:pt modelId="{8239C3B3-9BE5-4D04-844E-3B0D9A03A908}" type="parTrans" cxnId="{4D1E9D17-35D2-46B7-B052-E091E0475445}">
      <dgm:prSet/>
      <dgm:spPr/>
      <dgm:t>
        <a:bodyPr/>
        <a:lstStyle/>
        <a:p>
          <a:endParaRPr lang="zh-CN" altLang="en-US"/>
        </a:p>
      </dgm:t>
    </dgm:pt>
    <dgm:pt modelId="{DD42EA54-C096-4AE9-9E02-7DF5FAF329A5}" type="sibTrans" cxnId="{4D1E9D17-35D2-46B7-B052-E091E0475445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7519F5FC-8DFF-4D05-AD99-E1B84C068AAC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资源</a:t>
          </a:r>
          <a:endParaRPr lang="en-US" altLang="zh-CN" sz="2400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  <a:ea typeface="微软雅黑 Light"/>
            <a:cs typeface="+mn-cs"/>
          </a:endParaRPr>
        </a:p>
        <a:p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模块</a:t>
          </a:r>
        </a:p>
      </dgm:t>
    </dgm:pt>
    <dgm:pt modelId="{3B0F2538-44D6-4AC1-9008-9C24BD9DE4C7}" type="parTrans" cxnId="{FC714661-C8A7-4FA8-90B3-D1C487BD32F8}">
      <dgm:prSet/>
      <dgm:spPr/>
      <dgm:t>
        <a:bodyPr/>
        <a:lstStyle/>
        <a:p>
          <a:endParaRPr lang="zh-CN" altLang="en-US"/>
        </a:p>
      </dgm:t>
    </dgm:pt>
    <dgm:pt modelId="{31EBE5DA-44D6-4E8B-93E7-B7E6B8DE171E}" type="sibTrans" cxnId="{FC714661-C8A7-4FA8-90B3-D1C487BD32F8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06091C2D-A73B-4D32-9CB7-A1EA96E0ACE7}">
      <dgm:prSet phldrT="[文本]"/>
      <dgm:spPr/>
      <dgm:t>
        <a:bodyPr/>
        <a:lstStyle/>
        <a:p>
          <a:r>
            <a: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消息通知模块</a:t>
          </a:r>
          <a:endParaRPr lang="zh-CN" altLang="en-US" dirty="0"/>
        </a:p>
      </dgm:t>
    </dgm:pt>
    <dgm:pt modelId="{961B7D3B-9A2F-4C94-A503-9450377FAC77}" type="parTrans" cxnId="{B98FB955-43EA-4DAE-8400-6B5EF309C111}">
      <dgm:prSet/>
      <dgm:spPr/>
      <dgm:t>
        <a:bodyPr/>
        <a:lstStyle/>
        <a:p>
          <a:endParaRPr lang="zh-CN" altLang="en-US"/>
        </a:p>
      </dgm:t>
    </dgm:pt>
    <dgm:pt modelId="{2A644D29-6B68-42C9-AF18-764E5DE93C91}" type="sibTrans" cxnId="{B98FB955-43EA-4DAE-8400-6B5EF309C111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76300D7A-3FEF-4468-A747-3F3FB3E9F20D}">
      <dgm:prSet phldrT="[文本]"/>
      <dgm:spPr/>
      <dgm:t>
        <a:bodyPr/>
        <a:lstStyle/>
        <a:p>
          <a:r>
            <a: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后台管理模块</a:t>
          </a:r>
          <a:endParaRPr lang="zh-CN" altLang="en-US" dirty="0"/>
        </a:p>
      </dgm:t>
    </dgm:pt>
    <dgm:pt modelId="{E45ECA15-6038-43C5-BBF7-FD04BA49B4CE}" type="parTrans" cxnId="{B94ED114-1ED6-437B-B9D9-F972D7D98BFB}">
      <dgm:prSet/>
      <dgm:spPr/>
      <dgm:t>
        <a:bodyPr/>
        <a:lstStyle/>
        <a:p>
          <a:endParaRPr lang="zh-CN" altLang="en-US"/>
        </a:p>
      </dgm:t>
    </dgm:pt>
    <dgm:pt modelId="{957057D0-9A3E-4324-B052-D76DDF7FF082}" type="sibTrans" cxnId="{B94ED114-1ED6-437B-B9D9-F972D7D98BFB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41700235-D5DC-4217-B976-76673083CA44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检索</a:t>
          </a:r>
          <a:endParaRPr lang="en-US" altLang="zh-CN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模块</a:t>
          </a:r>
          <a:endParaRPr lang="zh-CN" altLang="en-US" sz="2400" dirty="0"/>
        </a:p>
      </dgm:t>
    </dgm:pt>
    <dgm:pt modelId="{04B8B28A-640B-4FBE-B964-1833174CC8B2}" type="parTrans" cxnId="{7ECC8E5B-8E8F-482A-A9E6-875E3D1C33B8}">
      <dgm:prSet/>
      <dgm:spPr/>
      <dgm:t>
        <a:bodyPr/>
        <a:lstStyle/>
        <a:p>
          <a:endParaRPr lang="zh-CN" altLang="en-US"/>
        </a:p>
      </dgm:t>
    </dgm:pt>
    <dgm:pt modelId="{A53FBA08-E6C9-45FB-BC14-7BFC3DE4115B}" type="sibTrans" cxnId="{7ECC8E5B-8E8F-482A-A9E6-875E3D1C33B8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FCC2FC51-E5F5-4C3C-8877-9F22CA973C1A}">
      <dgm:prSet custT="1"/>
      <dgm:spPr/>
      <dgm:t>
        <a:bodyPr/>
        <a:lstStyle/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用户</a:t>
          </a:r>
          <a:endParaRPr lang="en-US" altLang="zh-CN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模块</a:t>
          </a:r>
          <a:endParaRPr lang="zh-CN" altLang="en-US" sz="2400" dirty="0"/>
        </a:p>
      </dgm:t>
    </dgm:pt>
    <dgm:pt modelId="{8695E9CC-819C-4378-86D0-6EEEEC0FB1E9}" type="parTrans" cxnId="{68F7D01B-44A7-4A5D-90A7-86C28EDDBFD8}">
      <dgm:prSet/>
      <dgm:spPr/>
      <dgm:t>
        <a:bodyPr/>
        <a:lstStyle/>
        <a:p>
          <a:endParaRPr lang="zh-CN" altLang="en-US"/>
        </a:p>
      </dgm:t>
    </dgm:pt>
    <dgm:pt modelId="{30AB5E73-D71D-4083-8F4F-C9D92847C8F0}" type="sibTrans" cxnId="{68F7D01B-44A7-4A5D-90A7-86C28EDDBFD8}">
      <dgm:prSet custT="1"/>
      <dgm:spPr>
        <a:solidFill>
          <a:prstClr val="white"/>
        </a:solidFill>
        <a:ln>
          <a:solidFill>
            <a:prstClr val="white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gm:t>
    </dgm:pt>
    <dgm:pt modelId="{E044A64D-588F-46D1-AC48-AF4BB766E6C5}" type="pres">
      <dgm:prSet presAssocID="{E6F3E3C0-8043-4AFE-91A9-D9985C3E3CED}" presName="cycle" presStyleCnt="0">
        <dgm:presLayoutVars>
          <dgm:dir/>
          <dgm:resizeHandles val="exact"/>
        </dgm:presLayoutVars>
      </dgm:prSet>
      <dgm:spPr/>
    </dgm:pt>
    <dgm:pt modelId="{DC70E22C-9787-4FDF-808B-6C26FB4414D3}" type="pres">
      <dgm:prSet presAssocID="{854B4677-8579-4FB6-A09B-71710325B27F}" presName="node" presStyleLbl="node1" presStyleIdx="0" presStyleCnt="7">
        <dgm:presLayoutVars>
          <dgm:bulletEnabled val="1"/>
        </dgm:presLayoutVars>
      </dgm:prSet>
      <dgm:spPr/>
    </dgm:pt>
    <dgm:pt modelId="{4B68E593-F24B-4B34-8DC9-B4FDE8244F35}" type="pres">
      <dgm:prSet presAssocID="{E44AF3C8-67A9-4F0C-BA4E-DAA938190602}" presName="sibTrans" presStyleLbl="sibTrans2D1" presStyleIdx="0" presStyleCnt="7" custLinFactNeighborY="0"/>
      <dgm:spPr/>
    </dgm:pt>
    <dgm:pt modelId="{700FEAE6-B8F3-45F9-8DDA-3B24BFF95205}" type="pres">
      <dgm:prSet presAssocID="{E44AF3C8-67A9-4F0C-BA4E-DAA938190602}" presName="connectorText" presStyleLbl="sibTrans2D1" presStyleIdx="0" presStyleCnt="7"/>
      <dgm:spPr/>
    </dgm:pt>
    <dgm:pt modelId="{7CD57F73-5E84-4606-9853-5B019406180A}" type="pres">
      <dgm:prSet presAssocID="{E8D2ADA0-E936-4CA4-AB76-3633EAF7AE31}" presName="node" presStyleLbl="node1" presStyleIdx="1" presStyleCnt="7">
        <dgm:presLayoutVars>
          <dgm:bulletEnabled val="1"/>
        </dgm:presLayoutVars>
      </dgm:prSet>
      <dgm:spPr/>
    </dgm:pt>
    <dgm:pt modelId="{156F93D3-041F-4C7A-9822-1A22A90EABE6}" type="pres">
      <dgm:prSet presAssocID="{DD42EA54-C096-4AE9-9E02-7DF5FAF329A5}" presName="sibTrans" presStyleLbl="sibTrans2D1" presStyleIdx="1" presStyleCnt="7"/>
      <dgm:spPr>
        <a:xfrm rot="4628571">
          <a:off x="4906872" y="2276486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D361CF35-05FD-4F1D-BB8A-5EBBAC1CF910}" type="pres">
      <dgm:prSet presAssocID="{DD42EA54-C096-4AE9-9E02-7DF5FAF329A5}" presName="connectorText" presStyleLbl="sibTrans2D1" presStyleIdx="1" presStyleCnt="7"/>
      <dgm:spPr/>
    </dgm:pt>
    <dgm:pt modelId="{31C2CF89-7CC9-4B6B-A091-099B58321E41}" type="pres">
      <dgm:prSet presAssocID="{7519F5FC-8DFF-4D05-AD99-E1B84C068AAC}" presName="node" presStyleLbl="node1" presStyleIdx="2" presStyleCnt="7">
        <dgm:presLayoutVars>
          <dgm:bulletEnabled val="1"/>
        </dgm:presLayoutVars>
      </dgm:prSet>
      <dgm:spPr/>
    </dgm:pt>
    <dgm:pt modelId="{58157E62-007D-4669-9E3D-AD8CD69F1E9B}" type="pres">
      <dgm:prSet presAssocID="{31EBE5DA-44D6-4E8B-93E7-B7E6B8DE171E}" presName="sibTrans" presStyleLbl="sibTrans2D1" presStyleIdx="2" presStyleCnt="7"/>
      <dgm:spPr>
        <a:xfrm rot="7714286">
          <a:off x="4514003" y="4036903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A10D104B-7E07-4278-BB7E-36B0A1CD81F8}" type="pres">
      <dgm:prSet presAssocID="{31EBE5DA-44D6-4E8B-93E7-B7E6B8DE171E}" presName="connectorText" presStyleLbl="sibTrans2D1" presStyleIdx="2" presStyleCnt="7"/>
      <dgm:spPr/>
    </dgm:pt>
    <dgm:pt modelId="{B51D95B4-2D36-4E88-81AE-4A95A1C53EE4}" type="pres">
      <dgm:prSet presAssocID="{06091C2D-A73B-4D32-9CB7-A1EA96E0ACE7}" presName="node" presStyleLbl="node1" presStyleIdx="3" presStyleCnt="7">
        <dgm:presLayoutVars>
          <dgm:bulletEnabled val="1"/>
        </dgm:presLayoutVars>
      </dgm:prSet>
      <dgm:spPr/>
    </dgm:pt>
    <dgm:pt modelId="{21F4CD8A-CAD0-4FE5-80CA-C764B2380AD4}" type="pres">
      <dgm:prSet presAssocID="{2A644D29-6B68-42C9-AF18-764E5DE93C91}" presName="sibTrans" presStyleLbl="sibTrans2D1" presStyleIdx="3" presStyleCnt="7"/>
      <dgm:spPr>
        <a:xfrm rot="10800000">
          <a:off x="2892703" y="4827348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9BE730F6-852D-47D8-B410-D4856B76A380}" type="pres">
      <dgm:prSet presAssocID="{2A644D29-6B68-42C9-AF18-764E5DE93C91}" presName="connectorText" presStyleLbl="sibTrans2D1" presStyleIdx="3" presStyleCnt="7"/>
      <dgm:spPr/>
    </dgm:pt>
    <dgm:pt modelId="{7D6B98A5-E01F-43C1-9F62-6F6965365137}" type="pres">
      <dgm:prSet presAssocID="{76300D7A-3FEF-4468-A747-3F3FB3E9F20D}" presName="node" presStyleLbl="node1" presStyleIdx="4" presStyleCnt="7">
        <dgm:presLayoutVars>
          <dgm:bulletEnabled val="1"/>
        </dgm:presLayoutVars>
      </dgm:prSet>
      <dgm:spPr/>
    </dgm:pt>
    <dgm:pt modelId="{796C203D-ACDE-4284-BF8F-E8DF7C0B8E6E}" type="pres">
      <dgm:prSet presAssocID="{957057D0-9A3E-4324-B052-D76DDF7FF082}" presName="sibTrans" presStyleLbl="sibTrans2D1" presStyleIdx="4" presStyleCnt="7"/>
      <dgm:spPr>
        <a:xfrm rot="13885714">
          <a:off x="1263845" y="4052599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8DBE57D0-0892-42C2-A1C7-F3A2825302BE}" type="pres">
      <dgm:prSet presAssocID="{957057D0-9A3E-4324-B052-D76DDF7FF082}" presName="connectorText" presStyleLbl="sibTrans2D1" presStyleIdx="4" presStyleCnt="7"/>
      <dgm:spPr/>
    </dgm:pt>
    <dgm:pt modelId="{49D3C3A2-A5C8-42C7-8268-B695CE5B6CAC}" type="pres">
      <dgm:prSet presAssocID="{41700235-D5DC-4217-B976-76673083CA44}" presName="node" presStyleLbl="node1" presStyleIdx="5" presStyleCnt="7">
        <dgm:presLayoutVars>
          <dgm:bulletEnabled val="1"/>
        </dgm:presLayoutVars>
      </dgm:prSet>
      <dgm:spPr/>
    </dgm:pt>
    <dgm:pt modelId="{D8550AE4-F0FD-4212-A4E5-6AC8DD852F10}" type="pres">
      <dgm:prSet presAssocID="{A53FBA08-E6C9-45FB-BC14-7BFC3DE4115B}" presName="sibTrans" presStyleLbl="sibTrans2D1" presStyleIdx="5" presStyleCnt="7"/>
      <dgm:spPr>
        <a:xfrm rot="16971429">
          <a:off x="853992" y="2296058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DB73CCA7-12CE-4C65-AA9A-8A6F13DD11DC}" type="pres">
      <dgm:prSet presAssocID="{A53FBA08-E6C9-45FB-BC14-7BFC3DE4115B}" presName="connectorText" presStyleLbl="sibTrans2D1" presStyleIdx="5" presStyleCnt="7"/>
      <dgm:spPr/>
    </dgm:pt>
    <dgm:pt modelId="{04E3D74D-3447-47A4-8C82-1D524E1B50CE}" type="pres">
      <dgm:prSet presAssocID="{FCC2FC51-E5F5-4C3C-8877-9F22CA973C1A}" presName="node" presStyleLbl="node1" presStyleIdx="6" presStyleCnt="7">
        <dgm:presLayoutVars>
          <dgm:bulletEnabled val="1"/>
        </dgm:presLayoutVars>
      </dgm:prSet>
      <dgm:spPr/>
    </dgm:pt>
    <dgm:pt modelId="{DEB88EB8-A752-49D0-BC23-8BE0BBB42150}" type="pres">
      <dgm:prSet presAssocID="{30AB5E73-D71D-4083-8F4F-C9D92847C8F0}" presName="sibTrans" presStyleLbl="sibTrans2D1" presStyleIdx="6" presStyleCnt="7"/>
      <dgm:spPr>
        <a:xfrm rot="20057143">
          <a:off x="1971771" y="880437"/>
          <a:ext cx="354667" cy="449811"/>
        </a:xfrm>
        <a:prstGeom prst="rightArrow">
          <a:avLst>
            <a:gd name="adj1" fmla="val 60000"/>
            <a:gd name="adj2" fmla="val 50000"/>
          </a:avLst>
        </a:prstGeom>
      </dgm:spPr>
    </dgm:pt>
    <dgm:pt modelId="{0344459D-6F5A-46DF-9CC9-B16FE3B4CC82}" type="pres">
      <dgm:prSet presAssocID="{30AB5E73-D71D-4083-8F4F-C9D92847C8F0}" presName="connectorText" presStyleLbl="sibTrans2D1" presStyleIdx="6" presStyleCnt="7"/>
      <dgm:spPr/>
    </dgm:pt>
  </dgm:ptLst>
  <dgm:cxnLst>
    <dgm:cxn modelId="{197D6803-B676-46E4-9786-2F9F496C4AEC}" type="presOf" srcId="{06091C2D-A73B-4D32-9CB7-A1EA96E0ACE7}" destId="{B51D95B4-2D36-4E88-81AE-4A95A1C53EE4}" srcOrd="0" destOrd="0" presId="urn:microsoft.com/office/officeart/2005/8/layout/cycle2"/>
    <dgm:cxn modelId="{8596100D-9A67-43AE-9167-67C5DE18F021}" type="presOf" srcId="{E6F3E3C0-8043-4AFE-91A9-D9985C3E3CED}" destId="{E044A64D-588F-46D1-AC48-AF4BB766E6C5}" srcOrd="0" destOrd="0" presId="urn:microsoft.com/office/officeart/2005/8/layout/cycle2"/>
    <dgm:cxn modelId="{B94ED114-1ED6-437B-B9D9-F972D7D98BFB}" srcId="{E6F3E3C0-8043-4AFE-91A9-D9985C3E3CED}" destId="{76300D7A-3FEF-4468-A747-3F3FB3E9F20D}" srcOrd="4" destOrd="0" parTransId="{E45ECA15-6038-43C5-BBF7-FD04BA49B4CE}" sibTransId="{957057D0-9A3E-4324-B052-D76DDF7FF082}"/>
    <dgm:cxn modelId="{F9C2EA16-8C9A-4F51-88C4-27D4147A3ADC}" type="presOf" srcId="{DD42EA54-C096-4AE9-9E02-7DF5FAF329A5}" destId="{D361CF35-05FD-4F1D-BB8A-5EBBAC1CF910}" srcOrd="1" destOrd="0" presId="urn:microsoft.com/office/officeart/2005/8/layout/cycle2"/>
    <dgm:cxn modelId="{4D1E9D17-35D2-46B7-B052-E091E0475445}" srcId="{E6F3E3C0-8043-4AFE-91A9-D9985C3E3CED}" destId="{E8D2ADA0-E936-4CA4-AB76-3633EAF7AE31}" srcOrd="1" destOrd="0" parTransId="{8239C3B3-9BE5-4D04-844E-3B0D9A03A908}" sibTransId="{DD42EA54-C096-4AE9-9E02-7DF5FAF329A5}"/>
    <dgm:cxn modelId="{68F7D01B-44A7-4A5D-90A7-86C28EDDBFD8}" srcId="{E6F3E3C0-8043-4AFE-91A9-D9985C3E3CED}" destId="{FCC2FC51-E5F5-4C3C-8877-9F22CA973C1A}" srcOrd="6" destOrd="0" parTransId="{8695E9CC-819C-4378-86D0-6EEEEC0FB1E9}" sibTransId="{30AB5E73-D71D-4083-8F4F-C9D92847C8F0}"/>
    <dgm:cxn modelId="{AA46B020-94C0-4C63-BE78-F4C127425921}" type="presOf" srcId="{30AB5E73-D71D-4083-8F4F-C9D92847C8F0}" destId="{0344459D-6F5A-46DF-9CC9-B16FE3B4CC82}" srcOrd="1" destOrd="0" presId="urn:microsoft.com/office/officeart/2005/8/layout/cycle2"/>
    <dgm:cxn modelId="{E7EE895B-C542-4621-9B55-81685673F053}" type="presOf" srcId="{FCC2FC51-E5F5-4C3C-8877-9F22CA973C1A}" destId="{04E3D74D-3447-47A4-8C82-1D524E1B50CE}" srcOrd="0" destOrd="0" presId="urn:microsoft.com/office/officeart/2005/8/layout/cycle2"/>
    <dgm:cxn modelId="{7ECC8E5B-8E8F-482A-A9E6-875E3D1C33B8}" srcId="{E6F3E3C0-8043-4AFE-91A9-D9985C3E3CED}" destId="{41700235-D5DC-4217-B976-76673083CA44}" srcOrd="5" destOrd="0" parTransId="{04B8B28A-640B-4FBE-B964-1833174CC8B2}" sibTransId="{A53FBA08-E6C9-45FB-BC14-7BFC3DE4115B}"/>
    <dgm:cxn modelId="{FC714661-C8A7-4FA8-90B3-D1C487BD32F8}" srcId="{E6F3E3C0-8043-4AFE-91A9-D9985C3E3CED}" destId="{7519F5FC-8DFF-4D05-AD99-E1B84C068AAC}" srcOrd="2" destOrd="0" parTransId="{3B0F2538-44D6-4AC1-9008-9C24BD9DE4C7}" sibTransId="{31EBE5DA-44D6-4E8B-93E7-B7E6B8DE171E}"/>
    <dgm:cxn modelId="{2E6A7141-673E-4A4D-81E4-DD5AA5123891}" type="presOf" srcId="{E44AF3C8-67A9-4F0C-BA4E-DAA938190602}" destId="{4B68E593-F24B-4B34-8DC9-B4FDE8244F35}" srcOrd="0" destOrd="0" presId="urn:microsoft.com/office/officeart/2005/8/layout/cycle2"/>
    <dgm:cxn modelId="{1E655641-3E28-4682-A507-F5A2016E6C8E}" type="presOf" srcId="{E8D2ADA0-E936-4CA4-AB76-3633EAF7AE31}" destId="{7CD57F73-5E84-4606-9853-5B019406180A}" srcOrd="0" destOrd="0" presId="urn:microsoft.com/office/officeart/2005/8/layout/cycle2"/>
    <dgm:cxn modelId="{14914368-599E-4097-AE83-984E9A281C2F}" type="presOf" srcId="{7519F5FC-8DFF-4D05-AD99-E1B84C068AAC}" destId="{31C2CF89-7CC9-4B6B-A091-099B58321E41}" srcOrd="0" destOrd="0" presId="urn:microsoft.com/office/officeart/2005/8/layout/cycle2"/>
    <dgm:cxn modelId="{B98FB955-43EA-4DAE-8400-6B5EF309C111}" srcId="{E6F3E3C0-8043-4AFE-91A9-D9985C3E3CED}" destId="{06091C2D-A73B-4D32-9CB7-A1EA96E0ACE7}" srcOrd="3" destOrd="0" parTransId="{961B7D3B-9A2F-4C94-A503-9450377FAC77}" sibTransId="{2A644D29-6B68-42C9-AF18-764E5DE93C91}"/>
    <dgm:cxn modelId="{8461B158-249D-4680-A847-500AA86262F7}" type="presOf" srcId="{A53FBA08-E6C9-45FB-BC14-7BFC3DE4115B}" destId="{DB73CCA7-12CE-4C65-AA9A-8A6F13DD11DC}" srcOrd="1" destOrd="0" presId="urn:microsoft.com/office/officeart/2005/8/layout/cycle2"/>
    <dgm:cxn modelId="{4D4B5E7A-532B-41B1-AFA7-9E72B26E73A9}" type="presOf" srcId="{A53FBA08-E6C9-45FB-BC14-7BFC3DE4115B}" destId="{D8550AE4-F0FD-4212-A4E5-6AC8DD852F10}" srcOrd="0" destOrd="0" presId="urn:microsoft.com/office/officeart/2005/8/layout/cycle2"/>
    <dgm:cxn modelId="{52E6B18A-3790-49D0-AB7D-08B53FC12516}" type="presOf" srcId="{41700235-D5DC-4217-B976-76673083CA44}" destId="{49D3C3A2-A5C8-42C7-8268-B695CE5B6CAC}" srcOrd="0" destOrd="0" presId="urn:microsoft.com/office/officeart/2005/8/layout/cycle2"/>
    <dgm:cxn modelId="{25A60F8B-F479-4645-AA3C-66893AA4D537}" type="presOf" srcId="{957057D0-9A3E-4324-B052-D76DDF7FF082}" destId="{8DBE57D0-0892-42C2-A1C7-F3A2825302BE}" srcOrd="1" destOrd="0" presId="urn:microsoft.com/office/officeart/2005/8/layout/cycle2"/>
    <dgm:cxn modelId="{63095891-70D2-423F-A0C8-54986D362CF2}" type="presOf" srcId="{31EBE5DA-44D6-4E8B-93E7-B7E6B8DE171E}" destId="{58157E62-007D-4669-9E3D-AD8CD69F1E9B}" srcOrd="0" destOrd="0" presId="urn:microsoft.com/office/officeart/2005/8/layout/cycle2"/>
    <dgm:cxn modelId="{309E9E9D-A1CF-45CF-A6F9-EF21A7192DC9}" type="presOf" srcId="{957057D0-9A3E-4324-B052-D76DDF7FF082}" destId="{796C203D-ACDE-4284-BF8F-E8DF7C0B8E6E}" srcOrd="0" destOrd="0" presId="urn:microsoft.com/office/officeart/2005/8/layout/cycle2"/>
    <dgm:cxn modelId="{C550EDBF-4BE6-40FE-9807-F76F42131415}" type="presOf" srcId="{2A644D29-6B68-42C9-AF18-764E5DE93C91}" destId="{9BE730F6-852D-47D8-B410-D4856B76A380}" srcOrd="1" destOrd="0" presId="urn:microsoft.com/office/officeart/2005/8/layout/cycle2"/>
    <dgm:cxn modelId="{1B1F70CA-5EFF-4686-8B05-D661D2865A4B}" type="presOf" srcId="{DD42EA54-C096-4AE9-9E02-7DF5FAF329A5}" destId="{156F93D3-041F-4C7A-9822-1A22A90EABE6}" srcOrd="0" destOrd="0" presId="urn:microsoft.com/office/officeart/2005/8/layout/cycle2"/>
    <dgm:cxn modelId="{6EC1FACC-9AAC-46AC-9F18-D6C1F7430410}" srcId="{E6F3E3C0-8043-4AFE-91A9-D9985C3E3CED}" destId="{854B4677-8579-4FB6-A09B-71710325B27F}" srcOrd="0" destOrd="0" parTransId="{FA30D0E9-2C07-42F9-86B7-F59B4FE33FEF}" sibTransId="{E44AF3C8-67A9-4F0C-BA4E-DAA938190602}"/>
    <dgm:cxn modelId="{A15DF2D3-2D79-42E5-A3D5-97998AA98AA1}" type="presOf" srcId="{76300D7A-3FEF-4468-A747-3F3FB3E9F20D}" destId="{7D6B98A5-E01F-43C1-9F62-6F6965365137}" srcOrd="0" destOrd="0" presId="urn:microsoft.com/office/officeart/2005/8/layout/cycle2"/>
    <dgm:cxn modelId="{59C39BDD-14F4-4E16-BFFA-69DBF5247724}" type="presOf" srcId="{30AB5E73-D71D-4083-8F4F-C9D92847C8F0}" destId="{DEB88EB8-A752-49D0-BC23-8BE0BBB42150}" srcOrd="0" destOrd="0" presId="urn:microsoft.com/office/officeart/2005/8/layout/cycle2"/>
    <dgm:cxn modelId="{49F3BAE1-C77F-4A9F-92BC-E8F6879D53A3}" type="presOf" srcId="{854B4677-8579-4FB6-A09B-71710325B27F}" destId="{DC70E22C-9787-4FDF-808B-6C26FB4414D3}" srcOrd="0" destOrd="0" presId="urn:microsoft.com/office/officeart/2005/8/layout/cycle2"/>
    <dgm:cxn modelId="{AD3ABCE4-2CF7-40E8-959B-BF76199BCAFC}" type="presOf" srcId="{2A644D29-6B68-42C9-AF18-764E5DE93C91}" destId="{21F4CD8A-CAD0-4FE5-80CA-C764B2380AD4}" srcOrd="0" destOrd="0" presId="urn:microsoft.com/office/officeart/2005/8/layout/cycle2"/>
    <dgm:cxn modelId="{7E2ADEEB-8801-4500-8AA3-7684B4D23466}" type="presOf" srcId="{E44AF3C8-67A9-4F0C-BA4E-DAA938190602}" destId="{700FEAE6-B8F3-45F9-8DDA-3B24BFF95205}" srcOrd="1" destOrd="0" presId="urn:microsoft.com/office/officeart/2005/8/layout/cycle2"/>
    <dgm:cxn modelId="{35129AF0-AF3A-4C42-BAAC-B27DA9A47D10}" type="presOf" srcId="{31EBE5DA-44D6-4E8B-93E7-B7E6B8DE171E}" destId="{A10D104B-7E07-4278-BB7E-36B0A1CD81F8}" srcOrd="1" destOrd="0" presId="urn:microsoft.com/office/officeart/2005/8/layout/cycle2"/>
    <dgm:cxn modelId="{7BD1A8C8-4D0F-4294-A029-85936E5CD04D}" type="presParOf" srcId="{E044A64D-588F-46D1-AC48-AF4BB766E6C5}" destId="{DC70E22C-9787-4FDF-808B-6C26FB4414D3}" srcOrd="0" destOrd="0" presId="urn:microsoft.com/office/officeart/2005/8/layout/cycle2"/>
    <dgm:cxn modelId="{F9A3D184-5844-4B64-B491-0592CD1BA43B}" type="presParOf" srcId="{E044A64D-588F-46D1-AC48-AF4BB766E6C5}" destId="{4B68E593-F24B-4B34-8DC9-B4FDE8244F35}" srcOrd="1" destOrd="0" presId="urn:microsoft.com/office/officeart/2005/8/layout/cycle2"/>
    <dgm:cxn modelId="{567D1788-ADAA-49C7-A384-C4E6336F1A63}" type="presParOf" srcId="{4B68E593-F24B-4B34-8DC9-B4FDE8244F35}" destId="{700FEAE6-B8F3-45F9-8DDA-3B24BFF95205}" srcOrd="0" destOrd="0" presId="urn:microsoft.com/office/officeart/2005/8/layout/cycle2"/>
    <dgm:cxn modelId="{411F8D01-7210-40F0-8AAA-AFCFFDF24C1D}" type="presParOf" srcId="{E044A64D-588F-46D1-AC48-AF4BB766E6C5}" destId="{7CD57F73-5E84-4606-9853-5B019406180A}" srcOrd="2" destOrd="0" presId="urn:microsoft.com/office/officeart/2005/8/layout/cycle2"/>
    <dgm:cxn modelId="{C6E62066-AFFD-49C4-8B2F-0236B6376547}" type="presParOf" srcId="{E044A64D-588F-46D1-AC48-AF4BB766E6C5}" destId="{156F93D3-041F-4C7A-9822-1A22A90EABE6}" srcOrd="3" destOrd="0" presId="urn:microsoft.com/office/officeart/2005/8/layout/cycle2"/>
    <dgm:cxn modelId="{CC1D6EBD-B9D9-4BD9-BB05-2F039C9CEB3A}" type="presParOf" srcId="{156F93D3-041F-4C7A-9822-1A22A90EABE6}" destId="{D361CF35-05FD-4F1D-BB8A-5EBBAC1CF910}" srcOrd="0" destOrd="0" presId="urn:microsoft.com/office/officeart/2005/8/layout/cycle2"/>
    <dgm:cxn modelId="{59F94F7B-5400-428F-B080-2DBC35989408}" type="presParOf" srcId="{E044A64D-588F-46D1-AC48-AF4BB766E6C5}" destId="{31C2CF89-7CC9-4B6B-A091-099B58321E41}" srcOrd="4" destOrd="0" presId="urn:microsoft.com/office/officeart/2005/8/layout/cycle2"/>
    <dgm:cxn modelId="{01A3EC2B-B99B-4BE6-A6A3-F221CE7E322E}" type="presParOf" srcId="{E044A64D-588F-46D1-AC48-AF4BB766E6C5}" destId="{58157E62-007D-4669-9E3D-AD8CD69F1E9B}" srcOrd="5" destOrd="0" presId="urn:microsoft.com/office/officeart/2005/8/layout/cycle2"/>
    <dgm:cxn modelId="{C4BADD9C-C415-4C80-8FD6-D5C360C1ACF8}" type="presParOf" srcId="{58157E62-007D-4669-9E3D-AD8CD69F1E9B}" destId="{A10D104B-7E07-4278-BB7E-36B0A1CD81F8}" srcOrd="0" destOrd="0" presId="urn:microsoft.com/office/officeart/2005/8/layout/cycle2"/>
    <dgm:cxn modelId="{7D621A00-FB0D-4865-9162-E8E975B525A1}" type="presParOf" srcId="{E044A64D-588F-46D1-AC48-AF4BB766E6C5}" destId="{B51D95B4-2D36-4E88-81AE-4A95A1C53EE4}" srcOrd="6" destOrd="0" presId="urn:microsoft.com/office/officeart/2005/8/layout/cycle2"/>
    <dgm:cxn modelId="{75307BB7-22AE-4421-A10C-BD8232EB7A71}" type="presParOf" srcId="{E044A64D-588F-46D1-AC48-AF4BB766E6C5}" destId="{21F4CD8A-CAD0-4FE5-80CA-C764B2380AD4}" srcOrd="7" destOrd="0" presId="urn:microsoft.com/office/officeart/2005/8/layout/cycle2"/>
    <dgm:cxn modelId="{4D22837F-6B68-4570-B333-3C0DAF3CC043}" type="presParOf" srcId="{21F4CD8A-CAD0-4FE5-80CA-C764B2380AD4}" destId="{9BE730F6-852D-47D8-B410-D4856B76A380}" srcOrd="0" destOrd="0" presId="urn:microsoft.com/office/officeart/2005/8/layout/cycle2"/>
    <dgm:cxn modelId="{AAA39EEC-EE9E-4B2E-9E6D-F983E33E20D5}" type="presParOf" srcId="{E044A64D-588F-46D1-AC48-AF4BB766E6C5}" destId="{7D6B98A5-E01F-43C1-9F62-6F6965365137}" srcOrd="8" destOrd="0" presId="urn:microsoft.com/office/officeart/2005/8/layout/cycle2"/>
    <dgm:cxn modelId="{994EF783-0769-49C4-BBD8-A2B8067DE784}" type="presParOf" srcId="{E044A64D-588F-46D1-AC48-AF4BB766E6C5}" destId="{796C203D-ACDE-4284-BF8F-E8DF7C0B8E6E}" srcOrd="9" destOrd="0" presId="urn:microsoft.com/office/officeart/2005/8/layout/cycle2"/>
    <dgm:cxn modelId="{95AF7D7C-BD7F-4BBA-842D-EB2C3EB03CA2}" type="presParOf" srcId="{796C203D-ACDE-4284-BF8F-E8DF7C0B8E6E}" destId="{8DBE57D0-0892-42C2-A1C7-F3A2825302BE}" srcOrd="0" destOrd="0" presId="urn:microsoft.com/office/officeart/2005/8/layout/cycle2"/>
    <dgm:cxn modelId="{68957738-B2DE-494F-BB2C-9BF10393028A}" type="presParOf" srcId="{E044A64D-588F-46D1-AC48-AF4BB766E6C5}" destId="{49D3C3A2-A5C8-42C7-8268-B695CE5B6CAC}" srcOrd="10" destOrd="0" presId="urn:microsoft.com/office/officeart/2005/8/layout/cycle2"/>
    <dgm:cxn modelId="{5386B791-F1BF-4C35-8454-C4F2B478BF2A}" type="presParOf" srcId="{E044A64D-588F-46D1-AC48-AF4BB766E6C5}" destId="{D8550AE4-F0FD-4212-A4E5-6AC8DD852F10}" srcOrd="11" destOrd="0" presId="urn:microsoft.com/office/officeart/2005/8/layout/cycle2"/>
    <dgm:cxn modelId="{2BB5ECD7-5AC9-4534-B58B-0429F8F2B5D6}" type="presParOf" srcId="{D8550AE4-F0FD-4212-A4E5-6AC8DD852F10}" destId="{DB73CCA7-12CE-4C65-AA9A-8A6F13DD11DC}" srcOrd="0" destOrd="0" presId="urn:microsoft.com/office/officeart/2005/8/layout/cycle2"/>
    <dgm:cxn modelId="{6AF6FBBD-0501-4E6A-BAD5-8EE8D7113870}" type="presParOf" srcId="{E044A64D-588F-46D1-AC48-AF4BB766E6C5}" destId="{04E3D74D-3447-47A4-8C82-1D524E1B50CE}" srcOrd="12" destOrd="0" presId="urn:microsoft.com/office/officeart/2005/8/layout/cycle2"/>
    <dgm:cxn modelId="{6EAE7AAC-A3CB-4B91-AA3E-91385A741468}" type="presParOf" srcId="{E044A64D-588F-46D1-AC48-AF4BB766E6C5}" destId="{DEB88EB8-A752-49D0-BC23-8BE0BBB42150}" srcOrd="13" destOrd="0" presId="urn:microsoft.com/office/officeart/2005/8/layout/cycle2"/>
    <dgm:cxn modelId="{3B62450E-F7CE-49DB-8477-E41F3B107346}" type="presParOf" srcId="{DEB88EB8-A752-49D0-BC23-8BE0BBB42150}" destId="{0344459D-6F5A-46DF-9CC9-B16FE3B4CC8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AA4C7-A873-471D-956C-9684005B72E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2394BC0-1E65-4C43-9EB2-73BD12D3473D}">
      <dgm:prSet phldrT="[文本]"/>
      <dgm:spPr/>
      <dgm:t>
        <a:bodyPr/>
        <a:lstStyle/>
        <a:p>
          <a:pPr algn="l"/>
          <a:r>
            <a:rPr lang="zh-CN" altLang="en-US" dirty="0"/>
            <a:t>用户的注册、登录以及个人信息的查看和修改</a:t>
          </a:r>
        </a:p>
      </dgm:t>
    </dgm:pt>
    <dgm:pt modelId="{E97C1AE2-2459-4C9F-AD14-138E3104B0BC}" type="par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3ADFB2D1-6A07-4FB9-B0C7-37FF1B5B02D9}" type="sib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A0C625C7-DD4E-44A9-A1D2-597774CB0980}">
      <dgm:prSet phldrT="[文本]"/>
      <dgm:spPr/>
      <dgm:t>
        <a:bodyPr/>
        <a:lstStyle/>
        <a:p>
          <a:pPr algn="l"/>
          <a:r>
            <a:rPr lang="zh-CN" altLang="en-US" dirty="0"/>
            <a:t>博客以及相应评论的展示和用户评论功能</a:t>
          </a:r>
        </a:p>
      </dgm:t>
    </dgm:pt>
    <dgm:pt modelId="{FDF40730-4894-4502-ACB6-DCBBA08C4EE9}" type="parTrans" cxnId="{9D47CF7D-9281-465E-814A-F5F76BEE1648}">
      <dgm:prSet/>
      <dgm:spPr/>
      <dgm:t>
        <a:bodyPr/>
        <a:lstStyle/>
        <a:p>
          <a:endParaRPr lang="zh-CN" altLang="en-US"/>
        </a:p>
      </dgm:t>
    </dgm:pt>
    <dgm:pt modelId="{56B3354A-BEDD-427E-AC97-7922975714C7}" type="sibTrans" cxnId="{9D47CF7D-9281-465E-814A-F5F76BEE1648}">
      <dgm:prSet/>
      <dgm:spPr/>
      <dgm:t>
        <a:bodyPr/>
        <a:lstStyle/>
        <a:p>
          <a:endParaRPr lang="zh-CN" altLang="en-US"/>
        </a:p>
      </dgm:t>
    </dgm:pt>
    <dgm:pt modelId="{643A43A6-58EC-4933-9830-0FEC8EAE29A8}">
      <dgm:prSet phldrT="[文本]"/>
      <dgm:spPr/>
      <dgm:t>
        <a:bodyPr/>
        <a:lstStyle/>
        <a:p>
          <a:pPr algn="l"/>
          <a:r>
            <a:rPr lang="zh-CN" altLang="en-US" dirty="0"/>
            <a:t>博客和资源的检索</a:t>
          </a:r>
        </a:p>
      </dgm:t>
    </dgm:pt>
    <dgm:pt modelId="{2261FFC0-7DD5-4DCC-9A49-9CEF7C678D9F}" type="parTrans" cxnId="{BDA9F266-ADCF-42CB-8AB3-CF8403C49271}">
      <dgm:prSet/>
      <dgm:spPr/>
      <dgm:t>
        <a:bodyPr/>
        <a:lstStyle/>
        <a:p>
          <a:endParaRPr lang="zh-CN" altLang="en-US"/>
        </a:p>
      </dgm:t>
    </dgm:pt>
    <dgm:pt modelId="{44BF2338-7571-4833-94BE-A2231D8E5874}" type="sibTrans" cxnId="{BDA9F266-ADCF-42CB-8AB3-CF8403C49271}">
      <dgm:prSet/>
      <dgm:spPr/>
      <dgm:t>
        <a:bodyPr/>
        <a:lstStyle/>
        <a:p>
          <a:endParaRPr lang="zh-CN" altLang="en-US"/>
        </a:p>
      </dgm:t>
    </dgm:pt>
    <dgm:pt modelId="{AF1C638E-72A7-481E-8660-CE959F2C3B6A}" type="pres">
      <dgm:prSet presAssocID="{9FFAA4C7-A873-471D-956C-9684005B72E0}" presName="linearFlow" presStyleCnt="0">
        <dgm:presLayoutVars>
          <dgm:dir/>
          <dgm:resizeHandles val="exact"/>
        </dgm:presLayoutVars>
      </dgm:prSet>
      <dgm:spPr/>
    </dgm:pt>
    <dgm:pt modelId="{55AFB960-8A77-4D47-8C61-58715053952B}" type="pres">
      <dgm:prSet presAssocID="{22394BC0-1E65-4C43-9EB2-73BD12D3473D}" presName="composite" presStyleCnt="0"/>
      <dgm:spPr/>
    </dgm:pt>
    <dgm:pt modelId="{E8D75972-8EF5-4B76-BAA6-CEB40D0A0A0D}" type="pres">
      <dgm:prSet presAssocID="{22394BC0-1E65-4C43-9EB2-73BD12D3473D}" presName="imgShp" presStyleLbl="fgImgPlace1" presStyleIdx="0" presStyleCnt="3"/>
      <dgm:spPr/>
    </dgm:pt>
    <dgm:pt modelId="{8F1E5119-1EBE-4ABD-9A0B-BAA867EE4AC6}" type="pres">
      <dgm:prSet presAssocID="{22394BC0-1E65-4C43-9EB2-73BD12D3473D}" presName="txShp" presStyleLbl="node1" presStyleIdx="0" presStyleCnt="3">
        <dgm:presLayoutVars>
          <dgm:bulletEnabled val="1"/>
        </dgm:presLayoutVars>
      </dgm:prSet>
      <dgm:spPr/>
    </dgm:pt>
    <dgm:pt modelId="{F9AFDD4C-3601-471F-91C4-858ABF52FC6E}" type="pres">
      <dgm:prSet presAssocID="{3ADFB2D1-6A07-4FB9-B0C7-37FF1B5B02D9}" presName="spacing" presStyleCnt="0"/>
      <dgm:spPr/>
    </dgm:pt>
    <dgm:pt modelId="{3FB2ECA9-AFD8-4EF9-AF54-CF6277383B16}" type="pres">
      <dgm:prSet presAssocID="{A0C625C7-DD4E-44A9-A1D2-597774CB0980}" presName="composite" presStyleCnt="0"/>
      <dgm:spPr/>
    </dgm:pt>
    <dgm:pt modelId="{5B0B026E-582E-4503-A60C-305DB1DC6DEC}" type="pres">
      <dgm:prSet presAssocID="{A0C625C7-DD4E-44A9-A1D2-597774CB0980}" presName="imgShp" presStyleLbl="fgImgPlace1" presStyleIdx="1" presStyleCnt="3"/>
      <dgm:spPr/>
    </dgm:pt>
    <dgm:pt modelId="{33080372-25DE-4861-8B6E-C731E3B06971}" type="pres">
      <dgm:prSet presAssocID="{A0C625C7-DD4E-44A9-A1D2-597774CB0980}" presName="txShp" presStyleLbl="node1" presStyleIdx="1" presStyleCnt="3">
        <dgm:presLayoutVars>
          <dgm:bulletEnabled val="1"/>
        </dgm:presLayoutVars>
      </dgm:prSet>
      <dgm:spPr/>
    </dgm:pt>
    <dgm:pt modelId="{C17CBB64-40B8-4F89-83A1-BB1C3B948B56}" type="pres">
      <dgm:prSet presAssocID="{56B3354A-BEDD-427E-AC97-7922975714C7}" presName="spacing" presStyleCnt="0"/>
      <dgm:spPr/>
    </dgm:pt>
    <dgm:pt modelId="{003F082A-6289-4EF0-A584-C1081018F31B}" type="pres">
      <dgm:prSet presAssocID="{643A43A6-58EC-4933-9830-0FEC8EAE29A8}" presName="composite" presStyleCnt="0"/>
      <dgm:spPr/>
    </dgm:pt>
    <dgm:pt modelId="{DB1D932E-13C6-488A-A1CA-FEB64E54B2A3}" type="pres">
      <dgm:prSet presAssocID="{643A43A6-58EC-4933-9830-0FEC8EAE29A8}" presName="imgShp" presStyleLbl="fgImgPlace1" presStyleIdx="2" presStyleCnt="3"/>
      <dgm:spPr/>
    </dgm:pt>
    <dgm:pt modelId="{8F3297B1-74CB-4B58-9913-21A31A647AF0}" type="pres">
      <dgm:prSet presAssocID="{643A43A6-58EC-4933-9830-0FEC8EAE29A8}" presName="txShp" presStyleLbl="node1" presStyleIdx="2" presStyleCnt="3">
        <dgm:presLayoutVars>
          <dgm:bulletEnabled val="1"/>
        </dgm:presLayoutVars>
      </dgm:prSet>
      <dgm:spPr/>
    </dgm:pt>
  </dgm:ptLst>
  <dgm:cxnLst>
    <dgm:cxn modelId="{2AA33803-EA2F-4F1A-BE7B-E8E00C9D6DC9}" srcId="{9FFAA4C7-A873-471D-956C-9684005B72E0}" destId="{22394BC0-1E65-4C43-9EB2-73BD12D3473D}" srcOrd="0" destOrd="0" parTransId="{E97C1AE2-2459-4C9F-AD14-138E3104B0BC}" sibTransId="{3ADFB2D1-6A07-4FB9-B0C7-37FF1B5B02D9}"/>
    <dgm:cxn modelId="{BDA9F266-ADCF-42CB-8AB3-CF8403C49271}" srcId="{9FFAA4C7-A873-471D-956C-9684005B72E0}" destId="{643A43A6-58EC-4933-9830-0FEC8EAE29A8}" srcOrd="2" destOrd="0" parTransId="{2261FFC0-7DD5-4DCC-9A49-9CEF7C678D9F}" sibTransId="{44BF2338-7571-4833-94BE-A2231D8E5874}"/>
    <dgm:cxn modelId="{761F8C57-3BC8-426D-9D62-4A3E1561321B}" type="presOf" srcId="{9FFAA4C7-A873-471D-956C-9684005B72E0}" destId="{AF1C638E-72A7-481E-8660-CE959F2C3B6A}" srcOrd="0" destOrd="0" presId="urn:microsoft.com/office/officeart/2005/8/layout/vList3"/>
    <dgm:cxn modelId="{9D47CF7D-9281-465E-814A-F5F76BEE1648}" srcId="{9FFAA4C7-A873-471D-956C-9684005B72E0}" destId="{A0C625C7-DD4E-44A9-A1D2-597774CB0980}" srcOrd="1" destOrd="0" parTransId="{FDF40730-4894-4502-ACB6-DCBBA08C4EE9}" sibTransId="{56B3354A-BEDD-427E-AC97-7922975714C7}"/>
    <dgm:cxn modelId="{BD86408E-B3BB-47B4-ADAA-33EF6019E196}" type="presOf" srcId="{22394BC0-1E65-4C43-9EB2-73BD12D3473D}" destId="{8F1E5119-1EBE-4ABD-9A0B-BAA867EE4AC6}" srcOrd="0" destOrd="0" presId="urn:microsoft.com/office/officeart/2005/8/layout/vList3"/>
    <dgm:cxn modelId="{AC5F9795-42F7-41A7-ADAA-A1ABE94FDDFE}" type="presOf" srcId="{643A43A6-58EC-4933-9830-0FEC8EAE29A8}" destId="{8F3297B1-74CB-4B58-9913-21A31A647AF0}" srcOrd="0" destOrd="0" presId="urn:microsoft.com/office/officeart/2005/8/layout/vList3"/>
    <dgm:cxn modelId="{06D98FE6-4C89-4E04-A8E8-E48DDAE1DAA8}" type="presOf" srcId="{A0C625C7-DD4E-44A9-A1D2-597774CB0980}" destId="{33080372-25DE-4861-8B6E-C731E3B06971}" srcOrd="0" destOrd="0" presId="urn:microsoft.com/office/officeart/2005/8/layout/vList3"/>
    <dgm:cxn modelId="{B10BD143-28FE-4CC8-A03B-1363B923DCDB}" type="presParOf" srcId="{AF1C638E-72A7-481E-8660-CE959F2C3B6A}" destId="{55AFB960-8A77-4D47-8C61-58715053952B}" srcOrd="0" destOrd="0" presId="urn:microsoft.com/office/officeart/2005/8/layout/vList3"/>
    <dgm:cxn modelId="{D0B0CCD5-3542-436C-B808-33DAE5ADC8BA}" type="presParOf" srcId="{55AFB960-8A77-4D47-8C61-58715053952B}" destId="{E8D75972-8EF5-4B76-BAA6-CEB40D0A0A0D}" srcOrd="0" destOrd="0" presId="urn:microsoft.com/office/officeart/2005/8/layout/vList3"/>
    <dgm:cxn modelId="{134586C0-E535-45D1-8812-37E6587CC89C}" type="presParOf" srcId="{55AFB960-8A77-4D47-8C61-58715053952B}" destId="{8F1E5119-1EBE-4ABD-9A0B-BAA867EE4AC6}" srcOrd="1" destOrd="0" presId="urn:microsoft.com/office/officeart/2005/8/layout/vList3"/>
    <dgm:cxn modelId="{EDCD5B75-854F-4874-9819-D4D199F6BADE}" type="presParOf" srcId="{AF1C638E-72A7-481E-8660-CE959F2C3B6A}" destId="{F9AFDD4C-3601-471F-91C4-858ABF52FC6E}" srcOrd="1" destOrd="0" presId="urn:microsoft.com/office/officeart/2005/8/layout/vList3"/>
    <dgm:cxn modelId="{CCC8A78F-237E-41BD-9DB6-06A263421166}" type="presParOf" srcId="{AF1C638E-72A7-481E-8660-CE959F2C3B6A}" destId="{3FB2ECA9-AFD8-4EF9-AF54-CF6277383B16}" srcOrd="2" destOrd="0" presId="urn:microsoft.com/office/officeart/2005/8/layout/vList3"/>
    <dgm:cxn modelId="{62FB7250-ACDA-4FE5-AA6C-3DACFD9DC3FE}" type="presParOf" srcId="{3FB2ECA9-AFD8-4EF9-AF54-CF6277383B16}" destId="{5B0B026E-582E-4503-A60C-305DB1DC6DEC}" srcOrd="0" destOrd="0" presId="urn:microsoft.com/office/officeart/2005/8/layout/vList3"/>
    <dgm:cxn modelId="{2A748BEA-19EF-4765-A8C5-39896E5A1AE8}" type="presParOf" srcId="{3FB2ECA9-AFD8-4EF9-AF54-CF6277383B16}" destId="{33080372-25DE-4861-8B6E-C731E3B06971}" srcOrd="1" destOrd="0" presId="urn:microsoft.com/office/officeart/2005/8/layout/vList3"/>
    <dgm:cxn modelId="{C6D6755E-969A-43E2-9F5E-00D3E890B5C6}" type="presParOf" srcId="{AF1C638E-72A7-481E-8660-CE959F2C3B6A}" destId="{C17CBB64-40B8-4F89-83A1-BB1C3B948B56}" srcOrd="3" destOrd="0" presId="urn:microsoft.com/office/officeart/2005/8/layout/vList3"/>
    <dgm:cxn modelId="{69926920-356E-4595-9DAA-644DE2427520}" type="presParOf" srcId="{AF1C638E-72A7-481E-8660-CE959F2C3B6A}" destId="{003F082A-6289-4EF0-A584-C1081018F31B}" srcOrd="4" destOrd="0" presId="urn:microsoft.com/office/officeart/2005/8/layout/vList3"/>
    <dgm:cxn modelId="{A40710FD-0FA2-4C49-AEA7-A6A273C055B0}" type="presParOf" srcId="{003F082A-6289-4EF0-A584-C1081018F31B}" destId="{DB1D932E-13C6-488A-A1CA-FEB64E54B2A3}" srcOrd="0" destOrd="0" presId="urn:microsoft.com/office/officeart/2005/8/layout/vList3"/>
    <dgm:cxn modelId="{BBAFEA19-9292-4E2A-A1DE-A49C70A9F5A2}" type="presParOf" srcId="{003F082A-6289-4EF0-A584-C1081018F31B}" destId="{8F3297B1-74CB-4B58-9913-21A31A647A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AA4C7-A873-471D-956C-9684005B72E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2394BC0-1E65-4C43-9EB2-73BD12D3473D}">
      <dgm:prSet phldrT="[文本]"/>
      <dgm:spPr/>
      <dgm:t>
        <a:bodyPr/>
        <a:lstStyle/>
        <a:p>
          <a:pPr algn="l"/>
          <a:r>
            <a:rPr lang="zh-CN" altLang="en-US" dirty="0"/>
            <a:t>代码、文献资源的上传及下载</a:t>
          </a:r>
        </a:p>
      </dgm:t>
    </dgm:pt>
    <dgm:pt modelId="{E97C1AE2-2459-4C9F-AD14-138E3104B0BC}" type="par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3ADFB2D1-6A07-4FB9-B0C7-37FF1B5B02D9}" type="sib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A0C625C7-DD4E-44A9-A1D2-597774CB0980}">
      <dgm:prSet phldrT="[文本]"/>
      <dgm:spPr/>
      <dgm:t>
        <a:bodyPr/>
        <a:lstStyle/>
        <a:p>
          <a:pPr algn="l"/>
          <a:r>
            <a:rPr lang="zh-CN" altLang="en-US" dirty="0"/>
            <a:t>用户之间发送信息进行沟通</a:t>
          </a:r>
        </a:p>
      </dgm:t>
    </dgm:pt>
    <dgm:pt modelId="{FDF40730-4894-4502-ACB6-DCBBA08C4EE9}" type="parTrans" cxnId="{9D47CF7D-9281-465E-814A-F5F76BEE1648}">
      <dgm:prSet/>
      <dgm:spPr/>
      <dgm:t>
        <a:bodyPr/>
        <a:lstStyle/>
        <a:p>
          <a:endParaRPr lang="zh-CN" altLang="en-US"/>
        </a:p>
      </dgm:t>
    </dgm:pt>
    <dgm:pt modelId="{56B3354A-BEDD-427E-AC97-7922975714C7}" type="sibTrans" cxnId="{9D47CF7D-9281-465E-814A-F5F76BEE1648}">
      <dgm:prSet/>
      <dgm:spPr/>
      <dgm:t>
        <a:bodyPr/>
        <a:lstStyle/>
        <a:p>
          <a:endParaRPr lang="zh-CN" altLang="en-US"/>
        </a:p>
      </dgm:t>
    </dgm:pt>
    <dgm:pt modelId="{643A43A6-58EC-4933-9830-0FEC8EAE29A8}">
      <dgm:prSet phldrT="[文本]"/>
      <dgm:spPr/>
      <dgm:t>
        <a:bodyPr/>
        <a:lstStyle/>
        <a:p>
          <a:r>
            <a:rPr lang="zh-CN" altLang="en-US" dirty="0"/>
            <a:t>文章评论和收到他人消息的提醒</a:t>
          </a:r>
        </a:p>
      </dgm:t>
    </dgm:pt>
    <dgm:pt modelId="{2261FFC0-7DD5-4DCC-9A49-9CEF7C678D9F}" type="parTrans" cxnId="{BDA9F266-ADCF-42CB-8AB3-CF8403C49271}">
      <dgm:prSet/>
      <dgm:spPr/>
      <dgm:t>
        <a:bodyPr/>
        <a:lstStyle/>
        <a:p>
          <a:endParaRPr lang="zh-CN" altLang="en-US"/>
        </a:p>
      </dgm:t>
    </dgm:pt>
    <dgm:pt modelId="{44BF2338-7571-4833-94BE-A2231D8E5874}" type="sibTrans" cxnId="{BDA9F266-ADCF-42CB-8AB3-CF8403C49271}">
      <dgm:prSet/>
      <dgm:spPr/>
      <dgm:t>
        <a:bodyPr/>
        <a:lstStyle/>
        <a:p>
          <a:endParaRPr lang="zh-CN" altLang="en-US"/>
        </a:p>
      </dgm:t>
    </dgm:pt>
    <dgm:pt modelId="{AF1C638E-72A7-481E-8660-CE959F2C3B6A}" type="pres">
      <dgm:prSet presAssocID="{9FFAA4C7-A873-471D-956C-9684005B72E0}" presName="linearFlow" presStyleCnt="0">
        <dgm:presLayoutVars>
          <dgm:dir/>
          <dgm:resizeHandles val="exact"/>
        </dgm:presLayoutVars>
      </dgm:prSet>
      <dgm:spPr/>
    </dgm:pt>
    <dgm:pt modelId="{55AFB960-8A77-4D47-8C61-58715053952B}" type="pres">
      <dgm:prSet presAssocID="{22394BC0-1E65-4C43-9EB2-73BD12D3473D}" presName="composite" presStyleCnt="0"/>
      <dgm:spPr/>
    </dgm:pt>
    <dgm:pt modelId="{E8D75972-8EF5-4B76-BAA6-CEB40D0A0A0D}" type="pres">
      <dgm:prSet presAssocID="{22394BC0-1E65-4C43-9EB2-73BD12D3473D}" presName="imgShp" presStyleLbl="fgImgPlace1" presStyleIdx="0" presStyleCnt="3"/>
      <dgm:spPr/>
    </dgm:pt>
    <dgm:pt modelId="{8F1E5119-1EBE-4ABD-9A0B-BAA867EE4AC6}" type="pres">
      <dgm:prSet presAssocID="{22394BC0-1E65-4C43-9EB2-73BD12D3473D}" presName="txShp" presStyleLbl="node1" presStyleIdx="0" presStyleCnt="3">
        <dgm:presLayoutVars>
          <dgm:bulletEnabled val="1"/>
        </dgm:presLayoutVars>
      </dgm:prSet>
      <dgm:spPr/>
    </dgm:pt>
    <dgm:pt modelId="{F9AFDD4C-3601-471F-91C4-858ABF52FC6E}" type="pres">
      <dgm:prSet presAssocID="{3ADFB2D1-6A07-4FB9-B0C7-37FF1B5B02D9}" presName="spacing" presStyleCnt="0"/>
      <dgm:spPr/>
    </dgm:pt>
    <dgm:pt modelId="{3FB2ECA9-AFD8-4EF9-AF54-CF6277383B16}" type="pres">
      <dgm:prSet presAssocID="{A0C625C7-DD4E-44A9-A1D2-597774CB0980}" presName="composite" presStyleCnt="0"/>
      <dgm:spPr/>
    </dgm:pt>
    <dgm:pt modelId="{5B0B026E-582E-4503-A60C-305DB1DC6DEC}" type="pres">
      <dgm:prSet presAssocID="{A0C625C7-DD4E-44A9-A1D2-597774CB0980}" presName="imgShp" presStyleLbl="fgImgPlace1" presStyleIdx="1" presStyleCnt="3"/>
      <dgm:spPr/>
    </dgm:pt>
    <dgm:pt modelId="{33080372-25DE-4861-8B6E-C731E3B06971}" type="pres">
      <dgm:prSet presAssocID="{A0C625C7-DD4E-44A9-A1D2-597774CB0980}" presName="txShp" presStyleLbl="node1" presStyleIdx="1" presStyleCnt="3">
        <dgm:presLayoutVars>
          <dgm:bulletEnabled val="1"/>
        </dgm:presLayoutVars>
      </dgm:prSet>
      <dgm:spPr/>
    </dgm:pt>
    <dgm:pt modelId="{C17CBB64-40B8-4F89-83A1-BB1C3B948B56}" type="pres">
      <dgm:prSet presAssocID="{56B3354A-BEDD-427E-AC97-7922975714C7}" presName="spacing" presStyleCnt="0"/>
      <dgm:spPr/>
    </dgm:pt>
    <dgm:pt modelId="{003F082A-6289-4EF0-A584-C1081018F31B}" type="pres">
      <dgm:prSet presAssocID="{643A43A6-58EC-4933-9830-0FEC8EAE29A8}" presName="composite" presStyleCnt="0"/>
      <dgm:spPr/>
    </dgm:pt>
    <dgm:pt modelId="{DB1D932E-13C6-488A-A1CA-FEB64E54B2A3}" type="pres">
      <dgm:prSet presAssocID="{643A43A6-58EC-4933-9830-0FEC8EAE29A8}" presName="imgShp" presStyleLbl="fgImgPlace1" presStyleIdx="2" presStyleCnt="3"/>
      <dgm:spPr/>
    </dgm:pt>
    <dgm:pt modelId="{8F3297B1-74CB-4B58-9913-21A31A647AF0}" type="pres">
      <dgm:prSet presAssocID="{643A43A6-58EC-4933-9830-0FEC8EAE29A8}" presName="txShp" presStyleLbl="node1" presStyleIdx="2" presStyleCnt="3">
        <dgm:presLayoutVars>
          <dgm:bulletEnabled val="1"/>
        </dgm:presLayoutVars>
      </dgm:prSet>
      <dgm:spPr/>
    </dgm:pt>
  </dgm:ptLst>
  <dgm:cxnLst>
    <dgm:cxn modelId="{2AA33803-EA2F-4F1A-BE7B-E8E00C9D6DC9}" srcId="{9FFAA4C7-A873-471D-956C-9684005B72E0}" destId="{22394BC0-1E65-4C43-9EB2-73BD12D3473D}" srcOrd="0" destOrd="0" parTransId="{E97C1AE2-2459-4C9F-AD14-138E3104B0BC}" sibTransId="{3ADFB2D1-6A07-4FB9-B0C7-37FF1B5B02D9}"/>
    <dgm:cxn modelId="{BDA9F266-ADCF-42CB-8AB3-CF8403C49271}" srcId="{9FFAA4C7-A873-471D-956C-9684005B72E0}" destId="{643A43A6-58EC-4933-9830-0FEC8EAE29A8}" srcOrd="2" destOrd="0" parTransId="{2261FFC0-7DD5-4DCC-9A49-9CEF7C678D9F}" sibTransId="{44BF2338-7571-4833-94BE-A2231D8E5874}"/>
    <dgm:cxn modelId="{761F8C57-3BC8-426D-9D62-4A3E1561321B}" type="presOf" srcId="{9FFAA4C7-A873-471D-956C-9684005B72E0}" destId="{AF1C638E-72A7-481E-8660-CE959F2C3B6A}" srcOrd="0" destOrd="0" presId="urn:microsoft.com/office/officeart/2005/8/layout/vList3"/>
    <dgm:cxn modelId="{9D47CF7D-9281-465E-814A-F5F76BEE1648}" srcId="{9FFAA4C7-A873-471D-956C-9684005B72E0}" destId="{A0C625C7-DD4E-44A9-A1D2-597774CB0980}" srcOrd="1" destOrd="0" parTransId="{FDF40730-4894-4502-ACB6-DCBBA08C4EE9}" sibTransId="{56B3354A-BEDD-427E-AC97-7922975714C7}"/>
    <dgm:cxn modelId="{BD86408E-B3BB-47B4-ADAA-33EF6019E196}" type="presOf" srcId="{22394BC0-1E65-4C43-9EB2-73BD12D3473D}" destId="{8F1E5119-1EBE-4ABD-9A0B-BAA867EE4AC6}" srcOrd="0" destOrd="0" presId="urn:microsoft.com/office/officeart/2005/8/layout/vList3"/>
    <dgm:cxn modelId="{AC5F9795-42F7-41A7-ADAA-A1ABE94FDDFE}" type="presOf" srcId="{643A43A6-58EC-4933-9830-0FEC8EAE29A8}" destId="{8F3297B1-74CB-4B58-9913-21A31A647AF0}" srcOrd="0" destOrd="0" presId="urn:microsoft.com/office/officeart/2005/8/layout/vList3"/>
    <dgm:cxn modelId="{06D98FE6-4C89-4E04-A8E8-E48DDAE1DAA8}" type="presOf" srcId="{A0C625C7-DD4E-44A9-A1D2-597774CB0980}" destId="{33080372-25DE-4861-8B6E-C731E3B06971}" srcOrd="0" destOrd="0" presId="urn:microsoft.com/office/officeart/2005/8/layout/vList3"/>
    <dgm:cxn modelId="{B10BD143-28FE-4CC8-A03B-1363B923DCDB}" type="presParOf" srcId="{AF1C638E-72A7-481E-8660-CE959F2C3B6A}" destId="{55AFB960-8A77-4D47-8C61-58715053952B}" srcOrd="0" destOrd="0" presId="urn:microsoft.com/office/officeart/2005/8/layout/vList3"/>
    <dgm:cxn modelId="{D0B0CCD5-3542-436C-B808-33DAE5ADC8BA}" type="presParOf" srcId="{55AFB960-8A77-4D47-8C61-58715053952B}" destId="{E8D75972-8EF5-4B76-BAA6-CEB40D0A0A0D}" srcOrd="0" destOrd="0" presId="urn:microsoft.com/office/officeart/2005/8/layout/vList3"/>
    <dgm:cxn modelId="{134586C0-E535-45D1-8812-37E6587CC89C}" type="presParOf" srcId="{55AFB960-8A77-4D47-8C61-58715053952B}" destId="{8F1E5119-1EBE-4ABD-9A0B-BAA867EE4AC6}" srcOrd="1" destOrd="0" presId="urn:microsoft.com/office/officeart/2005/8/layout/vList3"/>
    <dgm:cxn modelId="{EDCD5B75-854F-4874-9819-D4D199F6BADE}" type="presParOf" srcId="{AF1C638E-72A7-481E-8660-CE959F2C3B6A}" destId="{F9AFDD4C-3601-471F-91C4-858ABF52FC6E}" srcOrd="1" destOrd="0" presId="urn:microsoft.com/office/officeart/2005/8/layout/vList3"/>
    <dgm:cxn modelId="{CCC8A78F-237E-41BD-9DB6-06A263421166}" type="presParOf" srcId="{AF1C638E-72A7-481E-8660-CE959F2C3B6A}" destId="{3FB2ECA9-AFD8-4EF9-AF54-CF6277383B16}" srcOrd="2" destOrd="0" presId="urn:microsoft.com/office/officeart/2005/8/layout/vList3"/>
    <dgm:cxn modelId="{62FB7250-ACDA-4FE5-AA6C-3DACFD9DC3FE}" type="presParOf" srcId="{3FB2ECA9-AFD8-4EF9-AF54-CF6277383B16}" destId="{5B0B026E-582E-4503-A60C-305DB1DC6DEC}" srcOrd="0" destOrd="0" presId="urn:microsoft.com/office/officeart/2005/8/layout/vList3"/>
    <dgm:cxn modelId="{2A748BEA-19EF-4765-A8C5-39896E5A1AE8}" type="presParOf" srcId="{3FB2ECA9-AFD8-4EF9-AF54-CF6277383B16}" destId="{33080372-25DE-4861-8B6E-C731E3B06971}" srcOrd="1" destOrd="0" presId="urn:microsoft.com/office/officeart/2005/8/layout/vList3"/>
    <dgm:cxn modelId="{C6D6755E-969A-43E2-9F5E-00D3E890B5C6}" type="presParOf" srcId="{AF1C638E-72A7-481E-8660-CE959F2C3B6A}" destId="{C17CBB64-40B8-4F89-83A1-BB1C3B948B56}" srcOrd="3" destOrd="0" presId="urn:microsoft.com/office/officeart/2005/8/layout/vList3"/>
    <dgm:cxn modelId="{69926920-356E-4595-9DAA-644DE2427520}" type="presParOf" srcId="{AF1C638E-72A7-481E-8660-CE959F2C3B6A}" destId="{003F082A-6289-4EF0-A584-C1081018F31B}" srcOrd="4" destOrd="0" presId="urn:microsoft.com/office/officeart/2005/8/layout/vList3"/>
    <dgm:cxn modelId="{A40710FD-0FA2-4C49-AEA7-A6A273C055B0}" type="presParOf" srcId="{003F082A-6289-4EF0-A584-C1081018F31B}" destId="{DB1D932E-13C6-488A-A1CA-FEB64E54B2A3}" srcOrd="0" destOrd="0" presId="urn:microsoft.com/office/officeart/2005/8/layout/vList3"/>
    <dgm:cxn modelId="{BBAFEA19-9292-4E2A-A1DE-A49C70A9F5A2}" type="presParOf" srcId="{003F082A-6289-4EF0-A584-C1081018F31B}" destId="{8F3297B1-74CB-4B58-9913-21A31A647A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AA4C7-A873-471D-956C-9684005B72E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2394BC0-1E65-4C43-9EB2-73BD12D3473D}">
      <dgm:prSet phldrT="[文本]"/>
      <dgm:spPr/>
      <dgm:t>
        <a:bodyPr/>
        <a:lstStyle/>
        <a:p>
          <a:pPr algn="l"/>
          <a:r>
            <a:rPr lang="zh-CN" altLang="en-US" dirty="0"/>
            <a:t>管理员对用户、博客、资源、私信进行审核</a:t>
          </a:r>
        </a:p>
      </dgm:t>
    </dgm:pt>
    <dgm:pt modelId="{E97C1AE2-2459-4C9F-AD14-138E3104B0BC}" type="par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3ADFB2D1-6A07-4FB9-B0C7-37FF1B5B02D9}" type="sibTrans" cxnId="{2AA33803-EA2F-4F1A-BE7B-E8E00C9D6DC9}">
      <dgm:prSet/>
      <dgm:spPr/>
      <dgm:t>
        <a:bodyPr/>
        <a:lstStyle/>
        <a:p>
          <a:endParaRPr lang="zh-CN" altLang="en-US"/>
        </a:p>
      </dgm:t>
    </dgm:pt>
    <dgm:pt modelId="{AF1C638E-72A7-481E-8660-CE959F2C3B6A}" type="pres">
      <dgm:prSet presAssocID="{9FFAA4C7-A873-471D-956C-9684005B72E0}" presName="linearFlow" presStyleCnt="0">
        <dgm:presLayoutVars>
          <dgm:dir/>
          <dgm:resizeHandles val="exact"/>
        </dgm:presLayoutVars>
      </dgm:prSet>
      <dgm:spPr/>
    </dgm:pt>
    <dgm:pt modelId="{55AFB960-8A77-4D47-8C61-58715053952B}" type="pres">
      <dgm:prSet presAssocID="{22394BC0-1E65-4C43-9EB2-73BD12D3473D}" presName="composite" presStyleCnt="0"/>
      <dgm:spPr/>
    </dgm:pt>
    <dgm:pt modelId="{E8D75972-8EF5-4B76-BAA6-CEB40D0A0A0D}" type="pres">
      <dgm:prSet presAssocID="{22394BC0-1E65-4C43-9EB2-73BD12D3473D}" presName="imgShp" presStyleLbl="fgImgPlace1" presStyleIdx="0" presStyleCnt="1"/>
      <dgm:spPr/>
    </dgm:pt>
    <dgm:pt modelId="{8F1E5119-1EBE-4ABD-9A0B-BAA867EE4AC6}" type="pres">
      <dgm:prSet presAssocID="{22394BC0-1E65-4C43-9EB2-73BD12D3473D}" presName="txShp" presStyleLbl="node1" presStyleIdx="0" presStyleCnt="1">
        <dgm:presLayoutVars>
          <dgm:bulletEnabled val="1"/>
        </dgm:presLayoutVars>
      </dgm:prSet>
      <dgm:spPr/>
    </dgm:pt>
  </dgm:ptLst>
  <dgm:cxnLst>
    <dgm:cxn modelId="{2AA33803-EA2F-4F1A-BE7B-E8E00C9D6DC9}" srcId="{9FFAA4C7-A873-471D-956C-9684005B72E0}" destId="{22394BC0-1E65-4C43-9EB2-73BD12D3473D}" srcOrd="0" destOrd="0" parTransId="{E97C1AE2-2459-4C9F-AD14-138E3104B0BC}" sibTransId="{3ADFB2D1-6A07-4FB9-B0C7-37FF1B5B02D9}"/>
    <dgm:cxn modelId="{761F8C57-3BC8-426D-9D62-4A3E1561321B}" type="presOf" srcId="{9FFAA4C7-A873-471D-956C-9684005B72E0}" destId="{AF1C638E-72A7-481E-8660-CE959F2C3B6A}" srcOrd="0" destOrd="0" presId="urn:microsoft.com/office/officeart/2005/8/layout/vList3"/>
    <dgm:cxn modelId="{BD86408E-B3BB-47B4-ADAA-33EF6019E196}" type="presOf" srcId="{22394BC0-1E65-4C43-9EB2-73BD12D3473D}" destId="{8F1E5119-1EBE-4ABD-9A0B-BAA867EE4AC6}" srcOrd="0" destOrd="0" presId="urn:microsoft.com/office/officeart/2005/8/layout/vList3"/>
    <dgm:cxn modelId="{B10BD143-28FE-4CC8-A03B-1363B923DCDB}" type="presParOf" srcId="{AF1C638E-72A7-481E-8660-CE959F2C3B6A}" destId="{55AFB960-8A77-4D47-8C61-58715053952B}" srcOrd="0" destOrd="0" presId="urn:microsoft.com/office/officeart/2005/8/layout/vList3"/>
    <dgm:cxn modelId="{D0B0CCD5-3542-436C-B808-33DAE5ADC8BA}" type="presParOf" srcId="{55AFB960-8A77-4D47-8C61-58715053952B}" destId="{E8D75972-8EF5-4B76-BAA6-CEB40D0A0A0D}" srcOrd="0" destOrd="0" presId="urn:microsoft.com/office/officeart/2005/8/layout/vList3"/>
    <dgm:cxn modelId="{134586C0-E535-45D1-8812-37E6587CC89C}" type="presParOf" srcId="{55AFB960-8A77-4D47-8C61-58715053952B}" destId="{8F1E5119-1EBE-4ABD-9A0B-BAA867EE4A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0E22C-9787-4FDF-808B-6C26FB4414D3}">
      <dsp:nvSpPr>
        <dsp:cNvPr id="0" name=""/>
        <dsp:cNvSpPr/>
      </dsp:nvSpPr>
      <dsp:spPr>
        <a:xfrm>
          <a:off x="2393613" y="292"/>
          <a:ext cx="1332773" cy="1332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rPr>
            <a:t>社区</a:t>
          </a:r>
          <a:endParaRPr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  <a:ea typeface="+mn-ea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rPr>
            <a:t>模块</a:t>
          </a:r>
        </a:p>
      </dsp:txBody>
      <dsp:txXfrm>
        <a:off x="2588793" y="195472"/>
        <a:ext cx="942413" cy="942413"/>
      </dsp:txXfrm>
    </dsp:sp>
    <dsp:sp modelId="{4B68E593-F24B-4B34-8DC9-B4FDE8244F35}">
      <dsp:nvSpPr>
        <dsp:cNvPr id="0" name=""/>
        <dsp:cNvSpPr/>
      </dsp:nvSpPr>
      <dsp:spPr>
        <a:xfrm rot="1542857">
          <a:off x="3775473" y="871726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780741" y="938605"/>
        <a:ext cx="248267" cy="269887"/>
      </dsp:txXfrm>
    </dsp:sp>
    <dsp:sp modelId="{7CD57F73-5E84-4606-9853-5B019406180A}">
      <dsp:nvSpPr>
        <dsp:cNvPr id="0" name=""/>
        <dsp:cNvSpPr/>
      </dsp:nvSpPr>
      <dsp:spPr>
        <a:xfrm>
          <a:off x="4197314" y="868909"/>
          <a:ext cx="1332773" cy="1332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私信</a:t>
          </a:r>
          <a:endParaRPr lang="en-US" altLang="zh-CN" sz="2400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  <a:ea typeface="微软雅黑 Light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模块</a:t>
          </a:r>
        </a:p>
      </dsp:txBody>
      <dsp:txXfrm>
        <a:off x="4392494" y="1064089"/>
        <a:ext cx="942413" cy="942413"/>
      </dsp:txXfrm>
    </dsp:sp>
    <dsp:sp modelId="{156F93D3-041F-4C7A-9822-1A22A90EABE6}">
      <dsp:nvSpPr>
        <dsp:cNvPr id="0" name=""/>
        <dsp:cNvSpPr/>
      </dsp:nvSpPr>
      <dsp:spPr>
        <a:xfrm rot="4628571">
          <a:off x="4906872" y="2276486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>
        <a:off x="4948234" y="2314582"/>
        <a:ext cx="248267" cy="269887"/>
      </dsp:txXfrm>
    </dsp:sp>
    <dsp:sp modelId="{31C2CF89-7CC9-4B6B-A091-099B58321E41}">
      <dsp:nvSpPr>
        <dsp:cNvPr id="0" name=""/>
        <dsp:cNvSpPr/>
      </dsp:nvSpPr>
      <dsp:spPr>
        <a:xfrm>
          <a:off x="4642792" y="2820673"/>
          <a:ext cx="1332773" cy="13327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资源</a:t>
          </a:r>
          <a:endParaRPr lang="en-US" altLang="zh-CN" sz="2400" kern="12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  <a:ea typeface="微软雅黑 Light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 Light"/>
              <a:cs typeface="+mn-cs"/>
            </a:rPr>
            <a:t>模块</a:t>
          </a:r>
        </a:p>
      </dsp:txBody>
      <dsp:txXfrm>
        <a:off x="4837972" y="3015853"/>
        <a:ext cx="942413" cy="942413"/>
      </dsp:txXfrm>
    </dsp:sp>
    <dsp:sp modelId="{58157E62-007D-4669-9E3D-AD8CD69F1E9B}">
      <dsp:nvSpPr>
        <dsp:cNvPr id="0" name=""/>
        <dsp:cNvSpPr/>
      </dsp:nvSpPr>
      <dsp:spPr>
        <a:xfrm rot="7714286">
          <a:off x="4514003" y="4036903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 rot="10800000">
        <a:off x="4600373" y="4085272"/>
        <a:ext cx="248267" cy="269887"/>
      </dsp:txXfrm>
    </dsp:sp>
    <dsp:sp modelId="{B51D95B4-2D36-4E88-81AE-4A95A1C53EE4}">
      <dsp:nvSpPr>
        <dsp:cNvPr id="0" name=""/>
        <dsp:cNvSpPr/>
      </dsp:nvSpPr>
      <dsp:spPr>
        <a:xfrm>
          <a:off x="3394592" y="4385867"/>
          <a:ext cx="1332773" cy="13327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消息通知模块</a:t>
          </a:r>
          <a:endParaRPr lang="zh-CN" altLang="en-US" sz="2200" kern="1200" dirty="0"/>
        </a:p>
      </dsp:txBody>
      <dsp:txXfrm>
        <a:off x="3589772" y="4581047"/>
        <a:ext cx="942413" cy="942413"/>
      </dsp:txXfrm>
    </dsp:sp>
    <dsp:sp modelId="{21F4CD8A-CAD0-4FE5-80CA-C764B2380AD4}">
      <dsp:nvSpPr>
        <dsp:cNvPr id="0" name=""/>
        <dsp:cNvSpPr/>
      </dsp:nvSpPr>
      <dsp:spPr>
        <a:xfrm rot="10800000">
          <a:off x="2892703" y="4827348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 rot="10800000">
        <a:off x="2999103" y="4917310"/>
        <a:ext cx="248267" cy="269887"/>
      </dsp:txXfrm>
    </dsp:sp>
    <dsp:sp modelId="{7D6B98A5-E01F-43C1-9F62-6F6965365137}">
      <dsp:nvSpPr>
        <dsp:cNvPr id="0" name=""/>
        <dsp:cNvSpPr/>
      </dsp:nvSpPr>
      <dsp:spPr>
        <a:xfrm>
          <a:off x="1392634" y="4385867"/>
          <a:ext cx="1332773" cy="13327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后台管理模块</a:t>
          </a:r>
          <a:endParaRPr lang="zh-CN" altLang="en-US" sz="2200" kern="1200" dirty="0"/>
        </a:p>
      </dsp:txBody>
      <dsp:txXfrm>
        <a:off x="1587814" y="4581047"/>
        <a:ext cx="942413" cy="942413"/>
      </dsp:txXfrm>
    </dsp:sp>
    <dsp:sp modelId="{796C203D-ACDE-4284-BF8F-E8DF7C0B8E6E}">
      <dsp:nvSpPr>
        <dsp:cNvPr id="0" name=""/>
        <dsp:cNvSpPr/>
      </dsp:nvSpPr>
      <dsp:spPr>
        <a:xfrm rot="13885714">
          <a:off x="1263845" y="4052599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 rot="10800000">
        <a:off x="1350215" y="4184154"/>
        <a:ext cx="248267" cy="269887"/>
      </dsp:txXfrm>
    </dsp:sp>
    <dsp:sp modelId="{49D3C3A2-A5C8-42C7-8268-B695CE5B6CAC}">
      <dsp:nvSpPr>
        <dsp:cNvPr id="0" name=""/>
        <dsp:cNvSpPr/>
      </dsp:nvSpPr>
      <dsp:spPr>
        <a:xfrm>
          <a:off x="144434" y="2820673"/>
          <a:ext cx="1332773" cy="13327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检索</a:t>
          </a:r>
          <a:endParaRPr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模块</a:t>
          </a:r>
          <a:endParaRPr lang="zh-CN" altLang="en-US" sz="2400" kern="1200" dirty="0"/>
        </a:p>
      </dsp:txBody>
      <dsp:txXfrm>
        <a:off x="339614" y="3015853"/>
        <a:ext cx="942413" cy="942413"/>
      </dsp:txXfrm>
    </dsp:sp>
    <dsp:sp modelId="{D8550AE4-F0FD-4212-A4E5-6AC8DD852F10}">
      <dsp:nvSpPr>
        <dsp:cNvPr id="0" name=""/>
        <dsp:cNvSpPr/>
      </dsp:nvSpPr>
      <dsp:spPr>
        <a:xfrm rot="16971429">
          <a:off x="853992" y="2296058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>
        <a:off x="895354" y="2437886"/>
        <a:ext cx="248267" cy="269887"/>
      </dsp:txXfrm>
    </dsp:sp>
    <dsp:sp modelId="{04E3D74D-3447-47A4-8C82-1D524E1B50CE}">
      <dsp:nvSpPr>
        <dsp:cNvPr id="0" name=""/>
        <dsp:cNvSpPr/>
      </dsp:nvSpPr>
      <dsp:spPr>
        <a:xfrm>
          <a:off x="589911" y="868909"/>
          <a:ext cx="1332773" cy="13327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用户</a:t>
          </a:r>
          <a:endParaRPr lang="en-US" altLang="zh-CN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模块</a:t>
          </a:r>
          <a:endParaRPr lang="zh-CN" altLang="en-US" sz="2400" kern="1200" dirty="0"/>
        </a:p>
      </dsp:txBody>
      <dsp:txXfrm>
        <a:off x="785091" y="1064089"/>
        <a:ext cx="942413" cy="942413"/>
      </dsp:txXfrm>
    </dsp:sp>
    <dsp:sp modelId="{DEB88EB8-A752-49D0-BC23-8BE0BBB42150}">
      <dsp:nvSpPr>
        <dsp:cNvPr id="0" name=""/>
        <dsp:cNvSpPr/>
      </dsp:nvSpPr>
      <dsp:spPr>
        <a:xfrm rot="20057143">
          <a:off x="1971771" y="880437"/>
          <a:ext cx="354667" cy="449811"/>
        </a:xfrm>
        <a:prstGeom prst="rightArrow">
          <a:avLst>
            <a:gd name="adj1" fmla="val 60000"/>
            <a:gd name="adj2" fmla="val 50000"/>
          </a:avLst>
        </a:prstGeom>
        <a:solidFill>
          <a:prstClr val="white"/>
        </a:solidFill>
        <a:ln>
          <a:solidFill>
            <a:prstClr val="whit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>
            <a:solidFill>
              <a:prstClr val="white"/>
            </a:solidFill>
            <a:latin typeface="Arial"/>
            <a:ea typeface="微软雅黑 Light"/>
            <a:cs typeface="+mn-cs"/>
          </a:endParaRPr>
        </a:p>
      </dsp:txBody>
      <dsp:txXfrm>
        <a:off x="1977039" y="993482"/>
        <a:ext cx="248267" cy="269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E5119-1EBE-4ABD-9A0B-BAA867EE4AC6}">
      <dsp:nvSpPr>
        <dsp:cNvPr id="0" name=""/>
        <dsp:cNvSpPr/>
      </dsp:nvSpPr>
      <dsp:spPr>
        <a:xfrm rot="10800000">
          <a:off x="2353797" y="56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用户的注册、登录以及个人信息的查看和修改</a:t>
          </a:r>
        </a:p>
      </dsp:txBody>
      <dsp:txXfrm rot="10800000">
        <a:off x="2730327" y="562"/>
        <a:ext cx="7473516" cy="1506121"/>
      </dsp:txXfrm>
    </dsp:sp>
    <dsp:sp modelId="{E8D75972-8EF5-4B76-BAA6-CEB40D0A0A0D}">
      <dsp:nvSpPr>
        <dsp:cNvPr id="0" name=""/>
        <dsp:cNvSpPr/>
      </dsp:nvSpPr>
      <dsp:spPr>
        <a:xfrm>
          <a:off x="1600736" y="56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80372-25DE-4861-8B6E-C731E3B06971}">
      <dsp:nvSpPr>
        <dsp:cNvPr id="0" name=""/>
        <dsp:cNvSpPr/>
      </dsp:nvSpPr>
      <dsp:spPr>
        <a:xfrm rot="10800000">
          <a:off x="2353797" y="195627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博客以及相应评论的展示和用户评论功能</a:t>
          </a:r>
        </a:p>
      </dsp:txBody>
      <dsp:txXfrm rot="10800000">
        <a:off x="2730327" y="1956272"/>
        <a:ext cx="7473516" cy="1506121"/>
      </dsp:txXfrm>
    </dsp:sp>
    <dsp:sp modelId="{5B0B026E-582E-4503-A60C-305DB1DC6DEC}">
      <dsp:nvSpPr>
        <dsp:cNvPr id="0" name=""/>
        <dsp:cNvSpPr/>
      </dsp:nvSpPr>
      <dsp:spPr>
        <a:xfrm>
          <a:off x="1600736" y="195627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97B1-74CB-4B58-9913-21A31A647AF0}">
      <dsp:nvSpPr>
        <dsp:cNvPr id="0" name=""/>
        <dsp:cNvSpPr/>
      </dsp:nvSpPr>
      <dsp:spPr>
        <a:xfrm rot="10800000">
          <a:off x="2353797" y="391198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博客和资源的检索</a:t>
          </a:r>
        </a:p>
      </dsp:txBody>
      <dsp:txXfrm rot="10800000">
        <a:off x="2730327" y="3911982"/>
        <a:ext cx="7473516" cy="1506121"/>
      </dsp:txXfrm>
    </dsp:sp>
    <dsp:sp modelId="{DB1D932E-13C6-488A-A1CA-FEB64E54B2A3}">
      <dsp:nvSpPr>
        <dsp:cNvPr id="0" name=""/>
        <dsp:cNvSpPr/>
      </dsp:nvSpPr>
      <dsp:spPr>
        <a:xfrm>
          <a:off x="1600736" y="391198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E5119-1EBE-4ABD-9A0B-BAA867EE4AC6}">
      <dsp:nvSpPr>
        <dsp:cNvPr id="0" name=""/>
        <dsp:cNvSpPr/>
      </dsp:nvSpPr>
      <dsp:spPr>
        <a:xfrm rot="10800000">
          <a:off x="2353797" y="56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37160" rIns="256032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代码、文献资源的上传及下载</a:t>
          </a:r>
        </a:p>
      </dsp:txBody>
      <dsp:txXfrm rot="10800000">
        <a:off x="2730327" y="562"/>
        <a:ext cx="7473516" cy="1506121"/>
      </dsp:txXfrm>
    </dsp:sp>
    <dsp:sp modelId="{E8D75972-8EF5-4B76-BAA6-CEB40D0A0A0D}">
      <dsp:nvSpPr>
        <dsp:cNvPr id="0" name=""/>
        <dsp:cNvSpPr/>
      </dsp:nvSpPr>
      <dsp:spPr>
        <a:xfrm>
          <a:off x="1600736" y="56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80372-25DE-4861-8B6E-C731E3B06971}">
      <dsp:nvSpPr>
        <dsp:cNvPr id="0" name=""/>
        <dsp:cNvSpPr/>
      </dsp:nvSpPr>
      <dsp:spPr>
        <a:xfrm rot="10800000">
          <a:off x="2353797" y="195627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37160" rIns="256032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用户之间发送信息进行沟通</a:t>
          </a:r>
        </a:p>
      </dsp:txBody>
      <dsp:txXfrm rot="10800000">
        <a:off x="2730327" y="1956272"/>
        <a:ext cx="7473516" cy="1506121"/>
      </dsp:txXfrm>
    </dsp:sp>
    <dsp:sp modelId="{5B0B026E-582E-4503-A60C-305DB1DC6DEC}">
      <dsp:nvSpPr>
        <dsp:cNvPr id="0" name=""/>
        <dsp:cNvSpPr/>
      </dsp:nvSpPr>
      <dsp:spPr>
        <a:xfrm>
          <a:off x="1600736" y="195627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97B1-74CB-4B58-9913-21A31A647AF0}">
      <dsp:nvSpPr>
        <dsp:cNvPr id="0" name=""/>
        <dsp:cNvSpPr/>
      </dsp:nvSpPr>
      <dsp:spPr>
        <a:xfrm rot="10800000">
          <a:off x="2353797" y="3911982"/>
          <a:ext cx="7850046" cy="1506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8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文章评论和收到他人消息的提醒</a:t>
          </a:r>
        </a:p>
      </dsp:txBody>
      <dsp:txXfrm rot="10800000">
        <a:off x="2730327" y="3911982"/>
        <a:ext cx="7473516" cy="1506121"/>
      </dsp:txXfrm>
    </dsp:sp>
    <dsp:sp modelId="{DB1D932E-13C6-488A-A1CA-FEB64E54B2A3}">
      <dsp:nvSpPr>
        <dsp:cNvPr id="0" name=""/>
        <dsp:cNvSpPr/>
      </dsp:nvSpPr>
      <dsp:spPr>
        <a:xfrm>
          <a:off x="1600736" y="3911982"/>
          <a:ext cx="1506121" cy="1506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E5119-1EBE-4ABD-9A0B-BAA867EE4AC6}">
      <dsp:nvSpPr>
        <dsp:cNvPr id="0" name=""/>
        <dsp:cNvSpPr/>
      </dsp:nvSpPr>
      <dsp:spPr>
        <a:xfrm rot="10800000">
          <a:off x="2965900" y="732066"/>
          <a:ext cx="7850046" cy="3954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840" tIns="228600" rIns="42672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/>
            <a:t>管理员对用户、博客、资源、私信进行审核</a:t>
          </a:r>
        </a:p>
      </dsp:txBody>
      <dsp:txXfrm rot="10800000">
        <a:off x="3954533" y="732066"/>
        <a:ext cx="6861413" cy="3954534"/>
      </dsp:txXfrm>
    </dsp:sp>
    <dsp:sp modelId="{E8D75972-8EF5-4B76-BAA6-CEB40D0A0A0D}">
      <dsp:nvSpPr>
        <dsp:cNvPr id="0" name=""/>
        <dsp:cNvSpPr/>
      </dsp:nvSpPr>
      <dsp:spPr>
        <a:xfrm>
          <a:off x="988633" y="732066"/>
          <a:ext cx="3954534" cy="39545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324B97A-588D-401F-BE11-9E6D784B0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6CE06-4F6F-4B8E-AF5A-C44A1B4F4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5F70-9226-481D-BD41-D7F0BC808E32}" type="datetimeFigureOut">
              <a:rPr lang="zh-CN" altLang="en-US" smtClean="0"/>
              <a:t>2022-06-27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8C41F-491B-4B28-A19E-2F8B5BC18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E7BE6B-2976-41E7-8634-4C038B2C2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4A93-12DC-45CC-A64A-89A5A0E63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0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E8439-0FD4-42CA-8688-C6EEA66359C3}" type="datetimeFigureOut">
              <a:rPr lang="zh-CN" altLang="en-US" smtClean="0"/>
              <a:t>2022-06-27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7671-6361-43B8-8728-058D4E413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67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5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9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4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2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2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3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9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3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1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6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4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1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-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>
            <a:extLst>
              <a:ext uri="{FF2B5EF4-FFF2-40B4-BE49-F238E27FC236}">
                <a16:creationId xmlns:a16="http://schemas.microsoft.com/office/drawing/2014/main" id="{17CAB365-5E15-4E2D-AC34-E9196F57B0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8988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1C4CA-931C-44C1-9435-69A57C88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08C03FE-5EED-40E7-A93A-5E60C9B071F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04800" y="1866051"/>
            <a:ext cx="4459357" cy="2566801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" name="图片占位符 5">
            <a:extLst>
              <a:ext uri="{FF2B5EF4-FFF2-40B4-BE49-F238E27FC236}">
                <a16:creationId xmlns:a16="http://schemas.microsoft.com/office/drawing/2014/main" id="{7523C4D6-7E66-4CD1-834D-53845E1FC9C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5304000" y="1866050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图片占位符 5">
            <a:extLst>
              <a:ext uri="{FF2B5EF4-FFF2-40B4-BE49-F238E27FC236}">
                <a16:creationId xmlns:a16="http://schemas.microsoft.com/office/drawing/2014/main" id="{BC3806E5-55DD-4807-8874-4E1156C9E62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7642626" y="1866050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0419979E-4BF6-4D48-9ED2-0BC93B795D7E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981252" y="1866050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图片占位符 5">
            <a:extLst>
              <a:ext uri="{FF2B5EF4-FFF2-40B4-BE49-F238E27FC236}">
                <a16:creationId xmlns:a16="http://schemas.microsoft.com/office/drawing/2014/main" id="{03B6F573-7A3F-446F-AC5C-EC86D644F28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304000" y="4187335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图片占位符 5">
            <a:extLst>
              <a:ext uri="{FF2B5EF4-FFF2-40B4-BE49-F238E27FC236}">
                <a16:creationId xmlns:a16="http://schemas.microsoft.com/office/drawing/2014/main" id="{BCF329B7-7A79-4386-B626-37B0C5B5DA7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42626" y="4187335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图片占位符 5">
            <a:extLst>
              <a:ext uri="{FF2B5EF4-FFF2-40B4-BE49-F238E27FC236}">
                <a16:creationId xmlns:a16="http://schemas.microsoft.com/office/drawing/2014/main" id="{E78CBE20-6EA3-4C81-9D08-20A903EF9CD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981252" y="4187335"/>
            <a:ext cx="1898174" cy="1898174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图片占位符 2">
            <a:extLst>
              <a:ext uri="{FF2B5EF4-FFF2-40B4-BE49-F238E27FC236}">
                <a16:creationId xmlns:a16="http://schemas.microsoft.com/office/drawing/2014/main" id="{C9A8B56D-F070-463C-A7CB-77B5C1D6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23032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9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6D300EB-D568-4939-8D49-F6B374C5EA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515100"/>
            <a:ext cx="1468939" cy="3429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51A5DD-C243-4412-9FBA-2C42538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图片占位符 4">
            <a:extLst>
              <a:ext uri="{FF2B5EF4-FFF2-40B4-BE49-F238E27FC236}">
                <a16:creationId xmlns:a16="http://schemas.microsoft.com/office/drawing/2014/main" id="{ADCA267F-7C57-485D-AA73-18F4C22BB0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4763" y="0"/>
            <a:ext cx="4567237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6D300EB-D568-4939-8D49-F6B374C5EA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515100"/>
            <a:ext cx="1468939" cy="3429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51A5DD-C243-4412-9FBA-2C42538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4D6B958-B239-47A6-9746-C62CD45F6F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4734" y="1371186"/>
            <a:ext cx="3243262" cy="38163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3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E855D1D-0661-4CA9-8B01-4D01AA0D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图片占位符 7">
            <a:extLst>
              <a:ext uri="{FF2B5EF4-FFF2-40B4-BE49-F238E27FC236}">
                <a16:creationId xmlns:a16="http://schemas.microsoft.com/office/drawing/2014/main" id="{836A24C1-B817-4BA2-BB10-9F62F08908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515100"/>
            <a:ext cx="1468939" cy="3429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65A20DFD-DA43-4267-AF7E-D9119DC28F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8713" y="0"/>
            <a:ext cx="7083287" cy="6858000"/>
          </a:xfrm>
          <a:custGeom>
            <a:avLst/>
            <a:gdLst>
              <a:gd name="connsiteX0" fmla="*/ 0 w 4258376"/>
              <a:gd name="connsiteY0" fmla="*/ 0 h 3558623"/>
              <a:gd name="connsiteX1" fmla="*/ 4258376 w 4258376"/>
              <a:gd name="connsiteY1" fmla="*/ 0 h 3558623"/>
              <a:gd name="connsiteX2" fmla="*/ 4258376 w 4258376"/>
              <a:gd name="connsiteY2" fmla="*/ 3553578 h 3558623"/>
              <a:gd name="connsiteX3" fmla="*/ 4058834 w 4258376"/>
              <a:gd name="connsiteY3" fmla="*/ 3558623 h 3558623"/>
              <a:gd name="connsiteX4" fmla="*/ 11095 w 4258376"/>
              <a:gd name="connsiteY4" fmla="*/ 87317 h 355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8376" h="3558623">
                <a:moveTo>
                  <a:pt x="0" y="0"/>
                </a:moveTo>
                <a:lnTo>
                  <a:pt x="4258376" y="0"/>
                </a:lnTo>
                <a:lnTo>
                  <a:pt x="4258376" y="3553578"/>
                </a:lnTo>
                <a:lnTo>
                  <a:pt x="4058834" y="3558623"/>
                </a:lnTo>
                <a:cubicBezTo>
                  <a:pt x="2009293" y="3558623"/>
                  <a:pt x="311431" y="2052905"/>
                  <a:pt x="11095" y="8731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B2DFCF5-E94E-4A08-A645-48E2D841567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9424" y="1246404"/>
            <a:ext cx="4572000" cy="48434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D38CA361-9E00-4C89-A694-B384E1A548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038" y="4511675"/>
            <a:ext cx="5613400" cy="15509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F7437C-4037-4225-A786-D67373B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3EF1F-FDA5-4ACC-91B1-FF25C5CBD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437C-4037-4225-A786-D67373B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3EF1F-FDA5-4ACC-91B1-FF25C5CBD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0D2C36C-E311-4D2F-BBB8-E7ACB08CB9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" y="1252330"/>
            <a:ext cx="4465983" cy="50623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6454B626-EB4A-4AFC-AFAA-D144A82BAC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1604" y="4533486"/>
            <a:ext cx="3227387" cy="1781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>
            <a:extLst>
              <a:ext uri="{FF2B5EF4-FFF2-40B4-BE49-F238E27FC236}">
                <a16:creationId xmlns:a16="http://schemas.microsoft.com/office/drawing/2014/main" id="{108C8BE8-0B31-4B58-AC15-83B3270A4D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59813" y="4533486"/>
            <a:ext cx="3227387" cy="1781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A77371A-31D7-4C20-9C20-0A8DA478DF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1604" y="1252330"/>
            <a:ext cx="6785596" cy="72887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24536AF-0017-41AD-A5E0-975754CC28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02225" y="2106613"/>
            <a:ext cx="6784975" cy="226695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7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437C-4037-4225-A786-D67373B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3EF1F-FDA5-4ACC-91B1-FF25C5CBD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1C18882-A94D-45EE-BCE0-843FC80F3E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4203" y="1255713"/>
            <a:ext cx="2338388" cy="233838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4">
            <a:extLst>
              <a:ext uri="{FF2B5EF4-FFF2-40B4-BE49-F238E27FC236}">
                <a16:creationId xmlns:a16="http://schemas.microsoft.com/office/drawing/2014/main" id="{C32F53ED-BC8A-4B74-BBA1-F3545880B0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2605" y="1255712"/>
            <a:ext cx="2338388" cy="233838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4">
            <a:extLst>
              <a:ext uri="{FF2B5EF4-FFF2-40B4-BE49-F238E27FC236}">
                <a16:creationId xmlns:a16="http://schemas.microsoft.com/office/drawing/2014/main" id="{B4472CE6-E27C-4B13-BBC9-FD89263A06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01007" y="1255712"/>
            <a:ext cx="2338388" cy="233838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445BDEFE-3F3E-4B5A-B04E-BC4EFE1C42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409" y="1255712"/>
            <a:ext cx="2338388" cy="2338387"/>
          </a:xfrm>
          <a:ln w="1905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FB8E71A-3424-4F2C-A509-CB38308C83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4203" y="4100512"/>
            <a:ext cx="2338388" cy="2338388"/>
          </a:xfrm>
        </p:spPr>
        <p:txBody>
          <a:bodyPr rIns="0"/>
          <a:lstStyle/>
          <a:p>
            <a:pPr lvl="0"/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892F07-34F3-4C47-A7D0-DE8249C80C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605" y="4100512"/>
            <a:ext cx="2338388" cy="2338388"/>
          </a:xfrm>
        </p:spPr>
        <p:txBody>
          <a:bodyPr rIns="0"/>
          <a:lstStyle/>
          <a:p>
            <a:pPr lvl="0"/>
            <a:endParaRPr lang="zh-CN" altLang="en-US" dirty="0"/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F146EDE5-47AC-407B-B77B-D3EBF4498F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01007" y="4100512"/>
            <a:ext cx="2338388" cy="2338388"/>
          </a:xfrm>
        </p:spPr>
        <p:txBody>
          <a:bodyPr rIns="0"/>
          <a:lstStyle/>
          <a:p>
            <a:pPr lvl="0"/>
            <a:endParaRPr lang="zh-CN" altLang="en-US" dirty="0"/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94AA50C0-75AB-4140-BED3-5817B2DBDC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49409" y="4100512"/>
            <a:ext cx="2338388" cy="2338388"/>
          </a:xfrm>
        </p:spPr>
        <p:txBody>
          <a:bodyPr rIns="0"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243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排版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437C-4037-4225-A786-D67373B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3EF1F-FDA5-4ACC-91B1-FF25C5CBD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50F8864-D019-4ADA-98C5-2D9844EEE4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" y="914456"/>
            <a:ext cx="2874952" cy="37465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C440CF9F-0276-4BBA-B879-2B96A9CA9C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9824" y="913610"/>
            <a:ext cx="2655887" cy="1828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11">
            <a:extLst>
              <a:ext uri="{FF2B5EF4-FFF2-40B4-BE49-F238E27FC236}">
                <a16:creationId xmlns:a16="http://schemas.microsoft.com/office/drawing/2014/main" id="{662E9EC6-D926-4D1E-9FD6-2721C89B13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9824" y="2832156"/>
            <a:ext cx="2655887" cy="1828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11">
            <a:extLst>
              <a:ext uri="{FF2B5EF4-FFF2-40B4-BE49-F238E27FC236}">
                <a16:creationId xmlns:a16="http://schemas.microsoft.com/office/drawing/2014/main" id="{31C3EC85-CC26-460C-8D89-A859D5D408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96291" y="913610"/>
            <a:ext cx="2655887" cy="1828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1">
            <a:extLst>
              <a:ext uri="{FF2B5EF4-FFF2-40B4-BE49-F238E27FC236}">
                <a16:creationId xmlns:a16="http://schemas.microsoft.com/office/drawing/2014/main" id="{9C94C397-4F8C-400B-A632-AF3D77D56D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6291" y="2832156"/>
            <a:ext cx="2655887" cy="1828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>
            <a:extLst>
              <a:ext uri="{FF2B5EF4-FFF2-40B4-BE49-F238E27FC236}">
                <a16:creationId xmlns:a16="http://schemas.microsoft.com/office/drawing/2014/main" id="{7C8CD985-31DA-45B5-9239-9379824EBE5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12250" y="914456"/>
            <a:ext cx="2874952" cy="3746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07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61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16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992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8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7437C-4037-4225-A786-D67373B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3EF1F-FDA5-4ACC-91B1-FF25C5CBD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6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2B850ACA-335F-4E24-82C0-D6CE4B226D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778000"/>
            <a:ext cx="12192000" cy="10800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64932D5-D88D-4619-A2F5-D5AF4D9B7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0655" y="2246242"/>
            <a:ext cx="2365516" cy="2365516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9B746E1B-F3DE-41A8-A047-3E618300C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010" y="4478783"/>
            <a:ext cx="6175375" cy="742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4D47-E56F-4DCE-81CF-A09EFE9D76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8988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32810E-4F43-4744-867F-C9B0ECF3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009" y="1989271"/>
            <a:ext cx="6175375" cy="2137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20000"/>
              </a:lnSpc>
              <a:defRPr sz="5400" spc="600">
                <a:latin typeface="微软雅黑" panose="020B0503020204020204" pitchFamily="34" charset="-122"/>
                <a:ea typeface="微软雅黑" panose="020B0503020204020204" pitchFamily="34" charset="-122"/>
                <a:cs typeface="有爱魔兽锐方 CN Medium" panose="020B06020405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660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720A944F-1F7F-400D-B93A-3D576E915E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61013" cy="6858000"/>
          </a:xfrm>
          <a:custGeom>
            <a:avLst/>
            <a:gdLst>
              <a:gd name="connsiteX0" fmla="*/ 5517072 w 5561013"/>
              <a:gd name="connsiteY0" fmla="*/ 0 h 6858000"/>
              <a:gd name="connsiteX1" fmla="*/ 5561013 w 5561013"/>
              <a:gd name="connsiteY1" fmla="*/ 0 h 6858000"/>
              <a:gd name="connsiteX2" fmla="*/ 5561013 w 5561013"/>
              <a:gd name="connsiteY2" fmla="*/ 185261 h 6858000"/>
              <a:gd name="connsiteX3" fmla="*/ 0 w 5561013"/>
              <a:gd name="connsiteY3" fmla="*/ 0 h 6858000"/>
              <a:gd name="connsiteX4" fmla="*/ 5478117 w 5561013"/>
              <a:gd name="connsiteY4" fmla="*/ 0 h 6858000"/>
              <a:gd name="connsiteX5" fmla="*/ 3851481 w 5561013"/>
              <a:gd name="connsiteY5" fmla="*/ 6858000 h 6858000"/>
              <a:gd name="connsiteX6" fmla="*/ 0 w 556101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13" h="6858000">
                <a:moveTo>
                  <a:pt x="5517072" y="0"/>
                </a:moveTo>
                <a:lnTo>
                  <a:pt x="5561013" y="0"/>
                </a:lnTo>
                <a:lnTo>
                  <a:pt x="5561013" y="185261"/>
                </a:lnTo>
                <a:close/>
                <a:moveTo>
                  <a:pt x="0" y="0"/>
                </a:moveTo>
                <a:lnTo>
                  <a:pt x="5478117" y="0"/>
                </a:lnTo>
                <a:lnTo>
                  <a:pt x="385148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9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竖排文字占位符 7">
            <a:extLst>
              <a:ext uri="{FF2B5EF4-FFF2-40B4-BE49-F238E27FC236}">
                <a16:creationId xmlns:a16="http://schemas.microsoft.com/office/drawing/2014/main" id="{1DD5051D-2148-4EB3-929D-512F11A1B62C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662539" y="2368550"/>
            <a:ext cx="1014413" cy="3765550"/>
          </a:xfrm>
        </p:spPr>
        <p:txBody>
          <a:bodyPr vert="eaVert" lIns="0" tIns="0" rIns="0" bIns="0" anchor="ctr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校名</a:t>
            </a:r>
          </a:p>
        </p:txBody>
      </p:sp>
      <p:sp>
        <p:nvSpPr>
          <p:cNvPr id="10" name="竖排内容占位符 9">
            <a:extLst>
              <a:ext uri="{FF2B5EF4-FFF2-40B4-BE49-F238E27FC236}">
                <a16:creationId xmlns:a16="http://schemas.microsoft.com/office/drawing/2014/main" id="{5D39C78E-6D50-4141-9CC5-7EB38AF20202}"/>
              </a:ext>
            </a:extLst>
          </p:cNvPr>
          <p:cNvSpPr>
            <a:spLocks noGrp="1"/>
          </p:cNvSpPr>
          <p:nvPr>
            <p:ph orient="vert" sz="quarter" idx="11" hasCustomPrompt="1"/>
          </p:nvPr>
        </p:nvSpPr>
        <p:spPr>
          <a:xfrm>
            <a:off x="1676952" y="2368550"/>
            <a:ext cx="227012" cy="3765550"/>
          </a:xfrm>
        </p:spPr>
        <p:txBody>
          <a:bodyPr vert="eaVert" lIns="0" tIns="0" anchor="ctr" anchorCtr="0">
            <a:norm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英文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1F6CA5B3-56A5-4719-9D8E-8F6C596321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130301"/>
            <a:ext cx="1016551" cy="1016551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6D300EB-D568-4939-8D49-F6B374C5EA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515100"/>
            <a:ext cx="1468939" cy="3429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51A5DD-C243-4412-9FBA-2C42538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3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C56C8-5D03-42B6-B0D2-57F8B93B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956"/>
            <a:ext cx="10515599" cy="663575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0E8C422-CCBD-475C-B587-AE3560FE2E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2075934"/>
            <a:ext cx="3228975" cy="3230563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6FBB441-D260-4DCA-AD08-614F3B277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7399" y="2075934"/>
            <a:ext cx="2859087" cy="671167"/>
          </a:xfrm>
        </p:spPr>
        <p:txBody>
          <a:bodyPr lIns="0" rIns="0">
            <a:normAutofit/>
          </a:bodyPr>
          <a:lstStyle>
            <a:lvl1pPr marL="0" indent="0">
              <a:buNone/>
              <a:defRPr sz="3600" spc="6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Light" panose="020B04020405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BC180EB-4E29-4181-B7D9-883E9A7C9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399" y="2821891"/>
            <a:ext cx="2859087" cy="2482623"/>
          </a:xfrm>
        </p:spPr>
        <p:txBody>
          <a:bodyPr lIns="0" rIns="0" anchor="ctr" anchorCtr="0">
            <a:normAutofit/>
          </a:bodyPr>
          <a:lstStyle>
            <a:lvl1pPr marL="0" indent="0">
              <a:lnSpc>
                <a:spcPct val="150000"/>
              </a:lnSpc>
              <a:buNone/>
              <a:defRPr sz="2000" spc="3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ExtraLight" panose="020B03020405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2">
            <a:extLst>
              <a:ext uri="{FF2B5EF4-FFF2-40B4-BE49-F238E27FC236}">
                <a16:creationId xmlns:a16="http://schemas.microsoft.com/office/drawing/2014/main" id="{E7962D43-24ED-4DAD-A74C-58FD1C065A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6630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0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E033-1ED2-45D9-B191-C5BADC5C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78" y="22225"/>
            <a:ext cx="8950254" cy="663575"/>
          </a:xfrm>
        </p:spPr>
        <p:txBody>
          <a:bodyPr rIns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EC0465-4C0B-4EA2-8E0A-6CC96C7E37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23032" y="46719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FA137EC7-C513-4BB0-91EB-25CED4EC89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872" y="1692118"/>
            <a:ext cx="1651564" cy="1651670"/>
          </a:xfrm>
          <a:prstGeom prst="ellipse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4" name="图片占位符 12">
            <a:extLst>
              <a:ext uri="{FF2B5EF4-FFF2-40B4-BE49-F238E27FC236}">
                <a16:creationId xmlns:a16="http://schemas.microsoft.com/office/drawing/2014/main" id="{F6A769DC-41F3-4CD1-9382-F0EC78794A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71255" y="1692118"/>
            <a:ext cx="1651564" cy="1651670"/>
          </a:xfrm>
          <a:prstGeom prst="ellipse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75C3E4A5-5B2A-4424-B89F-8663259CE2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70979" y="1692118"/>
            <a:ext cx="1651564" cy="1651670"/>
          </a:xfrm>
          <a:prstGeom prst="ellipse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7837194-B169-4110-B4D3-D42D8AEF3F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9766" y="3465039"/>
            <a:ext cx="2447925" cy="53657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Light" panose="020B04020405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DC47C627-383F-4FBE-AC61-591F236E90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2038" y="3465039"/>
            <a:ext cx="2447925" cy="53657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Light" panose="020B04020405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21" name="文本占位符 18">
            <a:extLst>
              <a:ext uri="{FF2B5EF4-FFF2-40B4-BE49-F238E27FC236}">
                <a16:creationId xmlns:a16="http://schemas.microsoft.com/office/drawing/2014/main" id="{D1EDE404-ABDD-4741-A0C4-790D937516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4309" y="3465039"/>
            <a:ext cx="2447925" cy="53657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Light" panose="020B04020405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29FFE066-3C3E-4B54-B911-724882A6DC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79766" y="4122865"/>
            <a:ext cx="2447925" cy="21835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ExtraLight" panose="020B03020405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35FAE1F4-A6C8-4C52-8AF8-1C5463D4EF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72037" y="4122865"/>
            <a:ext cx="2447925" cy="21835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ExtraLight" panose="020B03020405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5">
            <a:extLst>
              <a:ext uri="{FF2B5EF4-FFF2-40B4-BE49-F238E27FC236}">
                <a16:creationId xmlns:a16="http://schemas.microsoft.com/office/drawing/2014/main" id="{6F0EB486-781E-414F-B8D5-2B61666E8E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64308" y="4122865"/>
            <a:ext cx="2447925" cy="218351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  <a:cs typeface="有爱魔兽锐方 CN ExtraLight" panose="020B03020405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6F8341-CC2B-46EC-8735-FCE2D451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2225"/>
            <a:ext cx="10515599" cy="663575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6310E-F4DC-4AE9-A998-B9837772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49300"/>
            <a:ext cx="10515600" cy="56896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6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74" r:id="rId3"/>
    <p:sldLayoutId id="2147483649" r:id="rId4"/>
    <p:sldLayoutId id="2147483719" r:id="rId5"/>
    <p:sldLayoutId id="2147483662" r:id="rId6"/>
    <p:sldLayoutId id="2147483680" r:id="rId7"/>
    <p:sldLayoutId id="2147483660" r:id="rId8"/>
    <p:sldLayoutId id="2147483650" r:id="rId9"/>
    <p:sldLayoutId id="2147483673" r:id="rId10"/>
    <p:sldLayoutId id="2147483717" r:id="rId11"/>
    <p:sldLayoutId id="2147483706" r:id="rId12"/>
    <p:sldLayoutId id="2147483699" r:id="rId13"/>
    <p:sldLayoutId id="2147483707" r:id="rId14"/>
    <p:sldLayoutId id="2147483716" r:id="rId15"/>
    <p:sldLayoutId id="2147483715" r:id="rId16"/>
    <p:sldLayoutId id="21474837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6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 spc="3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有爱魔兽锐方 CN ExtraLight" panose="020B0302040504020204" pitchFamily="34" charset="-122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2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47.93.26.1:8000/logi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sv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microsoft.com/office/2007/relationships/diagramDrawing" Target="../diagrams/drawing2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jp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microsoft.com/office/2007/relationships/diagramDrawing" Target="../diagrams/drawing3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.jpg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microsoft.com/office/2007/relationships/diagramDrawing" Target="../diagrams/drawing4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.jpg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C1103BA4-B0C9-4FA0-A9B8-4D445F8EF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43" y="628895"/>
            <a:ext cx="5904365" cy="5904365"/>
          </a:xfrm>
          <a:prstGeom prst="rect">
            <a:avLst/>
          </a:prstGeom>
        </p:spPr>
      </p:pic>
      <p:sp>
        <p:nvSpPr>
          <p:cNvPr id="7" name="Shape 176">
            <a:extLst>
              <a:ext uri="{FF2B5EF4-FFF2-40B4-BE49-F238E27FC236}">
                <a16:creationId xmlns:a16="http://schemas.microsoft.com/office/drawing/2014/main" id="{46216CC6-A94A-4D76-932D-24BFD0805913}"/>
              </a:ext>
            </a:extLst>
          </p:cNvPr>
          <p:cNvSpPr/>
          <p:nvPr/>
        </p:nvSpPr>
        <p:spPr>
          <a:xfrm>
            <a:off x="279400" y="254000"/>
            <a:ext cx="11633200" cy="6301830"/>
          </a:xfrm>
          <a:prstGeom prst="rect">
            <a:avLst/>
          </a:prstGeom>
          <a:ln w="63500">
            <a:solidFill>
              <a:schemeClr val="accent1">
                <a:lumMod val="75000"/>
                <a:alpha val="7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pitchFamily="34" charset="-122"/>
            </a:endParaRPr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A4FE787E-890A-4F6A-B82C-6A9FC2AA9849}"/>
              </a:ext>
            </a:extLst>
          </p:cNvPr>
          <p:cNvSpPr/>
          <p:nvPr/>
        </p:nvSpPr>
        <p:spPr>
          <a:xfrm>
            <a:off x="5252" y="1304471"/>
            <a:ext cx="9442153" cy="40793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83DC400-ED1E-4F11-AE72-0B51003A1BCF}"/>
              </a:ext>
            </a:extLst>
          </p:cNvPr>
          <p:cNvCxnSpPr/>
          <p:nvPr/>
        </p:nvCxnSpPr>
        <p:spPr>
          <a:xfrm>
            <a:off x="279400" y="1304471"/>
            <a:ext cx="0" cy="407938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CC0B946-4F78-4819-A115-C5F735056C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/>
        </p:blipFill>
        <p:spPr>
          <a:xfrm>
            <a:off x="10036630" y="48988"/>
            <a:ext cx="1850570" cy="636812"/>
          </a:xfrm>
        </p:spPr>
      </p:pic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86319639-E6D0-4860-8B62-03AA687A0358}"/>
              </a:ext>
            </a:extLst>
          </p:cNvPr>
          <p:cNvSpPr txBox="1">
            <a:spLocks/>
          </p:cNvSpPr>
          <p:nvPr/>
        </p:nvSpPr>
        <p:spPr>
          <a:xfrm>
            <a:off x="1059642" y="4376738"/>
            <a:ext cx="7416701" cy="742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WGYG 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46">
            <a:extLst>
              <a:ext uri="{FF2B5EF4-FFF2-40B4-BE49-F238E27FC236}">
                <a16:creationId xmlns:a16="http://schemas.microsoft.com/office/drawing/2014/main" id="{EC9F56A8-3E8C-4847-9CCF-BF87C51CDCB9}"/>
              </a:ext>
            </a:extLst>
          </p:cNvPr>
          <p:cNvSpPr txBox="1">
            <a:spLocks/>
          </p:cNvSpPr>
          <p:nvPr/>
        </p:nvSpPr>
        <p:spPr>
          <a:xfrm>
            <a:off x="1059642" y="1887538"/>
            <a:ext cx="7416701" cy="21367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有爱魔兽锐方 CN Medium" panose="020B0602040504020204" pitchFamily="34" charset="-122"/>
              </a:rPr>
              <a:t>KP-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有爱魔兽锐方 CN Medium" panose="020B0602040504020204" pitchFamily="34" charset="-122"/>
              </a:rPr>
              <a:t>背包问题知识社区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有爱魔兽锐方 CN Medium" panose="020B06020405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有爱魔兽锐方 CN Medium" panose="020B0602040504020204" pitchFamily="34" charset="-122"/>
              </a:rPr>
              <a:t>项目总结报告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6F3010-33AB-4A9B-A71B-17DD145259E4}"/>
              </a:ext>
            </a:extLst>
          </p:cNvPr>
          <p:cNvCxnSpPr>
            <a:cxnSpLocks/>
          </p:cNvCxnSpPr>
          <p:nvPr/>
        </p:nvCxnSpPr>
        <p:spPr>
          <a:xfrm>
            <a:off x="323525" y="1518479"/>
            <a:ext cx="0" cy="3617843"/>
          </a:xfrm>
          <a:prstGeom prst="line">
            <a:avLst/>
          </a:prstGeom>
          <a:ln w="25400">
            <a:solidFill>
              <a:srgbClr val="596B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32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671F21-EFAA-4331-BD91-7E76006C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61AABA0E-68D2-4A7F-9C68-81BFAED84BFE}"/>
              </a:ext>
            </a:extLst>
          </p:cNvPr>
          <p:cNvSpPr/>
          <p:nvPr/>
        </p:nvSpPr>
        <p:spPr>
          <a:xfrm>
            <a:off x="8778240" y="15240"/>
            <a:ext cx="6827520" cy="6827520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48188-E5A3-4445-BAD9-204E5ACCAEA3}"/>
              </a:ext>
            </a:extLst>
          </p:cNvPr>
          <p:cNvSpPr/>
          <p:nvPr/>
        </p:nvSpPr>
        <p:spPr>
          <a:xfrm>
            <a:off x="3130717" y="2023876"/>
            <a:ext cx="9061283" cy="2858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7DB73-1E6D-4405-B981-7C6E63234556}"/>
              </a:ext>
            </a:extLst>
          </p:cNvPr>
          <p:cNvSpPr txBox="1"/>
          <p:nvPr/>
        </p:nvSpPr>
        <p:spPr>
          <a:xfrm>
            <a:off x="3908450" y="2625769"/>
            <a:ext cx="2264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0 3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E5C9B-C4F4-48B3-9346-FA0C42CB973B}"/>
              </a:ext>
            </a:extLst>
          </p:cNvPr>
          <p:cNvSpPr txBox="1"/>
          <p:nvPr/>
        </p:nvSpPr>
        <p:spPr>
          <a:xfrm>
            <a:off x="4443875" y="2793279"/>
            <a:ext cx="870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项目展示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A58225-06EC-4AAB-A66A-9E2B653D82AE}"/>
              </a:ext>
            </a:extLst>
          </p:cNvPr>
          <p:cNvSpPr/>
          <p:nvPr/>
        </p:nvSpPr>
        <p:spPr>
          <a:xfrm>
            <a:off x="6148301" y="2596632"/>
            <a:ext cx="45719" cy="167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1586A4-BE86-4F44-AA15-D28B79CD109A}"/>
              </a:ext>
            </a:extLst>
          </p:cNvPr>
          <p:cNvCxnSpPr>
            <a:cxnSpLocks/>
          </p:cNvCxnSpPr>
          <p:nvPr/>
        </p:nvCxnSpPr>
        <p:spPr>
          <a:xfrm>
            <a:off x="6678610" y="4243714"/>
            <a:ext cx="423327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BEC468-20B1-48E0-B7B2-7FFC46945AD7}"/>
              </a:ext>
            </a:extLst>
          </p:cNvPr>
          <p:cNvSpPr/>
          <p:nvPr/>
        </p:nvSpPr>
        <p:spPr>
          <a:xfrm>
            <a:off x="0" y="2023876"/>
            <a:ext cx="3130717" cy="2858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66A9FF-331F-4797-ACE1-D454BB4B83D3}"/>
              </a:ext>
            </a:extLst>
          </p:cNvPr>
          <p:cNvGrpSpPr/>
          <p:nvPr/>
        </p:nvGrpSpPr>
        <p:grpSpPr>
          <a:xfrm>
            <a:off x="645794" y="2023876"/>
            <a:ext cx="1723389" cy="2850742"/>
            <a:chOff x="645794" y="2023876"/>
            <a:chExt cx="1723389" cy="28507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3B5C39-FD25-4376-AD4C-DE4999606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14824" r="83039" b="14464"/>
            <a:stretch/>
          </p:blipFill>
          <p:spPr>
            <a:xfrm>
              <a:off x="645794" y="2023876"/>
              <a:ext cx="651424" cy="66838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65C1E6-B4B6-4167-9E23-1E96A7108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7" t="16692" r="52236" b="12596"/>
            <a:stretch/>
          </p:blipFill>
          <p:spPr>
            <a:xfrm>
              <a:off x="692662" y="4206229"/>
              <a:ext cx="651424" cy="66838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C89B95-3622-410A-9E09-D9C9F11BD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3" t="14646" r="72793" b="7858"/>
            <a:stretch/>
          </p:blipFill>
          <p:spPr>
            <a:xfrm>
              <a:off x="678104" y="2753643"/>
              <a:ext cx="586413" cy="732518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DEE0E75-DBCB-4F57-B78E-878B12D67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2" t="12809" r="6821" b="10727"/>
            <a:stretch/>
          </p:blipFill>
          <p:spPr>
            <a:xfrm>
              <a:off x="1717759" y="4110549"/>
              <a:ext cx="651424" cy="72276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680B716-9EC8-4CDB-A743-86C7832AB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1" t="22234" r="17706" b="7055"/>
            <a:stretch/>
          </p:blipFill>
          <p:spPr>
            <a:xfrm>
              <a:off x="1766814" y="3522211"/>
              <a:ext cx="491099" cy="66838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3FE6EC1-52AF-411B-8183-DD2263DF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20" t="17522" r="34423" b="11766"/>
            <a:stretch/>
          </p:blipFill>
          <p:spPr>
            <a:xfrm>
              <a:off x="1670443" y="2079063"/>
              <a:ext cx="651424" cy="66838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459AF56-C22E-47B7-B1D1-3C8C8FF7E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5" t="18372" r="25690" b="10916"/>
            <a:stretch/>
          </p:blipFill>
          <p:spPr>
            <a:xfrm>
              <a:off x="1796925" y="2793279"/>
              <a:ext cx="505569" cy="66838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8E0A77F-8C98-4EF0-982E-FC52A161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1873" r="62838" b="18217"/>
            <a:stretch/>
          </p:blipFill>
          <p:spPr>
            <a:xfrm>
              <a:off x="733815" y="3573263"/>
              <a:ext cx="569119" cy="56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13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浏览器窗口">
            <a:extLst>
              <a:ext uri="{FF2B5EF4-FFF2-40B4-BE49-F238E27FC236}">
                <a16:creationId xmlns:a16="http://schemas.microsoft.com/office/drawing/2014/main" id="{1CE8DFEB-9251-75A6-94CE-7F57E543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65" y="111639"/>
            <a:ext cx="669600" cy="66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  <a:endParaRPr lang="en-US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BA61A610-0D4F-4398-9937-31DDDF7F53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b="2212"/>
          <a:stretch>
            <a:fillRect/>
          </a:stretch>
        </p:blipFill>
        <p:spPr/>
      </p:pic>
      <p:sp>
        <p:nvSpPr>
          <p:cNvPr id="3" name="Speech Bubble: Rectangle 2"/>
          <p:cNvSpPr/>
          <p:nvPr/>
        </p:nvSpPr>
        <p:spPr>
          <a:xfrm>
            <a:off x="1775520" y="1560182"/>
            <a:ext cx="8640960" cy="3438821"/>
          </a:xfrm>
          <a:prstGeom prst="wedgeRectCallout">
            <a:avLst>
              <a:gd name="adj1" fmla="val -37932"/>
              <a:gd name="adj2" fmla="val 88354"/>
            </a:avLst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zh-CN" altLang="en-US" sz="6600" b="1" cap="all" dirty="0">
                <a:solidFill>
                  <a:schemeClr val="accent1">
                    <a:lumMod val="75000"/>
                  </a:schemeClr>
                </a:solidFill>
              </a:rPr>
              <a:t>项目网址</a:t>
            </a:r>
            <a:endParaRPr lang="en-US" altLang="zh-CN" sz="6600" b="1" cap="all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cap="all" dirty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u="sng" cap="all" spc="300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http://47.93.26.1:8000/login/</a:t>
            </a:r>
            <a:endParaRPr lang="en-US" sz="3600" u="sng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7488" y="1359245"/>
            <a:ext cx="1440160" cy="110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1217416" y="1234648"/>
            <a:ext cx="1343472" cy="1036674"/>
          </a:xfrm>
          <a:custGeom>
            <a:avLst/>
            <a:gdLst>
              <a:gd name="connsiteX0" fmla="*/ 702120 w 1343472"/>
              <a:gd name="connsiteY0" fmla="*/ 0 h 1036674"/>
              <a:gd name="connsiteX1" fmla="*/ 1343472 w 1343472"/>
              <a:gd name="connsiteY1" fmla="*/ 0 h 1036674"/>
              <a:gd name="connsiteX2" fmla="*/ 1343472 w 1343472"/>
              <a:gd name="connsiteY2" fmla="*/ 640625 h 1036674"/>
              <a:gd name="connsiteX3" fmla="*/ 1343472 w 1343472"/>
              <a:gd name="connsiteY3" fmla="*/ 641353 h 1036674"/>
              <a:gd name="connsiteX4" fmla="*/ 960529 w 1343472"/>
              <a:gd name="connsiteY4" fmla="*/ 1036674 h 1036674"/>
              <a:gd name="connsiteX5" fmla="*/ 1073615 w 1343472"/>
              <a:gd name="connsiteY5" fmla="*/ 641353 h 1036674"/>
              <a:gd name="connsiteX6" fmla="*/ 702120 w 1343472"/>
              <a:gd name="connsiteY6" fmla="*/ 641353 h 1036674"/>
              <a:gd name="connsiteX7" fmla="*/ 0 w 1343472"/>
              <a:gd name="connsiteY7" fmla="*/ 0 h 1036674"/>
              <a:gd name="connsiteX8" fmla="*/ 641352 w 1343472"/>
              <a:gd name="connsiteY8" fmla="*/ 0 h 1036674"/>
              <a:gd name="connsiteX9" fmla="*/ 641352 w 1343472"/>
              <a:gd name="connsiteY9" fmla="*/ 640625 h 1036674"/>
              <a:gd name="connsiteX10" fmla="*/ 641352 w 1343472"/>
              <a:gd name="connsiteY10" fmla="*/ 641353 h 1036674"/>
              <a:gd name="connsiteX11" fmla="*/ 258409 w 1343472"/>
              <a:gd name="connsiteY11" fmla="*/ 1036674 h 1036674"/>
              <a:gd name="connsiteX12" fmla="*/ 371495 w 1343472"/>
              <a:gd name="connsiteY12" fmla="*/ 641353 h 1036674"/>
              <a:gd name="connsiteX13" fmla="*/ 0 w 1343472"/>
              <a:gd name="connsiteY13" fmla="*/ 641353 h 103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3472" h="1036674">
                <a:moveTo>
                  <a:pt x="702120" y="0"/>
                </a:moveTo>
                <a:lnTo>
                  <a:pt x="1343472" y="0"/>
                </a:lnTo>
                <a:lnTo>
                  <a:pt x="1343472" y="640625"/>
                </a:lnTo>
                <a:lnTo>
                  <a:pt x="1343472" y="641353"/>
                </a:lnTo>
                <a:lnTo>
                  <a:pt x="960529" y="1036674"/>
                </a:lnTo>
                <a:lnTo>
                  <a:pt x="1073615" y="641353"/>
                </a:lnTo>
                <a:lnTo>
                  <a:pt x="702120" y="641353"/>
                </a:lnTo>
                <a:close/>
                <a:moveTo>
                  <a:pt x="0" y="0"/>
                </a:moveTo>
                <a:lnTo>
                  <a:pt x="641352" y="0"/>
                </a:lnTo>
                <a:lnTo>
                  <a:pt x="641352" y="640625"/>
                </a:lnTo>
                <a:lnTo>
                  <a:pt x="641352" y="641353"/>
                </a:lnTo>
                <a:lnTo>
                  <a:pt x="258409" y="1036674"/>
                </a:lnTo>
                <a:lnTo>
                  <a:pt x="371495" y="641353"/>
                </a:lnTo>
                <a:lnTo>
                  <a:pt x="0" y="6413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671F21-EFAA-4331-BD91-7E76006C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61AABA0E-68D2-4A7F-9C68-81BFAED84BFE}"/>
              </a:ext>
            </a:extLst>
          </p:cNvPr>
          <p:cNvSpPr/>
          <p:nvPr/>
        </p:nvSpPr>
        <p:spPr>
          <a:xfrm>
            <a:off x="8778240" y="15240"/>
            <a:ext cx="6827520" cy="6827520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48188-E5A3-4445-BAD9-204E5ACCAEA3}"/>
              </a:ext>
            </a:extLst>
          </p:cNvPr>
          <p:cNvSpPr/>
          <p:nvPr/>
        </p:nvSpPr>
        <p:spPr>
          <a:xfrm>
            <a:off x="3130717" y="2023876"/>
            <a:ext cx="9061283" cy="2858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7DB73-1E6D-4405-B981-7C6E63234556}"/>
              </a:ext>
            </a:extLst>
          </p:cNvPr>
          <p:cNvSpPr txBox="1"/>
          <p:nvPr/>
        </p:nvSpPr>
        <p:spPr>
          <a:xfrm>
            <a:off x="3908450" y="2625769"/>
            <a:ext cx="2264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0 4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E5C9B-C4F4-48B3-9346-FA0C42CB973B}"/>
              </a:ext>
            </a:extLst>
          </p:cNvPr>
          <p:cNvSpPr txBox="1"/>
          <p:nvPr/>
        </p:nvSpPr>
        <p:spPr>
          <a:xfrm>
            <a:off x="4443875" y="2793279"/>
            <a:ext cx="870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成员分工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A58225-06EC-4AAB-A66A-9E2B653D82AE}"/>
              </a:ext>
            </a:extLst>
          </p:cNvPr>
          <p:cNvSpPr/>
          <p:nvPr/>
        </p:nvSpPr>
        <p:spPr>
          <a:xfrm>
            <a:off x="6148301" y="2596632"/>
            <a:ext cx="45719" cy="167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1586A4-BE86-4F44-AA15-D28B79CD109A}"/>
              </a:ext>
            </a:extLst>
          </p:cNvPr>
          <p:cNvCxnSpPr>
            <a:cxnSpLocks/>
          </p:cNvCxnSpPr>
          <p:nvPr/>
        </p:nvCxnSpPr>
        <p:spPr>
          <a:xfrm>
            <a:off x="6678610" y="4243714"/>
            <a:ext cx="423327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BEC468-20B1-48E0-B7B2-7FFC46945AD7}"/>
              </a:ext>
            </a:extLst>
          </p:cNvPr>
          <p:cNvSpPr/>
          <p:nvPr/>
        </p:nvSpPr>
        <p:spPr>
          <a:xfrm>
            <a:off x="0" y="2023876"/>
            <a:ext cx="3130717" cy="2858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66A9FF-331F-4797-ACE1-D454BB4B83D3}"/>
              </a:ext>
            </a:extLst>
          </p:cNvPr>
          <p:cNvGrpSpPr/>
          <p:nvPr/>
        </p:nvGrpSpPr>
        <p:grpSpPr>
          <a:xfrm>
            <a:off x="645794" y="2023876"/>
            <a:ext cx="1723389" cy="2850742"/>
            <a:chOff x="645794" y="2023876"/>
            <a:chExt cx="1723389" cy="28507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3B5C39-FD25-4376-AD4C-DE4999606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14824" r="83039" b="14464"/>
            <a:stretch/>
          </p:blipFill>
          <p:spPr>
            <a:xfrm>
              <a:off x="645794" y="2023876"/>
              <a:ext cx="651424" cy="66838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65C1E6-B4B6-4167-9E23-1E96A7108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7" t="16692" r="52236" b="12596"/>
            <a:stretch/>
          </p:blipFill>
          <p:spPr>
            <a:xfrm>
              <a:off x="692662" y="4206229"/>
              <a:ext cx="651424" cy="66838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C89B95-3622-410A-9E09-D9C9F11BD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3" t="14646" r="72793" b="7858"/>
            <a:stretch/>
          </p:blipFill>
          <p:spPr>
            <a:xfrm>
              <a:off x="678104" y="2753643"/>
              <a:ext cx="586413" cy="732518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DEE0E75-DBCB-4F57-B78E-878B12D67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2" t="12809" r="6821" b="10727"/>
            <a:stretch/>
          </p:blipFill>
          <p:spPr>
            <a:xfrm>
              <a:off x="1717759" y="4110549"/>
              <a:ext cx="651424" cy="72276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680B716-9EC8-4CDB-A743-86C7832AB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1" t="22234" r="17706" b="7055"/>
            <a:stretch/>
          </p:blipFill>
          <p:spPr>
            <a:xfrm>
              <a:off x="1766814" y="3522211"/>
              <a:ext cx="491099" cy="66838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3FE6EC1-52AF-411B-8183-DD2263DF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20" t="17522" r="34423" b="11766"/>
            <a:stretch/>
          </p:blipFill>
          <p:spPr>
            <a:xfrm>
              <a:off x="1670443" y="2079063"/>
              <a:ext cx="651424" cy="66838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459AF56-C22E-47B7-B1D1-3C8C8FF7E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5" t="18372" r="25690" b="10916"/>
            <a:stretch/>
          </p:blipFill>
          <p:spPr>
            <a:xfrm>
              <a:off x="1796925" y="2793279"/>
              <a:ext cx="505569" cy="66838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8E0A77F-8C98-4EF0-982E-FC52A161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1873" r="62838" b="18217"/>
            <a:stretch/>
          </p:blipFill>
          <p:spPr>
            <a:xfrm>
              <a:off x="733815" y="3573263"/>
              <a:ext cx="569119" cy="56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63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会议">
            <a:extLst>
              <a:ext uri="{FF2B5EF4-FFF2-40B4-BE49-F238E27FC236}">
                <a16:creationId xmlns:a16="http://schemas.microsoft.com/office/drawing/2014/main" id="{50527304-E1F6-94F7-BC06-D109D8FE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770" y="79226"/>
            <a:ext cx="655200" cy="655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8C9EDF-6687-44B2-ACA9-95E88DF4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216" name="Square"/>
          <p:cNvSpPr/>
          <p:nvPr/>
        </p:nvSpPr>
        <p:spPr>
          <a:xfrm rot="2700000">
            <a:off x="5243233" y="1529479"/>
            <a:ext cx="1701529" cy="1703058"/>
          </a:xfrm>
          <a:prstGeom prst="rect">
            <a:avLst/>
          </a:prstGeom>
          <a:ln w="88900">
            <a:solidFill>
              <a:schemeClr val="bg2">
                <a:lumMod val="7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17" name="Square"/>
          <p:cNvSpPr/>
          <p:nvPr/>
        </p:nvSpPr>
        <p:spPr>
          <a:xfrm rot="2700000">
            <a:off x="6549764" y="2836010"/>
            <a:ext cx="1701529" cy="1703058"/>
          </a:xfrm>
          <a:prstGeom prst="rect">
            <a:avLst/>
          </a:prstGeom>
          <a:ln w="889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18" name="Square"/>
          <p:cNvSpPr/>
          <p:nvPr/>
        </p:nvSpPr>
        <p:spPr>
          <a:xfrm rot="2700000">
            <a:off x="3940708" y="2832005"/>
            <a:ext cx="1701529" cy="1703058"/>
          </a:xfrm>
          <a:prstGeom prst="rect">
            <a:avLst/>
          </a:prstGeom>
          <a:ln w="88900">
            <a:solidFill>
              <a:schemeClr val="bg2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19" name="Square"/>
          <p:cNvSpPr/>
          <p:nvPr/>
        </p:nvSpPr>
        <p:spPr>
          <a:xfrm rot="2700000">
            <a:off x="5247239" y="4138536"/>
            <a:ext cx="1701529" cy="1703058"/>
          </a:xfrm>
          <a:prstGeom prst="rect">
            <a:avLst/>
          </a:prstGeom>
          <a:ln w="88900">
            <a:solidFill>
              <a:schemeClr val="accent3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220" name="S"/>
          <p:cNvSpPr txBox="1"/>
          <p:nvPr/>
        </p:nvSpPr>
        <p:spPr>
          <a:xfrm>
            <a:off x="4890900" y="2075871"/>
            <a:ext cx="2410202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6000" dirty="0"/>
              <a:t>魏</a:t>
            </a:r>
            <a:endParaRPr sz="6000" dirty="0"/>
          </a:p>
        </p:txBody>
      </p:sp>
      <p:sp>
        <p:nvSpPr>
          <p:cNvPr id="221" name="O"/>
          <p:cNvSpPr txBox="1"/>
          <p:nvPr/>
        </p:nvSpPr>
        <p:spPr>
          <a:xfrm>
            <a:off x="4890900" y="4684927"/>
            <a:ext cx="2410202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6000" dirty="0"/>
              <a:t>古</a:t>
            </a:r>
            <a:endParaRPr sz="6000" dirty="0"/>
          </a:p>
        </p:txBody>
      </p:sp>
      <p:sp>
        <p:nvSpPr>
          <p:cNvPr id="222" name="W"/>
          <p:cNvSpPr txBox="1"/>
          <p:nvPr/>
        </p:nvSpPr>
        <p:spPr>
          <a:xfrm>
            <a:off x="6195428" y="3367699"/>
            <a:ext cx="2410202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6000" dirty="0"/>
              <a:t>郭</a:t>
            </a:r>
            <a:endParaRPr sz="6000" dirty="0"/>
          </a:p>
        </p:txBody>
      </p:sp>
      <p:sp>
        <p:nvSpPr>
          <p:cNvPr id="223" name="T"/>
          <p:cNvSpPr txBox="1"/>
          <p:nvPr/>
        </p:nvSpPr>
        <p:spPr>
          <a:xfrm>
            <a:off x="3586371" y="3367699"/>
            <a:ext cx="2410202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6000" dirty="0"/>
              <a:t>姚</a:t>
            </a:r>
            <a:endParaRPr sz="6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0C9302-9882-4E97-BDE3-41FA733C3097}"/>
              </a:ext>
            </a:extLst>
          </p:cNvPr>
          <p:cNvSpPr/>
          <p:nvPr/>
        </p:nvSpPr>
        <p:spPr>
          <a:xfrm>
            <a:off x="304800" y="1867077"/>
            <a:ext cx="3844267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/>
              <a:t>项目经理，主要负责项目需求分析、设计、成员任务安排，其他各种任务都会参与</a:t>
            </a:r>
            <a:endParaRPr lang="en-US" altLang="zh-CN" sz="1600" spc="3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F91BCED-0F54-40E6-B1A4-6D52F4DC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697" y="1458814"/>
            <a:ext cx="186193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魏瑾川</a:t>
            </a:r>
            <a:endParaRPr lang="en-US" altLang="en-US" sz="2500" b="1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8020DBE3-5DD1-4A23-8FB7-1F1998ED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47" y="4289591"/>
            <a:ext cx="186193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姚恪</a:t>
            </a:r>
            <a:endParaRPr lang="en-US" altLang="en-US" sz="18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0A0EFCC-B1EA-4956-BAE5-8DF921CD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304" y="4316246"/>
            <a:ext cx="240740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古丽妮尕尔</a:t>
            </a:r>
            <a:endParaRPr lang="en-US" altLang="en-US" sz="18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D45BB25-0CB6-41B7-9FCB-D2FDE82A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304" y="1454494"/>
            <a:ext cx="186193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郭清华</a:t>
            </a:r>
            <a:endParaRPr lang="en-US" altLang="en-US" sz="18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8E5A91-FDE8-43BA-84EE-D76F21EC9186}"/>
              </a:ext>
            </a:extLst>
          </p:cNvPr>
          <p:cNvSpPr/>
          <p:nvPr/>
        </p:nvSpPr>
        <p:spPr>
          <a:xfrm>
            <a:off x="333735" y="4700172"/>
            <a:ext cx="3844267" cy="78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/>
              <a:t>主要负责项目中代码审核，辅助进行编码</a:t>
            </a:r>
            <a:endParaRPr lang="en-US" altLang="zh-CN" sz="1600" spc="3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7E088B-0CE4-4ECE-BEE2-5504392A9AC4}"/>
              </a:ext>
            </a:extLst>
          </p:cNvPr>
          <p:cNvSpPr/>
          <p:nvPr/>
        </p:nvSpPr>
        <p:spPr>
          <a:xfrm>
            <a:off x="8251909" y="4698206"/>
            <a:ext cx="3844267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/>
              <a:t>主要负责项目测试、项目中文档的修改、图表的绘制，辅助进行测试</a:t>
            </a:r>
            <a:endParaRPr lang="en-US" altLang="zh-CN" sz="1600" spc="3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2D0F3E-6C99-4C1B-80DF-397F01C709B1}"/>
              </a:ext>
            </a:extLst>
          </p:cNvPr>
          <p:cNvSpPr/>
          <p:nvPr/>
        </p:nvSpPr>
        <p:spPr>
          <a:xfrm>
            <a:off x="8251909" y="1919920"/>
            <a:ext cx="3844267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/>
              <a:t>主要负责项目编码，辅助</a:t>
            </a:r>
            <a:r>
              <a:rPr lang="en-US" altLang="zh-CN" sz="1600" spc="300" dirty="0"/>
              <a:t>PM</a:t>
            </a:r>
            <a:r>
              <a:rPr lang="zh-CN" altLang="en-US" sz="1600" spc="300" dirty="0"/>
              <a:t>进行项目设计</a:t>
            </a:r>
            <a:endParaRPr lang="en-US" altLang="zh-CN" sz="1600" spc="300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B76455E3-6448-42DD-ADCC-ED2CDDF618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b="2212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671F21-EFAA-4331-BD91-7E76006C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61AABA0E-68D2-4A7F-9C68-81BFAED84BFE}"/>
              </a:ext>
            </a:extLst>
          </p:cNvPr>
          <p:cNvSpPr/>
          <p:nvPr/>
        </p:nvSpPr>
        <p:spPr>
          <a:xfrm>
            <a:off x="8778240" y="15240"/>
            <a:ext cx="6827520" cy="6827520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48188-E5A3-4445-BAD9-204E5ACCAEA3}"/>
              </a:ext>
            </a:extLst>
          </p:cNvPr>
          <p:cNvSpPr/>
          <p:nvPr/>
        </p:nvSpPr>
        <p:spPr>
          <a:xfrm>
            <a:off x="3130717" y="2023876"/>
            <a:ext cx="9061283" cy="2858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7DB73-1E6D-4405-B981-7C6E63234556}"/>
              </a:ext>
            </a:extLst>
          </p:cNvPr>
          <p:cNvSpPr txBox="1"/>
          <p:nvPr/>
        </p:nvSpPr>
        <p:spPr>
          <a:xfrm>
            <a:off x="3908450" y="2625769"/>
            <a:ext cx="2264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0 5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E5C9B-C4F4-48B3-9346-FA0C42CB973B}"/>
              </a:ext>
            </a:extLst>
          </p:cNvPr>
          <p:cNvSpPr txBox="1"/>
          <p:nvPr/>
        </p:nvSpPr>
        <p:spPr>
          <a:xfrm>
            <a:off x="4443875" y="2793279"/>
            <a:ext cx="870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项目总结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A58225-06EC-4AAB-A66A-9E2B653D82AE}"/>
              </a:ext>
            </a:extLst>
          </p:cNvPr>
          <p:cNvSpPr/>
          <p:nvPr/>
        </p:nvSpPr>
        <p:spPr>
          <a:xfrm>
            <a:off x="6148301" y="2596632"/>
            <a:ext cx="45719" cy="167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1586A4-BE86-4F44-AA15-D28B79CD109A}"/>
              </a:ext>
            </a:extLst>
          </p:cNvPr>
          <p:cNvCxnSpPr>
            <a:cxnSpLocks/>
          </p:cNvCxnSpPr>
          <p:nvPr/>
        </p:nvCxnSpPr>
        <p:spPr>
          <a:xfrm>
            <a:off x="6678610" y="4243714"/>
            <a:ext cx="423327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BEC468-20B1-48E0-B7B2-7FFC46945AD7}"/>
              </a:ext>
            </a:extLst>
          </p:cNvPr>
          <p:cNvSpPr/>
          <p:nvPr/>
        </p:nvSpPr>
        <p:spPr>
          <a:xfrm>
            <a:off x="0" y="2023876"/>
            <a:ext cx="3130717" cy="2858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66A9FF-331F-4797-ACE1-D454BB4B83D3}"/>
              </a:ext>
            </a:extLst>
          </p:cNvPr>
          <p:cNvGrpSpPr/>
          <p:nvPr/>
        </p:nvGrpSpPr>
        <p:grpSpPr>
          <a:xfrm>
            <a:off x="645794" y="2023876"/>
            <a:ext cx="1723389" cy="2850742"/>
            <a:chOff x="645794" y="2023876"/>
            <a:chExt cx="1723389" cy="28507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3B5C39-FD25-4376-AD4C-DE4999606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14824" r="83039" b="14464"/>
            <a:stretch/>
          </p:blipFill>
          <p:spPr>
            <a:xfrm>
              <a:off x="645794" y="2023876"/>
              <a:ext cx="651424" cy="66838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65C1E6-B4B6-4167-9E23-1E96A7108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7" t="16692" r="52236" b="12596"/>
            <a:stretch/>
          </p:blipFill>
          <p:spPr>
            <a:xfrm>
              <a:off x="692662" y="4206229"/>
              <a:ext cx="651424" cy="66838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C89B95-3622-410A-9E09-D9C9F11BD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3" t="14646" r="72793" b="7858"/>
            <a:stretch/>
          </p:blipFill>
          <p:spPr>
            <a:xfrm>
              <a:off x="678104" y="2753643"/>
              <a:ext cx="586413" cy="732518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DEE0E75-DBCB-4F57-B78E-878B12D67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2" t="12809" r="6821" b="10727"/>
            <a:stretch/>
          </p:blipFill>
          <p:spPr>
            <a:xfrm>
              <a:off x="1717759" y="4110549"/>
              <a:ext cx="651424" cy="72276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680B716-9EC8-4CDB-A743-86C7832AB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1" t="22234" r="17706" b="7055"/>
            <a:stretch/>
          </p:blipFill>
          <p:spPr>
            <a:xfrm>
              <a:off x="1766814" y="3522211"/>
              <a:ext cx="491099" cy="66838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3FE6EC1-52AF-411B-8183-DD2263DF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20" t="17522" r="34423" b="11766"/>
            <a:stretch/>
          </p:blipFill>
          <p:spPr>
            <a:xfrm>
              <a:off x="1670443" y="2079063"/>
              <a:ext cx="651424" cy="66838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459AF56-C22E-47B7-B1D1-3C8C8FF7E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5" t="18372" r="25690" b="10916"/>
            <a:stretch/>
          </p:blipFill>
          <p:spPr>
            <a:xfrm>
              <a:off x="1796925" y="2793279"/>
              <a:ext cx="505569" cy="66838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8E0A77F-8C98-4EF0-982E-FC52A161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1873" r="62838" b="18217"/>
            <a:stretch/>
          </p:blipFill>
          <p:spPr>
            <a:xfrm>
              <a:off x="733815" y="3573263"/>
              <a:ext cx="569119" cy="56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49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 descr="黑板">
            <a:extLst>
              <a:ext uri="{FF2B5EF4-FFF2-40B4-BE49-F238E27FC236}">
                <a16:creationId xmlns:a16="http://schemas.microsoft.com/office/drawing/2014/main" id="{2533A50D-5990-A56D-40EC-9386F49C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524" y="111792"/>
            <a:ext cx="655200" cy="655200"/>
          </a:xfrm>
          <a:prstGeom prst="rect">
            <a:avLst/>
          </a:prstGeom>
        </p:spPr>
      </p:pic>
      <p:pic>
        <p:nvPicPr>
          <p:cNvPr id="17" name="图片占位符 5">
            <a:extLst>
              <a:ext uri="{FF2B5EF4-FFF2-40B4-BE49-F238E27FC236}">
                <a16:creationId xmlns:a16="http://schemas.microsoft.com/office/drawing/2014/main" id="{F536C38C-75E4-DD36-789F-E389B9A855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b="2212"/>
          <a:stretch/>
        </p:blipFill>
        <p:spPr>
          <a:xfrm>
            <a:off x="10036630" y="46719"/>
            <a:ext cx="1850570" cy="636812"/>
          </a:xfrm>
        </p:spPr>
      </p:pic>
      <p:sp>
        <p:nvSpPr>
          <p:cNvPr id="3" name="Speech Bubble: Rectangle 2"/>
          <p:cNvSpPr/>
          <p:nvPr/>
        </p:nvSpPr>
        <p:spPr>
          <a:xfrm>
            <a:off x="1775520" y="1560182"/>
            <a:ext cx="8640960" cy="3438821"/>
          </a:xfrm>
          <a:prstGeom prst="wedgeRectCallout">
            <a:avLst>
              <a:gd name="adj1" fmla="val -37932"/>
              <a:gd name="adj2" fmla="val 88354"/>
            </a:avLst>
          </a:prstGeom>
          <a:noFill/>
          <a:ln w="1016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50000"/>
              </a:lnSpc>
            </a:pPr>
            <a:r>
              <a:rPr lang="zh-CN" altLang="en-US" sz="2400" cap="all" spc="300" dirty="0">
                <a:solidFill>
                  <a:schemeClr val="accent2">
                    <a:lumMod val="75000"/>
                  </a:schemeClr>
                </a:solidFill>
              </a:rPr>
              <a:t>    通过此次项目，我们团队收获颇丰。此次项目的进行，是按照软件工程的要求来进行的。而通过这次的项目，让我们了解了软件工程的内容，在一定程度上体会到了软件工程的意义。并且，让我们知道了编写软件不应该是闭门造车的，需要不断地去借鉴和学习别人的经验，才能设计出更好的软件。</a:t>
            </a:r>
            <a:endParaRPr lang="en-US" sz="3600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7488" y="1359245"/>
            <a:ext cx="933594" cy="912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/>
          <p:nvPr/>
        </p:nvSpPr>
        <p:spPr>
          <a:xfrm>
            <a:off x="1217416" y="1234648"/>
            <a:ext cx="1343472" cy="1036674"/>
          </a:xfrm>
          <a:custGeom>
            <a:avLst/>
            <a:gdLst>
              <a:gd name="connsiteX0" fmla="*/ 702120 w 1343472"/>
              <a:gd name="connsiteY0" fmla="*/ 0 h 1036674"/>
              <a:gd name="connsiteX1" fmla="*/ 1343472 w 1343472"/>
              <a:gd name="connsiteY1" fmla="*/ 0 h 1036674"/>
              <a:gd name="connsiteX2" fmla="*/ 1343472 w 1343472"/>
              <a:gd name="connsiteY2" fmla="*/ 640625 h 1036674"/>
              <a:gd name="connsiteX3" fmla="*/ 1343472 w 1343472"/>
              <a:gd name="connsiteY3" fmla="*/ 641353 h 1036674"/>
              <a:gd name="connsiteX4" fmla="*/ 960529 w 1343472"/>
              <a:gd name="connsiteY4" fmla="*/ 1036674 h 1036674"/>
              <a:gd name="connsiteX5" fmla="*/ 1073615 w 1343472"/>
              <a:gd name="connsiteY5" fmla="*/ 641353 h 1036674"/>
              <a:gd name="connsiteX6" fmla="*/ 702120 w 1343472"/>
              <a:gd name="connsiteY6" fmla="*/ 641353 h 1036674"/>
              <a:gd name="connsiteX7" fmla="*/ 0 w 1343472"/>
              <a:gd name="connsiteY7" fmla="*/ 0 h 1036674"/>
              <a:gd name="connsiteX8" fmla="*/ 641352 w 1343472"/>
              <a:gd name="connsiteY8" fmla="*/ 0 h 1036674"/>
              <a:gd name="connsiteX9" fmla="*/ 641352 w 1343472"/>
              <a:gd name="connsiteY9" fmla="*/ 640625 h 1036674"/>
              <a:gd name="connsiteX10" fmla="*/ 641352 w 1343472"/>
              <a:gd name="connsiteY10" fmla="*/ 641353 h 1036674"/>
              <a:gd name="connsiteX11" fmla="*/ 258409 w 1343472"/>
              <a:gd name="connsiteY11" fmla="*/ 1036674 h 1036674"/>
              <a:gd name="connsiteX12" fmla="*/ 371495 w 1343472"/>
              <a:gd name="connsiteY12" fmla="*/ 641353 h 1036674"/>
              <a:gd name="connsiteX13" fmla="*/ 0 w 1343472"/>
              <a:gd name="connsiteY13" fmla="*/ 641353 h 103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3472" h="1036674">
                <a:moveTo>
                  <a:pt x="702120" y="0"/>
                </a:moveTo>
                <a:lnTo>
                  <a:pt x="1343472" y="0"/>
                </a:lnTo>
                <a:lnTo>
                  <a:pt x="1343472" y="640625"/>
                </a:lnTo>
                <a:lnTo>
                  <a:pt x="1343472" y="641353"/>
                </a:lnTo>
                <a:lnTo>
                  <a:pt x="960529" y="1036674"/>
                </a:lnTo>
                <a:lnTo>
                  <a:pt x="1073615" y="641353"/>
                </a:lnTo>
                <a:lnTo>
                  <a:pt x="702120" y="641353"/>
                </a:lnTo>
                <a:close/>
                <a:moveTo>
                  <a:pt x="0" y="0"/>
                </a:moveTo>
                <a:lnTo>
                  <a:pt x="641352" y="0"/>
                </a:lnTo>
                <a:lnTo>
                  <a:pt x="641352" y="640625"/>
                </a:lnTo>
                <a:lnTo>
                  <a:pt x="641352" y="641353"/>
                </a:lnTo>
                <a:lnTo>
                  <a:pt x="258409" y="1036674"/>
                </a:lnTo>
                <a:lnTo>
                  <a:pt x="371495" y="641353"/>
                </a:lnTo>
                <a:lnTo>
                  <a:pt x="0" y="6413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53629B-7DCF-8998-98B8-7D8EC6A43DE3}"/>
              </a:ext>
            </a:extLst>
          </p:cNvPr>
          <p:cNvGrpSpPr/>
          <p:nvPr/>
        </p:nvGrpSpPr>
        <p:grpSpPr>
          <a:xfrm>
            <a:off x="304800" y="656491"/>
            <a:ext cx="11887200" cy="108488"/>
            <a:chOff x="304800" y="656491"/>
            <a:chExt cx="11887200" cy="108488"/>
          </a:xfrm>
        </p:grpSpPr>
        <p:cxnSp>
          <p:nvCxnSpPr>
            <p:cNvPr id="13" name="直线连接符 3">
              <a:extLst>
                <a:ext uri="{FF2B5EF4-FFF2-40B4-BE49-F238E27FC236}">
                  <a16:creationId xmlns:a16="http://schemas.microsoft.com/office/drawing/2014/main" id="{95CBE84A-347B-4258-9FA5-19FFBD28D0C8}"/>
                </a:ext>
              </a:extLst>
            </p:cNvPr>
            <p:cNvCxnSpPr/>
            <p:nvPr/>
          </p:nvCxnSpPr>
          <p:spPr>
            <a:xfrm>
              <a:off x="304800" y="716853"/>
              <a:ext cx="1026870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896DF6D-2834-CACF-A3DF-CE880510641C}"/>
                </a:ext>
              </a:extLst>
            </p:cNvPr>
            <p:cNvSpPr/>
            <p:nvPr/>
          </p:nvSpPr>
          <p:spPr>
            <a:xfrm>
              <a:off x="9329980" y="656491"/>
              <a:ext cx="2862020" cy="108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/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CABA38FE-BDDB-FC6D-3F24-EF5F335A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9956"/>
            <a:ext cx="8969829" cy="663575"/>
          </a:xfrm>
        </p:spPr>
        <p:txBody>
          <a:bodyPr>
            <a:normAutofit/>
          </a:bodyPr>
          <a:lstStyle/>
          <a:p>
            <a:r>
              <a:rPr lang="zh-CN" altLang="en-US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24141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C1103BA4-B0C9-4FA0-A9B8-4D445F8EF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43" y="628895"/>
            <a:ext cx="5904365" cy="5904365"/>
          </a:xfrm>
          <a:prstGeom prst="rect">
            <a:avLst/>
          </a:prstGeom>
        </p:spPr>
      </p:pic>
      <p:sp>
        <p:nvSpPr>
          <p:cNvPr id="7" name="Shape 176">
            <a:extLst>
              <a:ext uri="{FF2B5EF4-FFF2-40B4-BE49-F238E27FC236}">
                <a16:creationId xmlns:a16="http://schemas.microsoft.com/office/drawing/2014/main" id="{46216CC6-A94A-4D76-932D-24BFD0805913}"/>
              </a:ext>
            </a:extLst>
          </p:cNvPr>
          <p:cNvSpPr/>
          <p:nvPr/>
        </p:nvSpPr>
        <p:spPr>
          <a:xfrm>
            <a:off x="279400" y="254000"/>
            <a:ext cx="11633200" cy="6301830"/>
          </a:xfrm>
          <a:prstGeom prst="rect">
            <a:avLst/>
          </a:prstGeom>
          <a:ln w="63500">
            <a:solidFill>
              <a:schemeClr val="accent1">
                <a:lumMod val="75000"/>
                <a:alpha val="7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pitchFamily="34" charset="-122"/>
            </a:endParaRPr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A4FE787E-890A-4F6A-B82C-6A9FC2AA9849}"/>
              </a:ext>
            </a:extLst>
          </p:cNvPr>
          <p:cNvSpPr/>
          <p:nvPr/>
        </p:nvSpPr>
        <p:spPr>
          <a:xfrm>
            <a:off x="0" y="1304471"/>
            <a:ext cx="9442153" cy="40793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83DC400-ED1E-4F11-AE72-0B51003A1BCF}"/>
              </a:ext>
            </a:extLst>
          </p:cNvPr>
          <p:cNvCxnSpPr/>
          <p:nvPr/>
        </p:nvCxnSpPr>
        <p:spPr>
          <a:xfrm>
            <a:off x="279400" y="1304471"/>
            <a:ext cx="0" cy="407938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CC0B946-4F78-4819-A115-C5F735056C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/>
        </p:blipFill>
        <p:spPr>
          <a:xfrm>
            <a:off x="10036630" y="48988"/>
            <a:ext cx="1850570" cy="636812"/>
          </a:xfrm>
        </p:spPr>
      </p:pic>
      <p:sp>
        <p:nvSpPr>
          <p:cNvPr id="23" name="标题 46">
            <a:extLst>
              <a:ext uri="{FF2B5EF4-FFF2-40B4-BE49-F238E27FC236}">
                <a16:creationId xmlns:a16="http://schemas.microsoft.com/office/drawing/2014/main" id="{EC9F56A8-3E8C-4847-9CCF-BF87C51CDCB9}"/>
              </a:ext>
            </a:extLst>
          </p:cNvPr>
          <p:cNvSpPr txBox="1">
            <a:spLocks/>
          </p:cNvSpPr>
          <p:nvPr/>
        </p:nvSpPr>
        <p:spPr>
          <a:xfrm>
            <a:off x="1463529" y="2360612"/>
            <a:ext cx="6873114" cy="2136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有爱魔兽锐方 CN Medium" panose="020B0602040504020204" pitchFamily="34" charset="-122"/>
              </a:rPr>
              <a:t>谢谢观看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6F3010-33AB-4A9B-A71B-17DD145259E4}"/>
              </a:ext>
            </a:extLst>
          </p:cNvPr>
          <p:cNvCxnSpPr>
            <a:cxnSpLocks/>
          </p:cNvCxnSpPr>
          <p:nvPr/>
        </p:nvCxnSpPr>
        <p:spPr>
          <a:xfrm>
            <a:off x="323525" y="1518479"/>
            <a:ext cx="0" cy="3617843"/>
          </a:xfrm>
          <a:prstGeom prst="line">
            <a:avLst/>
          </a:prstGeom>
          <a:ln w="25400">
            <a:solidFill>
              <a:srgbClr val="596B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2ADB73DC-DBBF-4B78-AF5C-795DDB7E7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7"/>
          <a:stretch/>
        </p:blipFill>
        <p:spPr>
          <a:xfrm>
            <a:off x="0" y="0"/>
            <a:ext cx="12247090" cy="687975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BB96CFA-FFCC-4734-AD34-08616C3BBBDC}"/>
              </a:ext>
            </a:extLst>
          </p:cNvPr>
          <p:cNvSpPr/>
          <p:nvPr/>
        </p:nvSpPr>
        <p:spPr>
          <a:xfrm>
            <a:off x="5090797" y="-4344"/>
            <a:ext cx="7101203" cy="69007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118714-133A-48F6-9794-A60520CD252F}"/>
              </a:ext>
            </a:extLst>
          </p:cNvPr>
          <p:cNvSpPr/>
          <p:nvPr/>
        </p:nvSpPr>
        <p:spPr>
          <a:xfrm>
            <a:off x="-1" y="-20985"/>
            <a:ext cx="5090797" cy="6900741"/>
          </a:xfrm>
          <a:prstGeom prst="rect">
            <a:avLst/>
          </a:prstGeom>
          <a:solidFill>
            <a:schemeClr val="accent3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628BF-8B29-4A05-A1FD-BE04509486FC}"/>
              </a:ext>
            </a:extLst>
          </p:cNvPr>
          <p:cNvSpPr txBox="1"/>
          <p:nvPr/>
        </p:nvSpPr>
        <p:spPr>
          <a:xfrm>
            <a:off x="1009650" y="2587704"/>
            <a:ext cx="285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AEF4D6-73A0-44A3-9628-5F3A51613481}"/>
              </a:ext>
            </a:extLst>
          </p:cNvPr>
          <p:cNvSpPr txBox="1"/>
          <p:nvPr/>
        </p:nvSpPr>
        <p:spPr>
          <a:xfrm>
            <a:off x="1426029" y="360135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Arial" panose="020B0604020202020204" pitchFamily="34" charset="0"/>
                <a:ea typeface="思源黑体 Bold" panose="020B0800000000000000" pitchFamily="34" charset="-122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7000"/>
                  </a:srgbClr>
                </a:outerShdw>
              </a:effectLst>
              <a:latin typeface="Arial" panose="020B0604020202020204" pitchFamily="34" charset="0"/>
              <a:ea typeface="思源黑体 Bold" panose="020B08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7A96F0B-5CD8-4FC0-A2B7-B1679D17EC84}"/>
              </a:ext>
            </a:extLst>
          </p:cNvPr>
          <p:cNvCxnSpPr/>
          <p:nvPr/>
        </p:nvCxnSpPr>
        <p:spPr>
          <a:xfrm>
            <a:off x="2082800" y="4062187"/>
            <a:ext cx="711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4821716-0D81-4EB8-8C28-265D034DB629}"/>
              </a:ext>
            </a:extLst>
          </p:cNvPr>
          <p:cNvSpPr/>
          <p:nvPr/>
        </p:nvSpPr>
        <p:spPr>
          <a:xfrm>
            <a:off x="4629150" y="803730"/>
            <a:ext cx="895350" cy="895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37770-2984-4BAB-8F7D-07AAA1806617}"/>
              </a:ext>
            </a:extLst>
          </p:cNvPr>
          <p:cNvSpPr txBox="1"/>
          <p:nvPr/>
        </p:nvSpPr>
        <p:spPr>
          <a:xfrm>
            <a:off x="6076950" y="1020571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CD6802-EECC-4D8D-89DF-CCF132659407}"/>
              </a:ext>
            </a:extLst>
          </p:cNvPr>
          <p:cNvSpPr txBox="1"/>
          <p:nvPr/>
        </p:nvSpPr>
        <p:spPr>
          <a:xfrm>
            <a:off x="4685484" y="928239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124C9-4A35-42D8-9B17-19DE8FF6CBD9}"/>
              </a:ext>
            </a:extLst>
          </p:cNvPr>
          <p:cNvSpPr/>
          <p:nvPr/>
        </p:nvSpPr>
        <p:spPr>
          <a:xfrm>
            <a:off x="12026900" y="2326135"/>
            <a:ext cx="165100" cy="22057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FF9231-DFB1-4C42-8265-C9B8F88D3D38}"/>
              </a:ext>
            </a:extLst>
          </p:cNvPr>
          <p:cNvSpPr/>
          <p:nvPr/>
        </p:nvSpPr>
        <p:spPr>
          <a:xfrm>
            <a:off x="4629150" y="2239405"/>
            <a:ext cx="895350" cy="895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B4EDC1-5A98-4F06-B3E8-EE41DCECD97C}"/>
              </a:ext>
            </a:extLst>
          </p:cNvPr>
          <p:cNvSpPr txBox="1"/>
          <p:nvPr/>
        </p:nvSpPr>
        <p:spPr>
          <a:xfrm>
            <a:off x="6096000" y="244310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需求重现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1F1DB-7114-4B82-AE52-FA3B18301030}"/>
              </a:ext>
            </a:extLst>
          </p:cNvPr>
          <p:cNvSpPr txBox="1"/>
          <p:nvPr/>
        </p:nvSpPr>
        <p:spPr>
          <a:xfrm>
            <a:off x="4685484" y="2363914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E0F570-C06C-456E-AA48-FC34F5A87E58}"/>
              </a:ext>
            </a:extLst>
          </p:cNvPr>
          <p:cNvSpPr/>
          <p:nvPr/>
        </p:nvSpPr>
        <p:spPr>
          <a:xfrm>
            <a:off x="4629150" y="3679042"/>
            <a:ext cx="895350" cy="895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888555-5D49-414E-82F9-D3F5DD588912}"/>
              </a:ext>
            </a:extLst>
          </p:cNvPr>
          <p:cNvSpPr txBox="1"/>
          <p:nvPr/>
        </p:nvSpPr>
        <p:spPr>
          <a:xfrm>
            <a:off x="6091400" y="386564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88B687-42A6-42F8-AA97-95545EBAEFC0}"/>
              </a:ext>
            </a:extLst>
          </p:cNvPr>
          <p:cNvSpPr txBox="1"/>
          <p:nvPr/>
        </p:nvSpPr>
        <p:spPr>
          <a:xfrm>
            <a:off x="4685484" y="3803551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1ACC17E-E063-4FF8-AC03-4B54C64FEA26}"/>
              </a:ext>
            </a:extLst>
          </p:cNvPr>
          <p:cNvSpPr/>
          <p:nvPr/>
        </p:nvSpPr>
        <p:spPr>
          <a:xfrm>
            <a:off x="4629150" y="5138538"/>
            <a:ext cx="895350" cy="895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B9B698-E276-4E9F-B7D7-132C9620C815}"/>
              </a:ext>
            </a:extLst>
          </p:cNvPr>
          <p:cNvSpPr txBox="1"/>
          <p:nvPr/>
        </p:nvSpPr>
        <p:spPr>
          <a:xfrm>
            <a:off x="6110365" y="5355379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DFB683-C274-4E83-B725-1A730F56CA03}"/>
              </a:ext>
            </a:extLst>
          </p:cNvPr>
          <p:cNvSpPr txBox="1"/>
          <p:nvPr/>
        </p:nvSpPr>
        <p:spPr>
          <a:xfrm>
            <a:off x="4685484" y="5263047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28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671F21-EFAA-4331-BD91-7E76006C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61AABA0E-68D2-4A7F-9C68-81BFAED84BFE}"/>
              </a:ext>
            </a:extLst>
          </p:cNvPr>
          <p:cNvSpPr/>
          <p:nvPr/>
        </p:nvSpPr>
        <p:spPr>
          <a:xfrm>
            <a:off x="8778240" y="15240"/>
            <a:ext cx="6827520" cy="6827520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48188-E5A3-4445-BAD9-204E5ACCAEA3}"/>
              </a:ext>
            </a:extLst>
          </p:cNvPr>
          <p:cNvSpPr/>
          <p:nvPr/>
        </p:nvSpPr>
        <p:spPr>
          <a:xfrm>
            <a:off x="3130717" y="2023876"/>
            <a:ext cx="9061283" cy="2858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7DB73-1E6D-4405-B981-7C6E63234556}"/>
              </a:ext>
            </a:extLst>
          </p:cNvPr>
          <p:cNvSpPr txBox="1"/>
          <p:nvPr/>
        </p:nvSpPr>
        <p:spPr>
          <a:xfrm>
            <a:off x="3908450" y="2625769"/>
            <a:ext cx="2264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0 1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E5C9B-C4F4-48B3-9346-FA0C42CB973B}"/>
              </a:ext>
            </a:extLst>
          </p:cNvPr>
          <p:cNvSpPr txBox="1"/>
          <p:nvPr/>
        </p:nvSpPr>
        <p:spPr>
          <a:xfrm>
            <a:off x="4443875" y="2793279"/>
            <a:ext cx="870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项目概述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A58225-06EC-4AAB-A66A-9E2B653D82AE}"/>
              </a:ext>
            </a:extLst>
          </p:cNvPr>
          <p:cNvSpPr/>
          <p:nvPr/>
        </p:nvSpPr>
        <p:spPr>
          <a:xfrm>
            <a:off x="6148301" y="2596632"/>
            <a:ext cx="45719" cy="167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1586A4-BE86-4F44-AA15-D28B79CD109A}"/>
              </a:ext>
            </a:extLst>
          </p:cNvPr>
          <p:cNvCxnSpPr>
            <a:cxnSpLocks/>
          </p:cNvCxnSpPr>
          <p:nvPr/>
        </p:nvCxnSpPr>
        <p:spPr>
          <a:xfrm>
            <a:off x="6678610" y="4243714"/>
            <a:ext cx="423327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BEC468-20B1-48E0-B7B2-7FFC46945AD7}"/>
              </a:ext>
            </a:extLst>
          </p:cNvPr>
          <p:cNvSpPr/>
          <p:nvPr/>
        </p:nvSpPr>
        <p:spPr>
          <a:xfrm>
            <a:off x="0" y="2023876"/>
            <a:ext cx="3130717" cy="2858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66A9FF-331F-4797-ACE1-D454BB4B83D3}"/>
              </a:ext>
            </a:extLst>
          </p:cNvPr>
          <p:cNvGrpSpPr/>
          <p:nvPr/>
        </p:nvGrpSpPr>
        <p:grpSpPr>
          <a:xfrm>
            <a:off x="645794" y="2023876"/>
            <a:ext cx="1723389" cy="2850742"/>
            <a:chOff x="645794" y="2023876"/>
            <a:chExt cx="1723389" cy="28507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3B5C39-FD25-4376-AD4C-DE4999606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14824" r="83039" b="14464"/>
            <a:stretch/>
          </p:blipFill>
          <p:spPr>
            <a:xfrm>
              <a:off x="645794" y="2023876"/>
              <a:ext cx="651424" cy="66838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65C1E6-B4B6-4167-9E23-1E96A7108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7" t="16692" r="52236" b="12596"/>
            <a:stretch/>
          </p:blipFill>
          <p:spPr>
            <a:xfrm>
              <a:off x="692662" y="4206229"/>
              <a:ext cx="651424" cy="66838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C89B95-3622-410A-9E09-D9C9F11BD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3" t="14646" r="72793" b="7858"/>
            <a:stretch/>
          </p:blipFill>
          <p:spPr>
            <a:xfrm>
              <a:off x="678104" y="2753643"/>
              <a:ext cx="586413" cy="732518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DEE0E75-DBCB-4F57-B78E-878B12D67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2" t="12809" r="6821" b="10727"/>
            <a:stretch/>
          </p:blipFill>
          <p:spPr>
            <a:xfrm>
              <a:off x="1717759" y="4110549"/>
              <a:ext cx="651424" cy="72276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680B716-9EC8-4CDB-A743-86C7832AB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1" t="22234" r="17706" b="7055"/>
            <a:stretch/>
          </p:blipFill>
          <p:spPr>
            <a:xfrm>
              <a:off x="1766814" y="3522211"/>
              <a:ext cx="491099" cy="66838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3FE6EC1-52AF-411B-8183-DD2263DF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20" t="17522" r="34423" b="11766"/>
            <a:stretch/>
          </p:blipFill>
          <p:spPr>
            <a:xfrm>
              <a:off x="1670443" y="2079063"/>
              <a:ext cx="651424" cy="66838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459AF56-C22E-47B7-B1D1-3C8C8FF7E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5" t="18372" r="25690" b="10916"/>
            <a:stretch/>
          </p:blipFill>
          <p:spPr>
            <a:xfrm>
              <a:off x="1796925" y="2793279"/>
              <a:ext cx="505569" cy="66838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8E0A77F-8C98-4EF0-982E-FC52A161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1873" r="62838" b="18217"/>
            <a:stretch/>
          </p:blipFill>
          <p:spPr>
            <a:xfrm>
              <a:off x="733815" y="3573263"/>
              <a:ext cx="569119" cy="56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47">
            <a:extLst>
              <a:ext uri="{FF2B5EF4-FFF2-40B4-BE49-F238E27FC236}">
                <a16:creationId xmlns:a16="http://schemas.microsoft.com/office/drawing/2014/main" id="{279AA8C2-ACB5-4621-978C-4D137936C725}"/>
              </a:ext>
            </a:extLst>
          </p:cNvPr>
          <p:cNvSpPr/>
          <p:nvPr/>
        </p:nvSpPr>
        <p:spPr>
          <a:xfrm>
            <a:off x="0" y="-29844"/>
            <a:ext cx="2484406" cy="68878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pitchFamily="34" charset="-122"/>
            </a:endParaRPr>
          </a:p>
        </p:txBody>
      </p:sp>
      <p:sp>
        <p:nvSpPr>
          <p:cNvPr id="37" name="竖排文字占位符 36">
            <a:extLst>
              <a:ext uri="{FF2B5EF4-FFF2-40B4-BE49-F238E27FC236}">
                <a16:creationId xmlns:a16="http://schemas.microsoft.com/office/drawing/2014/main" id="{0ACDB950-3D35-4F72-900C-C4B662A76EA6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>
          <a:xfrm>
            <a:off x="660401" y="2707486"/>
            <a:ext cx="1014413" cy="270510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项目概述</a:t>
            </a:r>
          </a:p>
        </p:txBody>
      </p:sp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F008F240-9740-49EB-8C54-25077D4424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66B6F9-635D-0BC0-A991-AA3D111CA701}"/>
              </a:ext>
            </a:extLst>
          </p:cNvPr>
          <p:cNvSpPr txBox="1"/>
          <p:nvPr/>
        </p:nvSpPr>
        <p:spPr>
          <a:xfrm>
            <a:off x="3220719" y="1823686"/>
            <a:ext cx="8310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项目名称：</a:t>
            </a:r>
            <a:r>
              <a:rPr lang="en-US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KP-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背包问题知识社区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0DB397-8932-E7E8-0C70-C2B2B3E26A3B}"/>
              </a:ext>
            </a:extLst>
          </p:cNvPr>
          <p:cNvSpPr txBox="1"/>
          <p:nvPr/>
        </p:nvSpPr>
        <p:spPr>
          <a:xfrm>
            <a:off x="3220719" y="2922102"/>
            <a:ext cx="8310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开发单位：</a:t>
            </a:r>
            <a:r>
              <a:rPr lang="en-US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WGYG</a:t>
            </a:r>
            <a:endParaRPr lang="zh-CN" alt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1FA6C-7820-33EB-0CEC-456FAFF1A314}"/>
              </a:ext>
            </a:extLst>
          </p:cNvPr>
          <p:cNvSpPr txBox="1"/>
          <p:nvPr/>
        </p:nvSpPr>
        <p:spPr>
          <a:xfrm>
            <a:off x="3220719" y="4020518"/>
            <a:ext cx="8310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开发周期：</a:t>
            </a:r>
            <a:r>
              <a:rPr lang="en-US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个月</a:t>
            </a:r>
          </a:p>
        </p:txBody>
      </p:sp>
    </p:spTree>
    <p:extLst>
      <p:ext uri="{BB962C8B-B14F-4D97-AF65-F5344CB8AC3E}">
        <p14:creationId xmlns:p14="http://schemas.microsoft.com/office/powerpoint/2010/main" val="371738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25671F21-EFAA-4331-BD91-7E76006CA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61AABA0E-68D2-4A7F-9C68-81BFAED84BFE}"/>
              </a:ext>
            </a:extLst>
          </p:cNvPr>
          <p:cNvSpPr/>
          <p:nvPr/>
        </p:nvSpPr>
        <p:spPr>
          <a:xfrm>
            <a:off x="8778240" y="15240"/>
            <a:ext cx="6827520" cy="6827520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448188-E5A3-4445-BAD9-204E5ACCAEA3}"/>
              </a:ext>
            </a:extLst>
          </p:cNvPr>
          <p:cNvSpPr/>
          <p:nvPr/>
        </p:nvSpPr>
        <p:spPr>
          <a:xfrm>
            <a:off x="3130717" y="2023876"/>
            <a:ext cx="9061283" cy="2858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7DB73-1E6D-4405-B981-7C6E63234556}"/>
              </a:ext>
            </a:extLst>
          </p:cNvPr>
          <p:cNvSpPr txBox="1"/>
          <p:nvPr/>
        </p:nvSpPr>
        <p:spPr>
          <a:xfrm>
            <a:off x="3908450" y="2625769"/>
            <a:ext cx="2264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0 2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E5C9B-C4F4-48B3-9346-FA0C42CB973B}"/>
              </a:ext>
            </a:extLst>
          </p:cNvPr>
          <p:cNvSpPr txBox="1"/>
          <p:nvPr/>
        </p:nvSpPr>
        <p:spPr>
          <a:xfrm>
            <a:off x="4443875" y="2793279"/>
            <a:ext cx="8702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需求重现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A58225-06EC-4AAB-A66A-9E2B653D82AE}"/>
              </a:ext>
            </a:extLst>
          </p:cNvPr>
          <p:cNvSpPr/>
          <p:nvPr/>
        </p:nvSpPr>
        <p:spPr>
          <a:xfrm>
            <a:off x="6148301" y="2596632"/>
            <a:ext cx="45719" cy="167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1586A4-BE86-4F44-AA15-D28B79CD109A}"/>
              </a:ext>
            </a:extLst>
          </p:cNvPr>
          <p:cNvCxnSpPr>
            <a:cxnSpLocks/>
          </p:cNvCxnSpPr>
          <p:nvPr/>
        </p:nvCxnSpPr>
        <p:spPr>
          <a:xfrm>
            <a:off x="6678610" y="4243714"/>
            <a:ext cx="423327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8BEC468-20B1-48E0-B7B2-7FFC46945AD7}"/>
              </a:ext>
            </a:extLst>
          </p:cNvPr>
          <p:cNvSpPr/>
          <p:nvPr/>
        </p:nvSpPr>
        <p:spPr>
          <a:xfrm>
            <a:off x="0" y="2023876"/>
            <a:ext cx="3130717" cy="2858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66A9FF-331F-4797-ACE1-D454BB4B83D3}"/>
              </a:ext>
            </a:extLst>
          </p:cNvPr>
          <p:cNvGrpSpPr/>
          <p:nvPr/>
        </p:nvGrpSpPr>
        <p:grpSpPr>
          <a:xfrm>
            <a:off x="645794" y="2023876"/>
            <a:ext cx="1723389" cy="2850742"/>
            <a:chOff x="645794" y="2023876"/>
            <a:chExt cx="1723389" cy="28507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3B5C39-FD25-4376-AD4C-DE4999606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" t="14824" r="83039" b="14464"/>
            <a:stretch/>
          </p:blipFill>
          <p:spPr>
            <a:xfrm>
              <a:off x="645794" y="2023876"/>
              <a:ext cx="651424" cy="668389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65C1E6-B4B6-4167-9E23-1E96A7108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7" t="16692" r="52236" b="12596"/>
            <a:stretch/>
          </p:blipFill>
          <p:spPr>
            <a:xfrm>
              <a:off x="692662" y="4206229"/>
              <a:ext cx="651424" cy="668389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EC89B95-3622-410A-9E09-D9C9F11BD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3" t="14646" r="72793" b="7858"/>
            <a:stretch/>
          </p:blipFill>
          <p:spPr>
            <a:xfrm>
              <a:off x="678104" y="2753643"/>
              <a:ext cx="586413" cy="732518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0DEE0E75-DBCB-4F57-B78E-878B12D67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2" t="12809" r="6821" b="10727"/>
            <a:stretch/>
          </p:blipFill>
          <p:spPr>
            <a:xfrm>
              <a:off x="1717759" y="4110549"/>
              <a:ext cx="651424" cy="72276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680B716-9EC8-4CDB-A743-86C7832AB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31" t="22234" r="17706" b="7055"/>
            <a:stretch/>
          </p:blipFill>
          <p:spPr>
            <a:xfrm>
              <a:off x="1766814" y="3522211"/>
              <a:ext cx="491099" cy="668389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3FE6EC1-52AF-411B-8183-DD2263DF1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20" t="17522" r="34423" b="11766"/>
            <a:stretch/>
          </p:blipFill>
          <p:spPr>
            <a:xfrm>
              <a:off x="1670443" y="2079063"/>
              <a:ext cx="651424" cy="668389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459AF56-C22E-47B7-B1D1-3C8C8FF7E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85" t="18372" r="25690" b="10916"/>
            <a:stretch/>
          </p:blipFill>
          <p:spPr>
            <a:xfrm>
              <a:off x="1796925" y="2793279"/>
              <a:ext cx="505569" cy="668389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8E0A77F-8C98-4EF0-982E-FC52A1614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1" t="21873" r="62838" b="18217"/>
            <a:stretch/>
          </p:blipFill>
          <p:spPr>
            <a:xfrm>
              <a:off x="733815" y="3573263"/>
              <a:ext cx="569119" cy="566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67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384A425-03F6-474E-A40D-7C50602F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78" y="22225"/>
            <a:ext cx="8950254" cy="663575"/>
          </a:xfrm>
        </p:spPr>
        <p:txBody>
          <a:bodyPr>
            <a:normAutofit/>
          </a:bodyPr>
          <a:lstStyle/>
          <a:p>
            <a:r>
              <a:rPr lang="zh-CN" altLang="en-US" dirty="0"/>
              <a:t>需求重现</a:t>
            </a:r>
          </a:p>
        </p:txBody>
      </p:sp>
      <p:pic>
        <p:nvPicPr>
          <p:cNvPr id="75" name="图片占位符 74">
            <a:extLst>
              <a:ext uri="{FF2B5EF4-FFF2-40B4-BE49-F238E27FC236}">
                <a16:creationId xmlns:a16="http://schemas.microsoft.com/office/drawing/2014/main" id="{9018940E-FDB9-4DF4-83C9-56A37AFB0C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2171"/>
          <a:stretch/>
        </p:blipFill>
        <p:spPr>
          <a:xfrm>
            <a:off x="10023032" y="46719"/>
            <a:ext cx="1850570" cy="636812"/>
          </a:xfr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4DC00985-DEB7-490C-AF19-2E1B7EA04D48}"/>
              </a:ext>
            </a:extLst>
          </p:cNvPr>
          <p:cNvGrpSpPr/>
          <p:nvPr/>
        </p:nvGrpSpPr>
        <p:grpSpPr>
          <a:xfrm>
            <a:off x="304800" y="656491"/>
            <a:ext cx="11887200" cy="108488"/>
            <a:chOff x="304800" y="656491"/>
            <a:chExt cx="11887200" cy="108488"/>
          </a:xfrm>
        </p:grpSpPr>
        <p:cxnSp>
          <p:nvCxnSpPr>
            <p:cNvPr id="29" name="直线连接符 3">
              <a:extLst>
                <a:ext uri="{FF2B5EF4-FFF2-40B4-BE49-F238E27FC236}">
                  <a16:creationId xmlns:a16="http://schemas.microsoft.com/office/drawing/2014/main" id="{AB6DE19D-4ADF-43EC-A962-2412E75E21F3}"/>
                </a:ext>
              </a:extLst>
            </p:cNvPr>
            <p:cNvCxnSpPr/>
            <p:nvPr/>
          </p:nvCxnSpPr>
          <p:spPr>
            <a:xfrm>
              <a:off x="304800" y="716853"/>
              <a:ext cx="1026870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7E2EBD-93BE-4F64-8D44-BAB89C52FB34}"/>
                </a:ext>
              </a:extLst>
            </p:cNvPr>
            <p:cNvSpPr/>
            <p:nvPr/>
          </p:nvSpPr>
          <p:spPr>
            <a:xfrm>
              <a:off x="9329980" y="656491"/>
              <a:ext cx="2862020" cy="108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/>
            </a:p>
          </p:txBody>
        </p:sp>
      </p:grpSp>
      <p:graphicFrame>
        <p:nvGraphicFramePr>
          <p:cNvPr id="26" name="图示 25">
            <a:extLst>
              <a:ext uri="{FF2B5EF4-FFF2-40B4-BE49-F238E27FC236}">
                <a16:creationId xmlns:a16="http://schemas.microsoft.com/office/drawing/2014/main" id="{A629C89A-8013-74EF-F133-A6BBC9F6C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032299"/>
              </p:ext>
            </p:extLst>
          </p:nvPr>
        </p:nvGraphicFramePr>
        <p:xfrm>
          <a:off x="3036000" y="881032"/>
          <a:ext cx="6120000" cy="571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BD5C2DBE-185F-5075-6486-C5F81F80BEC8}"/>
              </a:ext>
            </a:extLst>
          </p:cNvPr>
          <p:cNvSpPr/>
          <p:nvPr/>
        </p:nvSpPr>
        <p:spPr>
          <a:xfrm>
            <a:off x="5376000" y="302049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图形 57">
            <a:extLst>
              <a:ext uri="{FF2B5EF4-FFF2-40B4-BE49-F238E27FC236}">
                <a16:creationId xmlns:a16="http://schemas.microsoft.com/office/drawing/2014/main" id="{7DEFDA50-87C4-9B68-B393-5114EBE11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800" y="30163"/>
            <a:ext cx="669924" cy="6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8A006-6B71-4218-9FA1-8A60D10598B2}"/>
              </a:ext>
            </a:extLst>
          </p:cNvPr>
          <p:cNvGrpSpPr/>
          <p:nvPr/>
        </p:nvGrpSpPr>
        <p:grpSpPr>
          <a:xfrm>
            <a:off x="524001" y="1189370"/>
            <a:ext cx="4809459" cy="4809459"/>
            <a:chOff x="3691270" y="1354087"/>
            <a:chExt cx="4809459" cy="480945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58787F3-0C10-4B4A-B8AC-8ED15247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70" y="1354087"/>
              <a:ext cx="4809459" cy="4809459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704064A-F673-4822-88FA-FDDCF0BB548F}"/>
                </a:ext>
              </a:extLst>
            </p:cNvPr>
            <p:cNvSpPr/>
            <p:nvPr/>
          </p:nvSpPr>
          <p:spPr>
            <a:xfrm>
              <a:off x="3748900" y="1411717"/>
              <a:ext cx="4694199" cy="4694199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7B58857A-80C3-4560-9033-728EC74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38"/>
            <a:ext cx="8969375" cy="663575"/>
          </a:xfrm>
        </p:spPr>
        <p:txBody>
          <a:bodyPr/>
          <a:lstStyle/>
          <a:p>
            <a:r>
              <a:rPr lang="zh-CN" altLang="en-US" dirty="0"/>
              <a:t>需求重现</a:t>
            </a:r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54E9787E-9FCC-4E8A-9474-F7EB59489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 b="2237"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B9438ECF-6B5F-4ED0-B317-2EF855DBB77A}"/>
              </a:ext>
            </a:extLst>
          </p:cNvPr>
          <p:cNvGrpSpPr/>
          <p:nvPr/>
        </p:nvGrpSpPr>
        <p:grpSpPr>
          <a:xfrm>
            <a:off x="304800" y="656491"/>
            <a:ext cx="11887200" cy="108488"/>
            <a:chOff x="304800" y="656491"/>
            <a:chExt cx="11887200" cy="108488"/>
          </a:xfrm>
        </p:grpSpPr>
        <p:cxnSp>
          <p:nvCxnSpPr>
            <p:cNvPr id="38" name="直线连接符 3">
              <a:extLst>
                <a:ext uri="{FF2B5EF4-FFF2-40B4-BE49-F238E27FC236}">
                  <a16:creationId xmlns:a16="http://schemas.microsoft.com/office/drawing/2014/main" id="{74BC6CA5-7A28-463C-96D2-A7DF2B0521C1}"/>
                </a:ext>
              </a:extLst>
            </p:cNvPr>
            <p:cNvCxnSpPr/>
            <p:nvPr/>
          </p:nvCxnSpPr>
          <p:spPr>
            <a:xfrm>
              <a:off x="304800" y="716853"/>
              <a:ext cx="1026870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89869E-AF7E-4FD2-BADB-C3A9E74B697D}"/>
                </a:ext>
              </a:extLst>
            </p:cNvPr>
            <p:cNvSpPr/>
            <p:nvPr/>
          </p:nvSpPr>
          <p:spPr>
            <a:xfrm>
              <a:off x="9329980" y="656491"/>
              <a:ext cx="2862020" cy="108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/>
            </a:p>
          </p:txBody>
        </p:sp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459631A3-D7D6-4FCE-9358-7D45394C8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" y="30163"/>
            <a:ext cx="669924" cy="669924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840D4C-56E7-144C-A433-4A5D3F1E5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211149"/>
              </p:ext>
            </p:extLst>
          </p:nvPr>
        </p:nvGraphicFramePr>
        <p:xfrm>
          <a:off x="193709" y="1081406"/>
          <a:ext cx="118045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7A99348-5436-35F7-B54C-AF5C5B2BF517}"/>
              </a:ext>
            </a:extLst>
          </p:cNvPr>
          <p:cNvSpPr txBox="1"/>
          <p:nvPr/>
        </p:nvSpPr>
        <p:spPr>
          <a:xfrm>
            <a:off x="1999622" y="1247000"/>
            <a:ext cx="11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用户模块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3F46C05-ADAF-0A94-68DB-F97AF117E01C}"/>
              </a:ext>
            </a:extLst>
          </p:cNvPr>
          <p:cNvSpPr txBox="1"/>
          <p:nvPr/>
        </p:nvSpPr>
        <p:spPr>
          <a:xfrm>
            <a:off x="1999622" y="3210343"/>
            <a:ext cx="11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社区模块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F8DA90-897D-9203-D43A-D151D60D6ACB}"/>
              </a:ext>
            </a:extLst>
          </p:cNvPr>
          <p:cNvSpPr txBox="1"/>
          <p:nvPr/>
        </p:nvSpPr>
        <p:spPr>
          <a:xfrm>
            <a:off x="1999622" y="5176429"/>
            <a:ext cx="11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检索模块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4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8A006-6B71-4218-9FA1-8A60D10598B2}"/>
              </a:ext>
            </a:extLst>
          </p:cNvPr>
          <p:cNvGrpSpPr/>
          <p:nvPr/>
        </p:nvGrpSpPr>
        <p:grpSpPr>
          <a:xfrm>
            <a:off x="524001" y="1189370"/>
            <a:ext cx="4809459" cy="4809459"/>
            <a:chOff x="3691270" y="1354087"/>
            <a:chExt cx="4809459" cy="480945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58787F3-0C10-4B4A-B8AC-8ED15247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70" y="1354087"/>
              <a:ext cx="4809459" cy="4809459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704064A-F673-4822-88FA-FDDCF0BB548F}"/>
                </a:ext>
              </a:extLst>
            </p:cNvPr>
            <p:cNvSpPr/>
            <p:nvPr/>
          </p:nvSpPr>
          <p:spPr>
            <a:xfrm>
              <a:off x="3748900" y="1411717"/>
              <a:ext cx="4694199" cy="4694199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7B58857A-80C3-4560-9033-728EC74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38"/>
            <a:ext cx="8969375" cy="663575"/>
          </a:xfrm>
        </p:spPr>
        <p:txBody>
          <a:bodyPr/>
          <a:lstStyle/>
          <a:p>
            <a:r>
              <a:rPr lang="zh-CN" altLang="en-US" dirty="0"/>
              <a:t>需求重现</a:t>
            </a:r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54E9787E-9FCC-4E8A-9474-F7EB59489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 b="2237"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B9438ECF-6B5F-4ED0-B317-2EF855DBB77A}"/>
              </a:ext>
            </a:extLst>
          </p:cNvPr>
          <p:cNvGrpSpPr/>
          <p:nvPr/>
        </p:nvGrpSpPr>
        <p:grpSpPr>
          <a:xfrm>
            <a:off x="304800" y="656491"/>
            <a:ext cx="11887200" cy="108488"/>
            <a:chOff x="304800" y="656491"/>
            <a:chExt cx="11887200" cy="108488"/>
          </a:xfrm>
        </p:grpSpPr>
        <p:cxnSp>
          <p:nvCxnSpPr>
            <p:cNvPr id="38" name="直线连接符 3">
              <a:extLst>
                <a:ext uri="{FF2B5EF4-FFF2-40B4-BE49-F238E27FC236}">
                  <a16:creationId xmlns:a16="http://schemas.microsoft.com/office/drawing/2014/main" id="{74BC6CA5-7A28-463C-96D2-A7DF2B0521C1}"/>
                </a:ext>
              </a:extLst>
            </p:cNvPr>
            <p:cNvCxnSpPr/>
            <p:nvPr/>
          </p:nvCxnSpPr>
          <p:spPr>
            <a:xfrm>
              <a:off x="304800" y="716853"/>
              <a:ext cx="1026870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89869E-AF7E-4FD2-BADB-C3A9E74B697D}"/>
                </a:ext>
              </a:extLst>
            </p:cNvPr>
            <p:cNvSpPr/>
            <p:nvPr/>
          </p:nvSpPr>
          <p:spPr>
            <a:xfrm>
              <a:off x="9329980" y="656491"/>
              <a:ext cx="2862020" cy="108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/>
            </a:p>
          </p:txBody>
        </p:sp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459631A3-D7D6-4FCE-9358-7D45394C8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" y="30163"/>
            <a:ext cx="669924" cy="669924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840D4C-56E7-144C-A433-4A5D3F1E5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825064"/>
              </p:ext>
            </p:extLst>
          </p:nvPr>
        </p:nvGraphicFramePr>
        <p:xfrm>
          <a:off x="193709" y="1081406"/>
          <a:ext cx="118045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7A99348-5436-35F7-B54C-AF5C5B2BF517}"/>
              </a:ext>
            </a:extLst>
          </p:cNvPr>
          <p:cNvSpPr txBox="1"/>
          <p:nvPr/>
        </p:nvSpPr>
        <p:spPr>
          <a:xfrm>
            <a:off x="1999622" y="1247000"/>
            <a:ext cx="11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资源模块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3F46C05-ADAF-0A94-68DB-F97AF117E01C}"/>
              </a:ext>
            </a:extLst>
          </p:cNvPr>
          <p:cNvSpPr txBox="1"/>
          <p:nvPr/>
        </p:nvSpPr>
        <p:spPr>
          <a:xfrm>
            <a:off x="1999622" y="3214165"/>
            <a:ext cx="116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私信模块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F8DA90-897D-9203-D43A-D151D60D6ACB}"/>
              </a:ext>
            </a:extLst>
          </p:cNvPr>
          <p:cNvSpPr txBox="1"/>
          <p:nvPr/>
        </p:nvSpPr>
        <p:spPr>
          <a:xfrm>
            <a:off x="2115369" y="5084096"/>
            <a:ext cx="1165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消息通知模块</a:t>
            </a:r>
          </a:p>
        </p:txBody>
      </p:sp>
    </p:spTree>
    <p:extLst>
      <p:ext uri="{BB962C8B-B14F-4D97-AF65-F5344CB8AC3E}">
        <p14:creationId xmlns:p14="http://schemas.microsoft.com/office/powerpoint/2010/main" val="80684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8A006-6B71-4218-9FA1-8A60D10598B2}"/>
              </a:ext>
            </a:extLst>
          </p:cNvPr>
          <p:cNvGrpSpPr/>
          <p:nvPr/>
        </p:nvGrpSpPr>
        <p:grpSpPr>
          <a:xfrm>
            <a:off x="524001" y="1189370"/>
            <a:ext cx="4809459" cy="4809459"/>
            <a:chOff x="3691270" y="1354087"/>
            <a:chExt cx="4809459" cy="480945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58787F3-0C10-4B4A-B8AC-8ED15247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270" y="1354087"/>
              <a:ext cx="4809459" cy="4809459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704064A-F673-4822-88FA-FDDCF0BB548F}"/>
                </a:ext>
              </a:extLst>
            </p:cNvPr>
            <p:cNvSpPr/>
            <p:nvPr/>
          </p:nvSpPr>
          <p:spPr>
            <a:xfrm>
              <a:off x="3748900" y="1411717"/>
              <a:ext cx="4694199" cy="4694199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7B58857A-80C3-4560-9033-728EC74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38"/>
            <a:ext cx="8969375" cy="663575"/>
          </a:xfrm>
        </p:spPr>
        <p:txBody>
          <a:bodyPr/>
          <a:lstStyle/>
          <a:p>
            <a:r>
              <a:rPr lang="zh-CN" altLang="en-US" dirty="0"/>
              <a:t>需求重现</a:t>
            </a:r>
          </a:p>
        </p:txBody>
      </p:sp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54E9787E-9FCC-4E8A-9474-F7EB59489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 b="2237"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B9438ECF-6B5F-4ED0-B317-2EF855DBB77A}"/>
              </a:ext>
            </a:extLst>
          </p:cNvPr>
          <p:cNvGrpSpPr/>
          <p:nvPr/>
        </p:nvGrpSpPr>
        <p:grpSpPr>
          <a:xfrm>
            <a:off x="304800" y="656491"/>
            <a:ext cx="11887200" cy="108488"/>
            <a:chOff x="304800" y="656491"/>
            <a:chExt cx="11887200" cy="108488"/>
          </a:xfrm>
        </p:grpSpPr>
        <p:cxnSp>
          <p:nvCxnSpPr>
            <p:cNvPr id="38" name="直线连接符 3">
              <a:extLst>
                <a:ext uri="{FF2B5EF4-FFF2-40B4-BE49-F238E27FC236}">
                  <a16:creationId xmlns:a16="http://schemas.microsoft.com/office/drawing/2014/main" id="{74BC6CA5-7A28-463C-96D2-A7DF2B0521C1}"/>
                </a:ext>
              </a:extLst>
            </p:cNvPr>
            <p:cNvCxnSpPr/>
            <p:nvPr/>
          </p:nvCxnSpPr>
          <p:spPr>
            <a:xfrm>
              <a:off x="304800" y="716853"/>
              <a:ext cx="10268700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89869E-AF7E-4FD2-BADB-C3A9E74B697D}"/>
                </a:ext>
              </a:extLst>
            </p:cNvPr>
            <p:cNvSpPr/>
            <p:nvPr/>
          </p:nvSpPr>
          <p:spPr>
            <a:xfrm>
              <a:off x="9329980" y="656491"/>
              <a:ext cx="2862020" cy="1084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/>
            </a:p>
          </p:txBody>
        </p:sp>
      </p:grpSp>
      <p:pic>
        <p:nvPicPr>
          <p:cNvPr id="20" name="图形 19">
            <a:extLst>
              <a:ext uri="{FF2B5EF4-FFF2-40B4-BE49-F238E27FC236}">
                <a16:creationId xmlns:a16="http://schemas.microsoft.com/office/drawing/2014/main" id="{459631A3-D7D6-4FCE-9358-7D45394C8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800" y="30163"/>
            <a:ext cx="669924" cy="669924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840D4C-56E7-144C-A433-4A5D3F1E5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921801"/>
              </p:ext>
            </p:extLst>
          </p:nvPr>
        </p:nvGraphicFramePr>
        <p:xfrm>
          <a:off x="193709" y="1081406"/>
          <a:ext cx="118045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7A99348-5436-35F7-B54C-AF5C5B2BF517}"/>
              </a:ext>
            </a:extLst>
          </p:cNvPr>
          <p:cNvSpPr txBox="1"/>
          <p:nvPr/>
        </p:nvSpPr>
        <p:spPr>
          <a:xfrm>
            <a:off x="1597306" y="2913576"/>
            <a:ext cx="3338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后台管理模块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830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我给母校送模板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我给母校送模板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356</Words>
  <Application>Microsoft Office PowerPoint</Application>
  <PresentationFormat>宽屏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Helvetica Light</vt:lpstr>
      <vt:lpstr>等线</vt:lpstr>
      <vt:lpstr>微软雅黑</vt:lpstr>
      <vt:lpstr>微软雅黑 Light</vt:lpstr>
      <vt:lpstr>Arial</vt:lpstr>
      <vt:lpstr>Impact</vt:lpstr>
      <vt:lpstr>Office 主题​​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需求重现</vt:lpstr>
      <vt:lpstr>需求重现</vt:lpstr>
      <vt:lpstr>需求重现</vt:lpstr>
      <vt:lpstr>需求重现</vt:lpstr>
      <vt:lpstr>PowerPoint 演示文稿</vt:lpstr>
      <vt:lpstr>项目展示</vt:lpstr>
      <vt:lpstr>PowerPoint 演示文稿</vt:lpstr>
      <vt:lpstr>成员分工</vt:lpstr>
      <vt:lpstr>PowerPoint 演示文稿</vt:lpstr>
      <vt:lpstr>项目总结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滢鑫</dc:creator>
  <cp:lastModifiedBy>瑾川 魏</cp:lastModifiedBy>
  <cp:revision>281</cp:revision>
  <dcterms:created xsi:type="dcterms:W3CDTF">2020-04-16T12:10:00Z</dcterms:created>
  <dcterms:modified xsi:type="dcterms:W3CDTF">2022-06-27T14:59:13Z</dcterms:modified>
</cp:coreProperties>
</file>