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1" r:id="rId8"/>
    <p:sldId id="265" r:id="rId9"/>
    <p:sldId id="267" r:id="rId10"/>
    <p:sldId id="266" r:id="rId11"/>
    <p:sldId id="264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7A932-F704-43F6-B7D3-632C594CAF0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0"/>
      <dgm:spPr/>
    </dgm:pt>
    <dgm:pt modelId="{5156A48C-64EB-4785-93CA-24B851F6147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安全</a:t>
          </a:r>
          <a:r>
            <a:rPr lang="zh-CN" altLang="en-US"/>
            <a:t/>
          </a:r>
          <a:endParaRPr lang="zh-CN" altLang="en-US"/>
        </a:p>
      </dgm:t>
    </dgm:pt>
    <dgm:pt modelId="{44DD142A-493F-4BD2-8BF5-566820976B60}" cxnId="{7C542019-646B-4076-99A4-04E9595A4A46}" type="parTrans">
      <dgm:prSet/>
      <dgm:spPr/>
    </dgm:pt>
    <dgm:pt modelId="{146660E0-8749-4313-9D04-2720140AB0DB}" cxnId="{7C542019-646B-4076-99A4-04E9595A4A46}" type="sibTrans">
      <dgm:prSet/>
      <dgm:spPr/>
    </dgm:pt>
    <dgm:pt modelId="{689B689F-02D1-462C-8E15-3D296F4269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互联网</a:t>
          </a:r>
          <a:r>
            <a:rPr lang="zh-CN" altLang="en-US"/>
            <a:t/>
          </a:r>
          <a:endParaRPr lang="zh-CN" altLang="en-US"/>
        </a:p>
      </dgm:t>
    </dgm:pt>
    <dgm:pt modelId="{1C0C76FB-2BA4-44B3-A4CE-7105F9AAB60F}" cxnId="{963DF1D4-0A9B-45B9-BC6B-8DDCACB6D4B8}" type="parTrans">
      <dgm:prSet/>
      <dgm:spPr/>
    </dgm:pt>
    <dgm:pt modelId="{D350E28F-F50D-4107-86F2-D50420ABC3F3}" cxnId="{963DF1D4-0A9B-45B9-BC6B-8DDCACB6D4B8}" type="sibTrans">
      <dgm:prSet/>
      <dgm:spPr/>
    </dgm:pt>
    <dgm:pt modelId="{59CC0844-7971-42C4-A39E-A72C6724C7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经济基础</a:t>
          </a:r>
          <a:endParaRPr lang="zh-CN" altLang="en-US"/>
        </a:p>
      </dgm:t>
    </dgm:pt>
    <dgm:pt modelId="{8E9587C0-342B-40B9-AE35-1825D74A9715}" cxnId="{1683BE17-9393-4785-A203-285675850731}" type="parTrans">
      <dgm:prSet/>
      <dgm:spPr/>
    </dgm:pt>
    <dgm:pt modelId="{530F4CAA-40D8-4C41-848E-AD1ECB08B082}" cxnId="{1683BE17-9393-4785-A203-285675850731}" type="sibTrans">
      <dgm:prSet/>
      <dgm:spPr/>
    </dgm:pt>
    <dgm:pt modelId="{8517F7A0-1402-4B99-AF53-F54425413A7C}" type="pres">
      <dgm:prSet presAssocID="{40D7A932-F704-43F6-B7D3-632C594CAF0A}" presName="Name0" presStyleCnt="0">
        <dgm:presLayoutVars>
          <dgm:dir/>
          <dgm:animLvl val="lvl"/>
          <dgm:resizeHandles val="exact"/>
        </dgm:presLayoutVars>
      </dgm:prSet>
      <dgm:spPr/>
    </dgm:pt>
    <dgm:pt modelId="{C8259B15-E2AD-4504-B024-E6C02417C749}" type="pres">
      <dgm:prSet presAssocID="{5156A48C-64EB-4785-93CA-24B851F61470}" presName="Name8" presStyleCnt="0"/>
      <dgm:spPr/>
    </dgm:pt>
    <dgm:pt modelId="{AD6D71B4-B4CD-425D-8F41-4F041180B5A5}" type="pres">
      <dgm:prSet presAssocID="{5156A48C-64EB-4785-93CA-24B851F61470}" presName="level" presStyleLbl="node1" presStyleIdx="0" presStyleCnt="3">
        <dgm:presLayoutVars>
          <dgm:chMax val="1"/>
          <dgm:bulletEnabled val="1"/>
        </dgm:presLayoutVars>
      </dgm:prSet>
      <dgm:spPr/>
    </dgm:pt>
    <dgm:pt modelId="{E708EA4F-3C85-4487-AE00-CAE9AB23AF13}" type="pres">
      <dgm:prSet presAssocID="{5156A48C-64EB-4785-93CA-24B851F61470}" presName="levelTx" presStyleCnt="0">
        <dgm:presLayoutVars>
          <dgm:chMax val="1"/>
          <dgm:bulletEnabled val="1"/>
        </dgm:presLayoutVars>
      </dgm:prSet>
      <dgm:spPr/>
    </dgm:pt>
    <dgm:pt modelId="{3E961DA9-5E98-4FA4-BF3C-490FD37073D7}" type="pres">
      <dgm:prSet presAssocID="{689B689F-02D1-462C-8E15-3D296F4269DF}" presName="Name8" presStyleCnt="0"/>
      <dgm:spPr/>
    </dgm:pt>
    <dgm:pt modelId="{B062758B-585A-4490-8407-FEF3B1DB90B9}" type="pres">
      <dgm:prSet presAssocID="{689B689F-02D1-462C-8E15-3D296F4269DF}" presName="level" presStyleLbl="node1" presStyleIdx="1" presStyleCnt="3">
        <dgm:presLayoutVars>
          <dgm:chMax val="1"/>
          <dgm:bulletEnabled val="1"/>
        </dgm:presLayoutVars>
      </dgm:prSet>
      <dgm:spPr/>
    </dgm:pt>
    <dgm:pt modelId="{49661384-A28A-4053-8281-AF5C1EBF1EDB}" type="pres">
      <dgm:prSet presAssocID="{689B689F-02D1-462C-8E15-3D296F4269DF}" presName="levelTx" presStyleCnt="0">
        <dgm:presLayoutVars>
          <dgm:chMax val="1"/>
          <dgm:bulletEnabled val="1"/>
        </dgm:presLayoutVars>
      </dgm:prSet>
      <dgm:spPr/>
    </dgm:pt>
    <dgm:pt modelId="{F16D8E7C-D53A-4BE7-9C19-6F41DFFD9C26}" type="pres">
      <dgm:prSet presAssocID="{59CC0844-7971-42C4-A39E-A72C6724C7CB}" presName="Name8" presStyleCnt="0"/>
      <dgm:spPr/>
    </dgm:pt>
    <dgm:pt modelId="{DABEBFD1-85A7-4430-808F-CFAAD0FA3993}" type="pres">
      <dgm:prSet presAssocID="{59CC0844-7971-42C4-A39E-A72C6724C7CB}" presName="level" presStyleLbl="node1" presStyleIdx="2" presStyleCnt="3">
        <dgm:presLayoutVars>
          <dgm:chMax val="1"/>
          <dgm:bulletEnabled val="1"/>
        </dgm:presLayoutVars>
      </dgm:prSet>
      <dgm:spPr/>
    </dgm:pt>
    <dgm:pt modelId="{B74796E5-522F-4AF5-846B-2B1210F0B80F}" type="pres">
      <dgm:prSet presAssocID="{59CC0844-7971-42C4-A39E-A72C6724C7CB}" presName="levelTx" presStyleCnt="0">
        <dgm:presLayoutVars>
          <dgm:chMax val="1"/>
          <dgm:bulletEnabled val="1"/>
        </dgm:presLayoutVars>
      </dgm:prSet>
      <dgm:spPr/>
    </dgm:pt>
  </dgm:ptLst>
  <dgm:cxnLst>
    <dgm:cxn modelId="{7C542019-646B-4076-99A4-04E9595A4A46}" srcId="{40D7A932-F704-43F6-B7D3-632C594CAF0A}" destId="{5156A48C-64EB-4785-93CA-24B851F61470}" srcOrd="0" destOrd="0" parTransId="{44DD142A-493F-4BD2-8BF5-566820976B60}" sibTransId="{146660E0-8749-4313-9D04-2720140AB0DB}"/>
    <dgm:cxn modelId="{963DF1D4-0A9B-45B9-BC6B-8DDCACB6D4B8}" srcId="{40D7A932-F704-43F6-B7D3-632C594CAF0A}" destId="{689B689F-02D1-462C-8E15-3D296F4269DF}" srcOrd="1" destOrd="0" parTransId="{1C0C76FB-2BA4-44B3-A4CE-7105F9AAB60F}" sibTransId="{D350E28F-F50D-4107-86F2-D50420ABC3F3}"/>
    <dgm:cxn modelId="{1683BE17-9393-4785-A203-285675850731}" srcId="{40D7A932-F704-43F6-B7D3-632C594CAF0A}" destId="{59CC0844-7971-42C4-A39E-A72C6724C7CB}" srcOrd="2" destOrd="0" parTransId="{8E9587C0-342B-40B9-AE35-1825D74A9715}" sibTransId="{530F4CAA-40D8-4C41-848E-AD1ECB08B082}"/>
    <dgm:cxn modelId="{8FA0A978-BBE5-42E7-B560-8D0A577EA209}" type="presOf" srcId="{40D7A932-F704-43F6-B7D3-632C594CAF0A}" destId="{8517F7A0-1402-4B99-AF53-F54425413A7C}" srcOrd="0" destOrd="0" presId="urn:microsoft.com/office/officeart/2005/8/layout/pyramid1"/>
    <dgm:cxn modelId="{6CF52498-B0AD-457D-958F-169086018705}" type="presParOf" srcId="{8517F7A0-1402-4B99-AF53-F54425413A7C}" destId="{C8259B15-E2AD-4504-B024-E6C02417C749}" srcOrd="0" destOrd="0" presId="urn:microsoft.com/office/officeart/2005/8/layout/pyramid1"/>
    <dgm:cxn modelId="{5FA2F36D-B7B1-4B46-A1FB-8387DEE131FF}" type="presParOf" srcId="{C8259B15-E2AD-4504-B024-E6C02417C749}" destId="{AD6D71B4-B4CD-425D-8F41-4F041180B5A5}" srcOrd="0" destOrd="0" presId="urn:microsoft.com/office/officeart/2005/8/layout/pyramid1"/>
    <dgm:cxn modelId="{4B1339C6-5B2E-4A23-992D-FBE9CC69477D}" type="presOf" srcId="{5156A48C-64EB-4785-93CA-24B851F61470}" destId="{AD6D71B4-B4CD-425D-8F41-4F041180B5A5}" srcOrd="0" destOrd="0" presId="urn:microsoft.com/office/officeart/2005/8/layout/pyramid1"/>
    <dgm:cxn modelId="{C84C44AB-1CCE-4903-B99A-9CE652DFBED7}" type="presParOf" srcId="{C8259B15-E2AD-4504-B024-E6C02417C749}" destId="{E708EA4F-3C85-4487-AE00-CAE9AB23AF13}" srcOrd="1" destOrd="0" presId="urn:microsoft.com/office/officeart/2005/8/layout/pyramid1"/>
    <dgm:cxn modelId="{CCA54807-2F70-48FE-B701-2BD3AC47B6A0}" type="presOf" srcId="{5156A48C-64EB-4785-93CA-24B851F61470}" destId="{E708EA4F-3C85-4487-AE00-CAE9AB23AF13}" srcOrd="1" destOrd="0" presId="urn:microsoft.com/office/officeart/2005/8/layout/pyramid1"/>
    <dgm:cxn modelId="{1FAC9ABF-AD6E-4628-96D3-99B97BF4AD8C}" type="presParOf" srcId="{8517F7A0-1402-4B99-AF53-F54425413A7C}" destId="{3E961DA9-5E98-4FA4-BF3C-490FD37073D7}" srcOrd="1" destOrd="0" presId="urn:microsoft.com/office/officeart/2005/8/layout/pyramid1"/>
    <dgm:cxn modelId="{A78603F0-A1C7-449E-848F-56A80FFE81E1}" type="presParOf" srcId="{3E961DA9-5E98-4FA4-BF3C-490FD37073D7}" destId="{B062758B-585A-4490-8407-FEF3B1DB90B9}" srcOrd="0" destOrd="1" presId="urn:microsoft.com/office/officeart/2005/8/layout/pyramid1"/>
    <dgm:cxn modelId="{E787A811-476F-434A-8560-42704DC90AFE}" type="presOf" srcId="{689B689F-02D1-462C-8E15-3D296F4269DF}" destId="{B062758B-585A-4490-8407-FEF3B1DB90B9}" srcOrd="0" destOrd="0" presId="urn:microsoft.com/office/officeart/2005/8/layout/pyramid1"/>
    <dgm:cxn modelId="{2DA012B8-3C18-4DC7-A685-C10430AF91BB}" type="presParOf" srcId="{3E961DA9-5E98-4FA4-BF3C-490FD37073D7}" destId="{49661384-A28A-4053-8281-AF5C1EBF1EDB}" srcOrd="1" destOrd="1" presId="urn:microsoft.com/office/officeart/2005/8/layout/pyramid1"/>
    <dgm:cxn modelId="{E6999318-E0F0-4A7B-8B4E-5A6C66FBC0F7}" type="presOf" srcId="{689B689F-02D1-462C-8E15-3D296F4269DF}" destId="{49661384-A28A-4053-8281-AF5C1EBF1EDB}" srcOrd="1" destOrd="0" presId="urn:microsoft.com/office/officeart/2005/8/layout/pyramid1"/>
    <dgm:cxn modelId="{2337B3CD-DA73-4736-BB7D-803039E24E15}" type="presParOf" srcId="{8517F7A0-1402-4B99-AF53-F54425413A7C}" destId="{F16D8E7C-D53A-4BE7-9C19-6F41DFFD9C26}" srcOrd="2" destOrd="0" presId="urn:microsoft.com/office/officeart/2005/8/layout/pyramid1"/>
    <dgm:cxn modelId="{B604AAB7-A1D5-4443-96F6-6D1F27655422}" type="presParOf" srcId="{F16D8E7C-D53A-4BE7-9C19-6F41DFFD9C26}" destId="{DABEBFD1-85A7-4430-808F-CFAAD0FA3993}" srcOrd="0" destOrd="2" presId="urn:microsoft.com/office/officeart/2005/8/layout/pyramid1"/>
    <dgm:cxn modelId="{E31ADD8B-B524-4D79-AB2C-E68CCACB4E8A}" type="presOf" srcId="{59CC0844-7971-42C4-A39E-A72C6724C7CB}" destId="{DABEBFD1-85A7-4430-808F-CFAAD0FA3993}" srcOrd="0" destOrd="0" presId="urn:microsoft.com/office/officeart/2005/8/layout/pyramid1"/>
    <dgm:cxn modelId="{6816C2A5-0C6D-4F4B-AFE8-8C8FEE2478AD}" type="presParOf" srcId="{F16D8E7C-D53A-4BE7-9C19-6F41DFFD9C26}" destId="{B74796E5-522F-4AF5-846B-2B1210F0B80F}" srcOrd="1" destOrd="2" presId="urn:microsoft.com/office/officeart/2005/8/layout/pyramid1"/>
    <dgm:cxn modelId="{96ADC397-D925-481D-9368-8769CBD2CA60}" type="presOf" srcId="{59CC0844-7971-42C4-A39E-A72C6724C7CB}" destId="{B74796E5-522F-4AF5-846B-2B1210F0B80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5EE113-95D9-4FD6-854B-06FF072FD8B0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0"/>
      <dgm:spPr/>
    </dgm:pt>
    <dgm:pt modelId="{2DD6EEA4-39E6-4EC9-8459-6548BD0C1DB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业务产品</a:t>
          </a:r>
          <a:endParaRPr lang="zh-CN" altLang="en-US"/>
        </a:p>
      </dgm:t>
    </dgm:pt>
    <dgm:pt modelId="{0C1709D8-9231-404C-BAE2-81CFB60D1321}" cxnId="{E2D4725E-F8F3-4AAE-B751-AF2E5E46B455}" type="parTrans">
      <dgm:prSet/>
      <dgm:spPr/>
    </dgm:pt>
    <dgm:pt modelId="{B9922020-F396-4715-AAE3-8EF8B7E633F6}" cxnId="{E2D4725E-F8F3-4AAE-B751-AF2E5E46B455}" type="sibTrans">
      <dgm:prSet/>
      <dgm:spPr/>
    </dgm:pt>
    <dgm:pt modelId="{F247D949-B127-45F5-ADA8-D82CF38A343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开发者</a:t>
          </a:r>
          <a:r>
            <a:rPr lang="zh-CN" altLang="en-US"/>
            <a:t/>
          </a:r>
          <a:endParaRPr lang="zh-CN" altLang="en-US"/>
        </a:p>
      </dgm:t>
    </dgm:pt>
    <dgm:pt modelId="{833AE9D7-9B9E-40F2-A066-A08103141A9C}" cxnId="{97A83ED5-1680-403C-9F72-28F03D3B01E5}" type="parTrans">
      <dgm:prSet/>
      <dgm:spPr/>
    </dgm:pt>
    <dgm:pt modelId="{74EA4E93-3B09-42D5-8F77-D3A46CBB2720}" cxnId="{97A83ED5-1680-403C-9F72-28F03D3B01E5}" type="sibTrans">
      <dgm:prSet/>
      <dgm:spPr/>
    </dgm:pt>
    <dgm:pt modelId="{78800E7B-8CD5-44D4-89BD-FFF7F43A8AB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安全</a:t>
          </a:r>
          <a:r>
            <a:rPr lang="zh-CN" altLang="en-US"/>
            <a:t/>
          </a:r>
          <a:endParaRPr lang="zh-CN" altLang="en-US"/>
        </a:p>
      </dgm:t>
    </dgm:pt>
    <dgm:pt modelId="{51B8F5B5-E603-4E5E-BEF5-2A8EB759DF2C}" cxnId="{3FB2D330-A25F-4D91-A293-BADB76561EBE}" type="parTrans">
      <dgm:prSet/>
      <dgm:spPr/>
    </dgm:pt>
    <dgm:pt modelId="{467AE74D-E767-4A4E-B551-1D6BF0BFCFE6}" cxnId="{3FB2D330-A25F-4D91-A293-BADB76561EBE}" type="sibTrans">
      <dgm:prSet/>
      <dgm:spPr/>
    </dgm:pt>
    <dgm:pt modelId="{1E959DFC-C90F-4824-804D-98FE898FF05A}" type="pres">
      <dgm:prSet presAssocID="{C25EE113-95D9-4FD6-854B-06FF072FD8B0}" presName="Name0" presStyleCnt="0">
        <dgm:presLayoutVars>
          <dgm:dir/>
          <dgm:animLvl val="lvl"/>
          <dgm:resizeHandles val="exact"/>
        </dgm:presLayoutVars>
      </dgm:prSet>
      <dgm:spPr/>
    </dgm:pt>
    <dgm:pt modelId="{1A3E6F4F-1093-4331-8187-054C12BC1045}" type="pres">
      <dgm:prSet presAssocID="{2DD6EEA4-39E6-4EC9-8459-6548BD0C1DB7}" presName="Name8" presStyleCnt="0"/>
      <dgm:spPr/>
    </dgm:pt>
    <dgm:pt modelId="{64942E46-8569-481E-A1F3-69FA353877DA}" type="pres">
      <dgm:prSet presAssocID="{2DD6EEA4-39E6-4EC9-8459-6548BD0C1DB7}" presName="level" presStyleLbl="node1" presStyleIdx="0" presStyleCnt="3">
        <dgm:presLayoutVars>
          <dgm:chMax val="1"/>
          <dgm:bulletEnabled val="1"/>
        </dgm:presLayoutVars>
      </dgm:prSet>
      <dgm:spPr/>
    </dgm:pt>
    <dgm:pt modelId="{D9C88BFB-E05E-4108-8CE8-DD61D1408391}" type="pres">
      <dgm:prSet presAssocID="{2DD6EEA4-39E6-4EC9-8459-6548BD0C1DB7}" presName="levelTx" presStyleCnt="0">
        <dgm:presLayoutVars>
          <dgm:chMax val="1"/>
          <dgm:bulletEnabled val="1"/>
        </dgm:presLayoutVars>
      </dgm:prSet>
      <dgm:spPr/>
    </dgm:pt>
    <dgm:pt modelId="{33771A4A-080D-4181-BB6A-DA2F8EF8C93E}" type="pres">
      <dgm:prSet presAssocID="{F247D949-B127-45F5-ADA8-D82CF38A343D}" presName="Name8" presStyleCnt="0"/>
      <dgm:spPr/>
    </dgm:pt>
    <dgm:pt modelId="{5DAE6153-817B-4EBA-A1AF-1C2B53A7105F}" type="pres">
      <dgm:prSet presAssocID="{F247D949-B127-45F5-ADA8-D82CF38A343D}" presName="level" presStyleLbl="node1" presStyleIdx="1" presStyleCnt="3">
        <dgm:presLayoutVars>
          <dgm:chMax val="1"/>
          <dgm:bulletEnabled val="1"/>
        </dgm:presLayoutVars>
      </dgm:prSet>
      <dgm:spPr/>
    </dgm:pt>
    <dgm:pt modelId="{AFE1092E-D9B6-4753-B0F8-B37159CAFB6C}" type="pres">
      <dgm:prSet presAssocID="{F247D949-B127-45F5-ADA8-D82CF38A343D}" presName="levelTx" presStyleCnt="0">
        <dgm:presLayoutVars>
          <dgm:chMax val="1"/>
          <dgm:bulletEnabled val="1"/>
        </dgm:presLayoutVars>
      </dgm:prSet>
      <dgm:spPr/>
    </dgm:pt>
    <dgm:pt modelId="{F36E474D-7274-426E-9530-286DBFB7B0EA}" type="pres">
      <dgm:prSet presAssocID="{78800E7B-8CD5-44D4-89BD-FFF7F43A8ABE}" presName="Name8" presStyleCnt="0"/>
      <dgm:spPr/>
    </dgm:pt>
    <dgm:pt modelId="{35FF58F2-24E0-455F-81D3-FE32BEBBE04B}" type="pres">
      <dgm:prSet presAssocID="{78800E7B-8CD5-44D4-89BD-FFF7F43A8ABE}" presName="level" presStyleLbl="node1" presStyleIdx="2" presStyleCnt="3">
        <dgm:presLayoutVars>
          <dgm:chMax val="1"/>
          <dgm:bulletEnabled val="1"/>
        </dgm:presLayoutVars>
      </dgm:prSet>
      <dgm:spPr/>
    </dgm:pt>
    <dgm:pt modelId="{21527785-54F6-45D9-A407-1C59ECF8E97F}" type="pres">
      <dgm:prSet presAssocID="{78800E7B-8CD5-44D4-89BD-FFF7F43A8ABE}" presName="levelTx" presStyleCnt="0">
        <dgm:presLayoutVars>
          <dgm:chMax val="1"/>
          <dgm:bulletEnabled val="1"/>
        </dgm:presLayoutVars>
      </dgm:prSet>
      <dgm:spPr/>
    </dgm:pt>
  </dgm:ptLst>
  <dgm:cxnLst>
    <dgm:cxn modelId="{E2D4725E-F8F3-4AAE-B751-AF2E5E46B455}" srcId="{C25EE113-95D9-4FD6-854B-06FF072FD8B0}" destId="{2DD6EEA4-39E6-4EC9-8459-6548BD0C1DB7}" srcOrd="0" destOrd="0" parTransId="{0C1709D8-9231-404C-BAE2-81CFB60D1321}" sibTransId="{B9922020-F396-4715-AAE3-8EF8B7E633F6}"/>
    <dgm:cxn modelId="{97A83ED5-1680-403C-9F72-28F03D3B01E5}" srcId="{C25EE113-95D9-4FD6-854B-06FF072FD8B0}" destId="{F247D949-B127-45F5-ADA8-D82CF38A343D}" srcOrd="1" destOrd="0" parTransId="{833AE9D7-9B9E-40F2-A066-A08103141A9C}" sibTransId="{74EA4E93-3B09-42D5-8F77-D3A46CBB2720}"/>
    <dgm:cxn modelId="{3FB2D330-A25F-4D91-A293-BADB76561EBE}" srcId="{C25EE113-95D9-4FD6-854B-06FF072FD8B0}" destId="{78800E7B-8CD5-44D4-89BD-FFF7F43A8ABE}" srcOrd="2" destOrd="0" parTransId="{51B8F5B5-E603-4E5E-BEF5-2A8EB759DF2C}" sibTransId="{467AE74D-E767-4A4E-B551-1D6BF0BFCFE6}"/>
    <dgm:cxn modelId="{B124139D-08C8-41AE-9134-DE23C1404B17}" type="presOf" srcId="{C25EE113-95D9-4FD6-854B-06FF072FD8B0}" destId="{1E959DFC-C90F-4824-804D-98FE898FF05A}" srcOrd="0" destOrd="0" presId="urn:microsoft.com/office/officeart/2005/8/layout/pyramid3"/>
    <dgm:cxn modelId="{2B761737-0187-4331-A445-441B1E5CE884}" type="presParOf" srcId="{1E959DFC-C90F-4824-804D-98FE898FF05A}" destId="{1A3E6F4F-1093-4331-8187-054C12BC1045}" srcOrd="0" destOrd="0" presId="urn:microsoft.com/office/officeart/2005/8/layout/pyramid3"/>
    <dgm:cxn modelId="{BB6CA7C6-6A35-4D70-A9EE-66DC28D31674}" type="presParOf" srcId="{1A3E6F4F-1093-4331-8187-054C12BC1045}" destId="{64942E46-8569-481E-A1F3-69FA353877DA}" srcOrd="0" destOrd="0" presId="urn:microsoft.com/office/officeart/2005/8/layout/pyramid3"/>
    <dgm:cxn modelId="{580AD9C1-7B90-4C61-8DDE-4C53B3F47F93}" type="presOf" srcId="{2DD6EEA4-39E6-4EC9-8459-6548BD0C1DB7}" destId="{64942E46-8569-481E-A1F3-69FA353877DA}" srcOrd="0" destOrd="0" presId="urn:microsoft.com/office/officeart/2005/8/layout/pyramid3"/>
    <dgm:cxn modelId="{5887FAFD-ED5E-4215-93EC-95C7220480BF}" type="presParOf" srcId="{1A3E6F4F-1093-4331-8187-054C12BC1045}" destId="{D9C88BFB-E05E-4108-8CE8-DD61D1408391}" srcOrd="1" destOrd="0" presId="urn:microsoft.com/office/officeart/2005/8/layout/pyramid3"/>
    <dgm:cxn modelId="{3C7697DC-C7BB-4367-9163-167FC960BF05}" type="presOf" srcId="{2DD6EEA4-39E6-4EC9-8459-6548BD0C1DB7}" destId="{D9C88BFB-E05E-4108-8CE8-DD61D1408391}" srcOrd="1" destOrd="0" presId="urn:microsoft.com/office/officeart/2005/8/layout/pyramid3"/>
    <dgm:cxn modelId="{6028DB03-1276-497D-8E71-F939D0D725D2}" type="presParOf" srcId="{1E959DFC-C90F-4824-804D-98FE898FF05A}" destId="{33771A4A-080D-4181-BB6A-DA2F8EF8C93E}" srcOrd="1" destOrd="0" presId="urn:microsoft.com/office/officeart/2005/8/layout/pyramid3"/>
    <dgm:cxn modelId="{2BBC2DEF-C240-45F8-A128-E696876CAE5A}" type="presParOf" srcId="{33771A4A-080D-4181-BB6A-DA2F8EF8C93E}" destId="{5DAE6153-817B-4EBA-A1AF-1C2B53A7105F}" srcOrd="0" destOrd="1" presId="urn:microsoft.com/office/officeart/2005/8/layout/pyramid3"/>
    <dgm:cxn modelId="{76D0226C-7D4D-469B-A2AF-A0A2CCA0F0A6}" type="presOf" srcId="{F247D949-B127-45F5-ADA8-D82CF38A343D}" destId="{5DAE6153-817B-4EBA-A1AF-1C2B53A7105F}" srcOrd="0" destOrd="0" presId="urn:microsoft.com/office/officeart/2005/8/layout/pyramid3"/>
    <dgm:cxn modelId="{E0947650-C77E-43A6-9199-435074F35C19}" type="presParOf" srcId="{33771A4A-080D-4181-BB6A-DA2F8EF8C93E}" destId="{AFE1092E-D9B6-4753-B0F8-B37159CAFB6C}" srcOrd="1" destOrd="1" presId="urn:microsoft.com/office/officeart/2005/8/layout/pyramid3"/>
    <dgm:cxn modelId="{77C744DC-2669-4DF1-A893-25550913592A}" type="presOf" srcId="{F247D949-B127-45F5-ADA8-D82CF38A343D}" destId="{AFE1092E-D9B6-4753-B0F8-B37159CAFB6C}" srcOrd="1" destOrd="0" presId="urn:microsoft.com/office/officeart/2005/8/layout/pyramid3"/>
    <dgm:cxn modelId="{1053503C-4578-4DBF-B347-6AE2D2273650}" type="presParOf" srcId="{1E959DFC-C90F-4824-804D-98FE898FF05A}" destId="{F36E474D-7274-426E-9530-286DBFB7B0EA}" srcOrd="2" destOrd="0" presId="urn:microsoft.com/office/officeart/2005/8/layout/pyramid3"/>
    <dgm:cxn modelId="{67CEA1DA-89D0-4BCA-93CC-20860E442171}" type="presParOf" srcId="{F36E474D-7274-426E-9530-286DBFB7B0EA}" destId="{35FF58F2-24E0-455F-81D3-FE32BEBBE04B}" srcOrd="0" destOrd="2" presId="urn:microsoft.com/office/officeart/2005/8/layout/pyramid3"/>
    <dgm:cxn modelId="{ED15CE11-8CB6-4306-A538-77FB6C0D1B5D}" type="presOf" srcId="{78800E7B-8CD5-44D4-89BD-FFF7F43A8ABE}" destId="{35FF58F2-24E0-455F-81D3-FE32BEBBE04B}" srcOrd="0" destOrd="0" presId="urn:microsoft.com/office/officeart/2005/8/layout/pyramid3"/>
    <dgm:cxn modelId="{6E0A602C-5EF3-4D36-911C-5AB017698372}" type="presParOf" srcId="{F36E474D-7274-426E-9530-286DBFB7B0EA}" destId="{21527785-54F6-45D9-A407-1C59ECF8E97F}" srcOrd="1" destOrd="2" presId="urn:microsoft.com/office/officeart/2005/8/layout/pyramid3"/>
    <dgm:cxn modelId="{2171B259-A650-4652-BD26-D71637158B16}" type="presOf" srcId="{78800E7B-8CD5-44D4-89BD-FFF7F43A8ABE}" destId="{21527785-54F6-45D9-A407-1C59ECF8E97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259BE-FD81-44F8-8AD8-696122467FE8}" type="doc">
      <dgm:prSet loTypeId="list" loCatId="list" qsTypeId="urn:microsoft.com/office/officeart/2005/8/quickstyle/simple2" qsCatId="simple" csTypeId="urn:microsoft.com/office/officeart/2005/8/colors/colorful4" csCatId="accent1" phldr="0"/>
      <dgm:spPr/>
      <dgm:t>
        <a:bodyPr/>
        <a:p>
          <a:endParaRPr lang="zh-CN" altLang="en-US"/>
        </a:p>
      </dgm:t>
    </dgm:pt>
    <dgm:pt modelId="{D49F27BA-C7D4-47F5-A566-6558CB160CC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游戏市场</a:t>
          </a:r>
          <a:r>
            <a:rPr lang="zh-CN" altLang="en-US"/>
            <a:t/>
          </a:r>
          <a:endParaRPr lang="zh-CN" altLang="en-US"/>
        </a:p>
      </dgm:t>
    </dgm:pt>
    <dgm:pt modelId="{DFF52EEB-FE15-4438-9ABF-8177F955BE98}" cxnId="{724611FE-5B68-4783-994A-F56EAC24705E}" type="parTrans">
      <dgm:prSet/>
      <dgm:spPr/>
      <dgm:t>
        <a:bodyPr/>
        <a:p>
          <a:endParaRPr lang="zh-CN" altLang="en-US"/>
        </a:p>
      </dgm:t>
    </dgm:pt>
    <dgm:pt modelId="{6C7F23EE-527F-445D-A03B-C095553F5BFB}" cxnId="{724611FE-5B68-4783-994A-F56EAC24705E}" type="sibTrans">
      <dgm:prSet/>
      <dgm:spPr/>
      <dgm:t>
        <a:bodyPr/>
        <a:p>
          <a:endParaRPr lang="zh-CN" altLang="en-US"/>
        </a:p>
      </dgm:t>
    </dgm:pt>
    <dgm:pt modelId="{9EA2BCD1-0D78-4E94-A73B-32D726AF7A4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$</a:t>
          </a:r>
          <a:r>
            <a:rPr lang="en-US" altLang="zh-CN"/>
            <a:t>150 trillion market</a:t>
          </a:r>
          <a:r>
            <a:rPr lang="en-US" altLang="zh-CN"/>
            <a:t/>
          </a:r>
          <a:endParaRPr lang="en-US" altLang="zh-CN"/>
        </a:p>
      </dgm:t>
    </dgm:pt>
    <dgm:pt modelId="{953B678C-BBCF-4B85-A6D8-4576A3CAAE8A}" cxnId="{B3B67B02-2341-4473-B10D-8DAB932E8481}" type="parTrans">
      <dgm:prSet/>
      <dgm:spPr/>
      <dgm:t>
        <a:bodyPr/>
        <a:p>
          <a:endParaRPr lang="zh-CN" altLang="en-US"/>
        </a:p>
      </dgm:t>
    </dgm:pt>
    <dgm:pt modelId="{987F1CEA-C3B3-4FDA-9632-03C9D800C3D3}" cxnId="{B3B67B02-2341-4473-B10D-8DAB932E8481}" type="sibTrans">
      <dgm:prSet/>
      <dgm:spPr/>
      <dgm:t>
        <a:bodyPr/>
        <a:p>
          <a:endParaRPr lang="zh-CN" altLang="en-US"/>
        </a:p>
      </dgm:t>
    </dgm:pt>
    <dgm:pt modelId="{50225258-1ABB-4F49-903B-FD3413C92BA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Software orientated hardware</a:t>
          </a:r>
          <a:r>
            <a:rPr lang="zh-CN" altLang="en-US"/>
            <a:t/>
          </a:r>
          <a:endParaRPr lang="zh-CN" altLang="en-US"/>
        </a:p>
      </dgm:t>
    </dgm:pt>
    <dgm:pt modelId="{C5E14BCE-1581-4AA8-8DA9-FE1DD9C6DD40}" cxnId="{6BBCC08D-7E77-475C-8E66-4AF5C3D01B9D}" type="parTrans">
      <dgm:prSet/>
      <dgm:spPr/>
    </dgm:pt>
    <dgm:pt modelId="{9B5A5E36-72FA-4D41-BF12-A6E1E461015F}" cxnId="{6BBCC08D-7E77-475C-8E66-4AF5C3D01B9D}" type="sibTrans">
      <dgm:prSet/>
      <dgm:spPr/>
    </dgm:pt>
    <dgm:pt modelId="{73F0E6AA-1B12-4917-A5B9-27714EB21A6F}" type="pres">
      <dgm:prSet presAssocID="{70E259BE-FD81-44F8-8AD8-696122467FE8}" presName="list" presStyleCnt="0">
        <dgm:presLayoutVars>
          <dgm:dir/>
          <dgm:animLvl val="lvl"/>
        </dgm:presLayoutVars>
      </dgm:prSet>
      <dgm:spPr/>
    </dgm:pt>
    <dgm:pt modelId="{9EB08046-B0A8-40D6-9F0C-C2EFDB819E01}" type="pres">
      <dgm:prSet presAssocID="{D49F27BA-C7D4-47F5-A566-6558CB160CCE}" presName="posSpace" presStyleCnt="0"/>
      <dgm:spPr/>
    </dgm:pt>
    <dgm:pt modelId="{771756F4-E425-4246-8438-12F2B4FD2670}" type="pres">
      <dgm:prSet presAssocID="{D49F27BA-C7D4-47F5-A566-6558CB160CCE}" presName="vertFlow" presStyleCnt="0"/>
      <dgm:spPr/>
    </dgm:pt>
    <dgm:pt modelId="{55853259-BBE5-4C45-95ED-7DCB7230171A}" type="pres">
      <dgm:prSet presAssocID="{D49F27BA-C7D4-47F5-A566-6558CB160CCE}" presName="topSpace" presStyleCnt="0"/>
      <dgm:spPr/>
    </dgm:pt>
    <dgm:pt modelId="{8C960F9D-26EC-4627-9CF2-7B18C666CB35}" type="pres">
      <dgm:prSet presAssocID="{D49F27BA-C7D4-47F5-A566-6558CB160CCE}" presName="firstComp" presStyleCnt="0"/>
      <dgm:spPr/>
    </dgm:pt>
    <dgm:pt modelId="{F8D49E38-B053-4501-BD89-EB8E5A6A61CD}" type="pres">
      <dgm:prSet presAssocID="{D49F27BA-C7D4-47F5-A566-6558CB160CCE}" presName="firstChild" presStyleLbl="bgAccFollowNode1" presStyleIdx="0" presStyleCnt="2"/>
      <dgm:spPr/>
    </dgm:pt>
    <dgm:pt modelId="{28FDBCD3-F61A-450D-892D-E8EA240C3445}" type="pres">
      <dgm:prSet presAssocID="{D49F27BA-C7D4-47F5-A566-6558CB160CCE}" presName="firstChildTx" presStyleCnt="0">
        <dgm:presLayoutVars>
          <dgm:bulletEnabled val="1"/>
        </dgm:presLayoutVars>
      </dgm:prSet>
      <dgm:spPr/>
    </dgm:pt>
    <dgm:pt modelId="{CBF222B2-B5F6-43A8-9175-664864188021}" type="pres">
      <dgm:prSet presAssocID="{50225258-1ABB-4F49-903B-FD3413C92BA8}" presName="comp" presStyleCnt="0"/>
      <dgm:spPr/>
    </dgm:pt>
    <dgm:pt modelId="{93462520-6C3E-4528-91C2-32BD572DA6CC}" type="pres">
      <dgm:prSet presAssocID="{50225258-1ABB-4F49-903B-FD3413C92BA8}" presName="child" presStyleLbl="bgAccFollowNode1" presStyleIdx="1" presStyleCnt="2"/>
      <dgm:spPr/>
    </dgm:pt>
    <dgm:pt modelId="{4B7781D4-9346-49A7-8724-4FF465126EE1}" type="pres">
      <dgm:prSet presAssocID="{50225258-1ABB-4F49-903B-FD3413C92BA8}" presName="childTx" presStyleCnt="0">
        <dgm:presLayoutVars>
          <dgm:bulletEnabled val="1"/>
        </dgm:presLayoutVars>
      </dgm:prSet>
      <dgm:spPr/>
    </dgm:pt>
    <dgm:pt modelId="{E16CB8C9-D1FB-4FF3-8667-AEACA8E83E5C}" type="pres">
      <dgm:prSet presAssocID="{D49F27BA-C7D4-47F5-A566-6558CB160CCE}" presName="negSpace" presStyleCnt="0"/>
      <dgm:spPr/>
    </dgm:pt>
    <dgm:pt modelId="{92447B8B-B043-4F04-A3B7-D0DE831D4431}" type="pres">
      <dgm:prSet presAssocID="{D49F27BA-C7D4-47F5-A566-6558CB160CCE}" presName="circle" presStyleLbl="node1" presStyleIdx="0" presStyleCnt="1"/>
      <dgm:spPr/>
    </dgm:pt>
  </dgm:ptLst>
  <dgm:cxnLst>
    <dgm:cxn modelId="{724611FE-5B68-4783-994A-F56EAC24705E}" srcId="{70E259BE-FD81-44F8-8AD8-696122467FE8}" destId="{D49F27BA-C7D4-47F5-A566-6558CB160CCE}" srcOrd="0" destOrd="0" parTransId="{DFF52EEB-FE15-4438-9ABF-8177F955BE98}" sibTransId="{6C7F23EE-527F-445D-A03B-C095553F5BFB}"/>
    <dgm:cxn modelId="{B3B67B02-2341-4473-B10D-8DAB932E8481}" srcId="{D49F27BA-C7D4-47F5-A566-6558CB160CCE}" destId="{9EA2BCD1-0D78-4E94-A73B-32D726AF7A4B}" srcOrd="0" destOrd="0" parTransId="{953B678C-BBCF-4B85-A6D8-4576A3CAAE8A}" sibTransId="{987F1CEA-C3B3-4FDA-9632-03C9D800C3D3}"/>
    <dgm:cxn modelId="{6BBCC08D-7E77-475C-8E66-4AF5C3D01B9D}" srcId="{D49F27BA-C7D4-47F5-A566-6558CB160CCE}" destId="{50225258-1ABB-4F49-903B-FD3413C92BA8}" srcOrd="1" destOrd="0" parTransId="{C5E14BCE-1581-4AA8-8DA9-FE1DD9C6DD40}" sibTransId="{9B5A5E36-72FA-4D41-BF12-A6E1E461015F}"/>
    <dgm:cxn modelId="{DA5F6009-8F8F-4D89-98B6-55A3D83E97D2}" type="presOf" srcId="{70E259BE-FD81-44F8-8AD8-696122467FE8}" destId="{73F0E6AA-1B12-4917-A5B9-27714EB21A6F}" srcOrd="0" destOrd="0" presId="urn:microsoft.com/office/officeart/2005/8/layout/hList9"/>
    <dgm:cxn modelId="{888EA0EA-6AD8-49BB-B85B-94823634C359}" type="presParOf" srcId="{73F0E6AA-1B12-4917-A5B9-27714EB21A6F}" destId="{9EB08046-B0A8-40D6-9F0C-C2EFDB819E01}" srcOrd="0" destOrd="0" presId="urn:microsoft.com/office/officeart/2005/8/layout/hList9"/>
    <dgm:cxn modelId="{8FC5AED1-31F4-4A30-B2B2-8E2A2364A524}" type="presParOf" srcId="{73F0E6AA-1B12-4917-A5B9-27714EB21A6F}" destId="{771756F4-E425-4246-8438-12F2B4FD2670}" srcOrd="1" destOrd="0" presId="urn:microsoft.com/office/officeart/2005/8/layout/hList9"/>
    <dgm:cxn modelId="{7A94EF80-9161-4141-BEC4-21E6F0C642AC}" type="presParOf" srcId="{771756F4-E425-4246-8438-12F2B4FD2670}" destId="{55853259-BBE5-4C45-95ED-7DCB7230171A}" srcOrd="0" destOrd="1" presId="urn:microsoft.com/office/officeart/2005/8/layout/hList9"/>
    <dgm:cxn modelId="{FBA0A01A-1168-48B9-9231-D08F88E83750}" type="presParOf" srcId="{771756F4-E425-4246-8438-12F2B4FD2670}" destId="{8C960F9D-26EC-4627-9CF2-7B18C666CB35}" srcOrd="1" destOrd="1" presId="urn:microsoft.com/office/officeart/2005/8/layout/hList9"/>
    <dgm:cxn modelId="{51F4454B-6B3A-48A8-940D-0AE23EACDB52}" type="presParOf" srcId="{8C960F9D-26EC-4627-9CF2-7B18C666CB35}" destId="{F8D49E38-B053-4501-BD89-EB8E5A6A61CD}" srcOrd="0" destOrd="1" presId="urn:microsoft.com/office/officeart/2005/8/layout/hList9"/>
    <dgm:cxn modelId="{B6AC3463-6A45-4F25-B16D-C0581110B3F8}" type="presOf" srcId="{9EA2BCD1-0D78-4E94-A73B-32D726AF7A4B}" destId="{F8D49E38-B053-4501-BD89-EB8E5A6A61CD}" srcOrd="0" destOrd="0" presId="urn:microsoft.com/office/officeart/2005/8/layout/hList9"/>
    <dgm:cxn modelId="{29E8938F-6865-4A50-96A6-C48969B3A9BF}" type="presParOf" srcId="{8C960F9D-26EC-4627-9CF2-7B18C666CB35}" destId="{28FDBCD3-F61A-450D-892D-E8EA240C3445}" srcOrd="1" destOrd="1" presId="urn:microsoft.com/office/officeart/2005/8/layout/hList9"/>
    <dgm:cxn modelId="{44C55BC5-27B0-4B08-871F-EAB16C77403A}" type="presOf" srcId="{9EA2BCD1-0D78-4E94-A73B-32D726AF7A4B}" destId="{28FDBCD3-F61A-450D-892D-E8EA240C3445}" srcOrd="1" destOrd="0" presId="urn:microsoft.com/office/officeart/2005/8/layout/hList9"/>
    <dgm:cxn modelId="{8B4F9F2E-98FB-4A76-8A48-ADFE5095B3B7}" type="presParOf" srcId="{771756F4-E425-4246-8438-12F2B4FD2670}" destId="{CBF222B2-B5F6-43A8-9175-664864188021}" srcOrd="2" destOrd="1" presId="urn:microsoft.com/office/officeart/2005/8/layout/hList9"/>
    <dgm:cxn modelId="{33410A2B-6B16-4F18-818E-501CEA3B370F}" type="presParOf" srcId="{CBF222B2-B5F6-43A8-9175-664864188021}" destId="{93462520-6C3E-4528-91C2-32BD572DA6CC}" srcOrd="0" destOrd="2" presId="urn:microsoft.com/office/officeart/2005/8/layout/hList9"/>
    <dgm:cxn modelId="{4830E72F-C213-45FF-8575-9651215C963A}" type="presOf" srcId="{50225258-1ABB-4F49-903B-FD3413C92BA8}" destId="{93462520-6C3E-4528-91C2-32BD572DA6CC}" srcOrd="0" destOrd="0" presId="urn:microsoft.com/office/officeart/2005/8/layout/hList9"/>
    <dgm:cxn modelId="{D6E9800A-144E-48A3-BE8F-3C4DBD30B478}" type="presParOf" srcId="{CBF222B2-B5F6-43A8-9175-664864188021}" destId="{4B7781D4-9346-49A7-8724-4FF465126EE1}" srcOrd="1" destOrd="2" presId="urn:microsoft.com/office/officeart/2005/8/layout/hList9"/>
    <dgm:cxn modelId="{87D16652-4940-47E4-8D91-0A07071DDE08}" type="presOf" srcId="{50225258-1ABB-4F49-903B-FD3413C92BA8}" destId="{4B7781D4-9346-49A7-8724-4FF465126EE1}" srcOrd="1" destOrd="0" presId="urn:microsoft.com/office/officeart/2005/8/layout/hList9"/>
    <dgm:cxn modelId="{5ED747CB-63CB-4C78-94A1-88A3B46080DD}" type="presParOf" srcId="{73F0E6AA-1B12-4917-A5B9-27714EB21A6F}" destId="{E16CB8C9-D1FB-4FF3-8667-AEACA8E83E5C}" srcOrd="2" destOrd="0" presId="urn:microsoft.com/office/officeart/2005/8/layout/hList9"/>
    <dgm:cxn modelId="{2BD50924-67D0-43DF-B988-BA099DAB34EE}" type="presParOf" srcId="{73F0E6AA-1B12-4917-A5B9-27714EB21A6F}" destId="{92447B8B-B043-4F04-A3B7-D0DE831D4431}" srcOrd="3" destOrd="0" presId="urn:microsoft.com/office/officeart/2005/8/layout/hList9"/>
    <dgm:cxn modelId="{E31EFEB4-3F50-4D8C-90F0-D1516625CDD5}" type="presOf" srcId="{D49F27BA-C7D4-47F5-A566-6558CB160CCE}" destId="{92447B8B-B043-4F04-A3B7-D0DE831D4431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558AF1-0EC6-4D1C-8E90-C05FEAF92E8D}" type="doc">
      <dgm:prSet loTypeId="list" loCatId="list" qsTypeId="urn:microsoft.com/office/officeart/2005/8/quickstyle/simple2" qsCatId="simple" csTypeId="urn:microsoft.com/office/officeart/2005/8/colors/colorful1" csCatId="accent1" phldr="0"/>
      <dgm:spPr/>
      <dgm:t>
        <a:bodyPr/>
        <a:p>
          <a:endParaRPr lang="zh-CN" altLang="en-US"/>
        </a:p>
      </dgm:t>
    </dgm:pt>
    <dgm:pt modelId="{AB71FD9A-F73D-4B51-B3E7-DE053418F91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几个建议</a:t>
          </a:r>
          <a:r>
            <a:rPr lang="en-US" altLang="zh-CN"/>
            <a:t>	</a:t>
          </a:r>
          <a:r>
            <a:rPr lang="en-US" altLang="zh-CN"/>
            <a:t/>
          </a:r>
          <a:endParaRPr lang="en-US" altLang="zh-CN"/>
        </a:p>
      </dgm:t>
    </dgm:pt>
    <dgm:pt modelId="{49832EFD-2DF4-4658-B3AB-26D15C75B3EF}" cxnId="{EF16E664-C95A-4BEB-BA88-C5071150B0D4}" type="parTrans">
      <dgm:prSet/>
      <dgm:spPr/>
      <dgm:t>
        <a:bodyPr/>
        <a:p>
          <a:endParaRPr lang="zh-CN" altLang="en-US"/>
        </a:p>
      </dgm:t>
    </dgm:pt>
    <dgm:pt modelId="{779C825E-56F5-4ECD-9642-4749E96E4A44}" cxnId="{EF16E664-C95A-4BEB-BA88-C5071150B0D4}" type="sibTrans">
      <dgm:prSet/>
      <dgm:spPr/>
      <dgm:t>
        <a:bodyPr/>
        <a:p>
          <a:endParaRPr lang="zh-CN" altLang="en-US"/>
        </a:p>
      </dgm:t>
    </dgm:pt>
    <dgm:pt modelId="{C84205E0-9980-447F-B9E7-472B808E584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uFillTx/>
            </a:rPr>
            <a:t>别钻牛角尖</a:t>
          </a:r>
          <a:r>
            <a:rPr lang="en-US" altLang="zh-CN">
              <a:uFillTx/>
            </a:rPr>
            <a:t/>
          </a:r>
          <a:endParaRPr lang="en-US" altLang="zh-CN">
            <a:uFillTx/>
          </a:endParaRPr>
        </a:p>
      </dgm:t>
    </dgm:pt>
    <dgm:pt modelId="{4530E0F5-C47F-4C11-8926-3025DF970690}" cxnId="{43A0613A-EF1F-4CC2-BDE4-7D6E5B5A3D4D}" type="parTrans">
      <dgm:prSet/>
      <dgm:spPr/>
      <dgm:t>
        <a:bodyPr/>
        <a:p>
          <a:endParaRPr lang="zh-CN" altLang="en-US"/>
        </a:p>
      </dgm:t>
    </dgm:pt>
    <dgm:pt modelId="{2215A685-DDA7-40C3-8A3D-C3B272248D38}" cxnId="{43A0613A-EF1F-4CC2-BDE4-7D6E5B5A3D4D}" type="sibTrans">
      <dgm:prSet/>
      <dgm:spPr/>
      <dgm:t>
        <a:bodyPr/>
        <a:p>
          <a:endParaRPr lang="zh-CN" altLang="en-US"/>
        </a:p>
      </dgm:t>
    </dgm:pt>
    <dgm:pt modelId="{0656BC49-1812-45CB-9879-F3A4E116D8B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uFillTx/>
              <a:sym typeface="+mn-ea"/>
            </a:rPr>
            <a:t>别</a:t>
          </a:r>
          <a:r>
            <a:rPr lang="zh-CN" altLang="en-US">
              <a:uFillTx/>
              <a:sym typeface="+mn-ea"/>
            </a:rPr>
            <a:t>从自己身上找原因</a:t>
          </a:r>
          <a:r>
            <a:rPr lang="zh-CN" altLang="en-US"/>
            <a:t/>
          </a:r>
          <a:endParaRPr lang="zh-CN" altLang="en-US"/>
        </a:p>
      </dgm:t>
    </dgm:pt>
    <dgm:pt modelId="{43CD9DDC-F958-4452-9962-D96CCEC3043C}" cxnId="{778A0E4E-03D8-4434-8A48-538FD1AD16F0}" type="parTrans">
      <dgm:prSet/>
      <dgm:spPr/>
      <dgm:t>
        <a:bodyPr/>
        <a:p>
          <a:endParaRPr lang="zh-CN" altLang="en-US"/>
        </a:p>
      </dgm:t>
    </dgm:pt>
    <dgm:pt modelId="{31D559F3-6381-4735-8105-C3F03E1FC28B}" cxnId="{778A0E4E-03D8-4434-8A48-538FD1AD16F0}" type="sibTrans">
      <dgm:prSet/>
      <dgm:spPr/>
      <dgm:t>
        <a:bodyPr/>
        <a:p>
          <a:endParaRPr lang="zh-CN" altLang="en-US"/>
        </a:p>
      </dgm:t>
    </dgm:pt>
    <dgm:pt modelId="{62FAB6A1-32F4-44EE-91C5-2B44CFE49F6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uFillTx/>
              <a:sym typeface="+mn-ea"/>
            </a:rPr>
            <a:t>多从别人身上找原因</a:t>
          </a:r>
          <a:r>
            <a:rPr lang="zh-CN" altLang="en-US"/>
            <a:t/>
          </a:r>
          <a:endParaRPr lang="zh-CN" altLang="en-US"/>
        </a:p>
      </dgm:t>
    </dgm:pt>
    <dgm:pt modelId="{0E23654A-99ED-48BC-89E9-B69D23085986}" cxnId="{7801C0E3-8BAE-4CC6-96B7-E5DEDAAE7CC9}" type="parTrans">
      <dgm:prSet/>
      <dgm:spPr/>
      <dgm:t>
        <a:bodyPr/>
        <a:p>
          <a:endParaRPr lang="zh-CN" altLang="en-US"/>
        </a:p>
      </dgm:t>
    </dgm:pt>
    <dgm:pt modelId="{8D041C43-7240-41D0-A545-09E75E1A6F0C}" cxnId="{7801C0E3-8BAE-4CC6-96B7-E5DEDAAE7CC9}" type="sibTrans">
      <dgm:prSet/>
      <dgm:spPr/>
      <dgm:t>
        <a:bodyPr/>
        <a:p>
          <a:endParaRPr lang="zh-CN" altLang="en-US"/>
        </a:p>
      </dgm:t>
    </dgm:pt>
    <dgm:pt modelId="{78B75E3C-067D-4F70-839E-7BE3FF00986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钱能解决所有问题</a:t>
          </a:r>
          <a:r>
            <a:rPr lang="en-US" altLang="zh-CN"/>
            <a:t>(</a:t>
          </a:r>
          <a:r>
            <a:rPr lang="zh-CN" altLang="en-US"/>
            <a:t>包括技术</a:t>
          </a:r>
          <a:r>
            <a:rPr lang="en-US" altLang="zh-CN"/>
            <a:t>)</a:t>
          </a:r>
          <a:r>
            <a:rPr lang="en-US" altLang="zh-CN"/>
            <a:t/>
          </a:r>
          <a:endParaRPr lang="en-US" altLang="zh-CN"/>
        </a:p>
      </dgm:t>
    </dgm:pt>
    <dgm:pt modelId="{D396BE69-7B20-4407-B345-64A2FAB9AC77}" cxnId="{E06F9040-DD2C-4927-9300-1F28DBD389BC}" type="parTrans">
      <dgm:prSet/>
      <dgm:spPr/>
    </dgm:pt>
    <dgm:pt modelId="{5A989C0A-3442-4DD8-A993-8E6DC3E8AB01}" cxnId="{E06F9040-DD2C-4927-9300-1F28DBD389BC}" type="sibTrans">
      <dgm:prSet/>
      <dgm:spPr/>
    </dgm:pt>
    <dgm:pt modelId="{F1B91E75-F1EF-4FA9-BB94-B4CA9D1B5CC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管理学也是一级学科</a:t>
          </a:r>
          <a:endParaRPr lang="zh-CN"/>
        </a:p>
      </dgm:t>
    </dgm:pt>
    <dgm:pt modelId="{5D59FF62-D073-4125-A0B2-1C0DF5BF5E60}" cxnId="{BD5E7ACE-B252-413F-A31F-F79E9D47B268}" type="parTrans">
      <dgm:prSet/>
      <dgm:spPr/>
    </dgm:pt>
    <dgm:pt modelId="{FC5D6CB3-D067-4045-821A-185FCF85D8B4}" cxnId="{BD5E7ACE-B252-413F-A31F-F79E9D47B268}" type="sibTrans">
      <dgm:prSet/>
      <dgm:spPr/>
    </dgm:pt>
    <dgm:pt modelId="{E8B683B4-CC9A-4EAF-8AD1-8E9040E4B842}" type="pres">
      <dgm:prSet presAssocID="{35558AF1-0EC6-4D1C-8E90-C05FEAF92E8D}" presName="layout" presStyleCnt="0">
        <dgm:presLayoutVars>
          <dgm:chMax/>
          <dgm:chPref/>
          <dgm:dir/>
          <dgm:resizeHandles/>
        </dgm:presLayoutVars>
      </dgm:prSet>
      <dgm:spPr/>
    </dgm:pt>
    <dgm:pt modelId="{FFC1A045-8AB1-4DC0-A80E-EBD7CAFE66CE}" type="pres">
      <dgm:prSet presAssocID="{AB71FD9A-F73D-4B51-B3E7-DE053418F91A}" presName="root" presStyleCnt="0">
        <dgm:presLayoutVars>
          <dgm:chMax/>
          <dgm:chPref/>
        </dgm:presLayoutVars>
      </dgm:prSet>
      <dgm:spPr/>
    </dgm:pt>
    <dgm:pt modelId="{F8D12FC8-36F1-4B14-A8D0-B41534B6D825}" type="pres">
      <dgm:prSet presAssocID="{AB71FD9A-F73D-4B51-B3E7-DE053418F91A}" presName="rootComposite" presStyleCnt="0">
        <dgm:presLayoutVars/>
      </dgm:prSet>
      <dgm:spPr/>
    </dgm:pt>
    <dgm:pt modelId="{4883A32C-FB6D-4470-834B-A0D0B519B6E8}" type="pres">
      <dgm:prSet presAssocID="{AB71FD9A-F73D-4B51-B3E7-DE053418F91A}" presName="ParentAccent" presStyleLbl="alignNode1" presStyleIdx="0" presStyleCnt="1"/>
      <dgm:spPr/>
    </dgm:pt>
    <dgm:pt modelId="{16272331-F376-4F78-9E72-6620FFE1EEC3}" type="pres">
      <dgm:prSet presAssocID="{AB71FD9A-F73D-4B51-B3E7-DE053418F91A}" presName="ParentSmallAccent" presStyleLbl="fgAcc1" presStyleIdx="0" presStyleCnt="1"/>
      <dgm:spPr/>
    </dgm:pt>
    <dgm:pt modelId="{D42EB80D-978D-4E33-A14B-3612F1F0EC16}" type="pres">
      <dgm:prSet presAssocID="{AB71FD9A-F73D-4B51-B3E7-DE053418F91A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578214DC-1BB7-4BA1-A6D6-E846C9C25F6B}" type="pres">
      <dgm:prSet presAssocID="{AB71FD9A-F73D-4B51-B3E7-DE053418F91A}" presName="childShape" presStyleCnt="0">
        <dgm:presLayoutVars>
          <dgm:chMax val="0"/>
          <dgm:chPref val="0"/>
        </dgm:presLayoutVars>
      </dgm:prSet>
      <dgm:spPr/>
    </dgm:pt>
    <dgm:pt modelId="{10DED540-3595-43ED-9E4B-5934EBBE357C}" type="pres">
      <dgm:prSet presAssocID="{C84205E0-9980-447F-B9E7-472B808E5842}" presName="childComposite" presStyleCnt="0">
        <dgm:presLayoutVars>
          <dgm:chMax val="0"/>
          <dgm:chPref val="0"/>
        </dgm:presLayoutVars>
      </dgm:prSet>
      <dgm:spPr/>
    </dgm:pt>
    <dgm:pt modelId="{6B4C860A-DBDB-4F25-AEE7-078D55D197F8}" type="pres">
      <dgm:prSet presAssocID="{C84205E0-9980-447F-B9E7-472B808E5842}" presName="ChildAccent" presStyleLbl="solidFgAcc1" presStyleIdx="0" presStyleCnt="5"/>
      <dgm:spPr/>
    </dgm:pt>
    <dgm:pt modelId="{54539F7E-C594-4A33-A548-FC053A5E74C0}" type="pres">
      <dgm:prSet presAssocID="{C84205E0-9980-447F-B9E7-472B808E584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015F0F5-1EFB-46C8-9A7D-A0E002016A95}" type="pres">
      <dgm:prSet presAssocID="{0656BC49-1812-45CB-9879-F3A4E116D8B7}" presName="childComposite" presStyleCnt="0">
        <dgm:presLayoutVars>
          <dgm:chMax val="0"/>
          <dgm:chPref val="0"/>
        </dgm:presLayoutVars>
      </dgm:prSet>
      <dgm:spPr/>
    </dgm:pt>
    <dgm:pt modelId="{E2D49713-C487-4217-897C-F1AC5452D8AE}" type="pres">
      <dgm:prSet presAssocID="{0656BC49-1812-45CB-9879-F3A4E116D8B7}" presName="ChildAccent" presStyleLbl="solidFgAcc1" presStyleIdx="1" presStyleCnt="5"/>
      <dgm:spPr/>
    </dgm:pt>
    <dgm:pt modelId="{C8B4A2BD-9153-4BF1-97C2-56D067BD9B4D}" type="pres">
      <dgm:prSet presAssocID="{0656BC49-1812-45CB-9879-F3A4E116D8B7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46A112DC-C0E7-4B5E-93B2-6829EBAB00C7}" type="pres">
      <dgm:prSet presAssocID="{62FAB6A1-32F4-44EE-91C5-2B44CFE49F6D}" presName="childComposite" presStyleCnt="0">
        <dgm:presLayoutVars>
          <dgm:chMax val="0"/>
          <dgm:chPref val="0"/>
        </dgm:presLayoutVars>
      </dgm:prSet>
      <dgm:spPr/>
    </dgm:pt>
    <dgm:pt modelId="{86D5968F-5D14-425C-BC01-D9BACC060D2B}" type="pres">
      <dgm:prSet presAssocID="{62FAB6A1-32F4-44EE-91C5-2B44CFE49F6D}" presName="ChildAccent" presStyleLbl="solidFgAcc1" presStyleIdx="2" presStyleCnt="5"/>
      <dgm:spPr/>
    </dgm:pt>
    <dgm:pt modelId="{43EAE0DB-A52C-41DB-8B6A-88727B61E0E2}" type="pres">
      <dgm:prSet presAssocID="{62FAB6A1-32F4-44EE-91C5-2B44CFE49F6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FBBF770-EE11-4DAB-8AE1-8EFE414DD571}" type="pres">
      <dgm:prSet presAssocID="{78B75E3C-067D-4F70-839E-7BE3FF009861}" presName="childComposite" presStyleCnt="0">
        <dgm:presLayoutVars>
          <dgm:chMax val="0"/>
          <dgm:chPref val="0"/>
        </dgm:presLayoutVars>
      </dgm:prSet>
      <dgm:spPr/>
    </dgm:pt>
    <dgm:pt modelId="{857513C7-D40E-4C37-8309-BCABF1AD75E6}" type="pres">
      <dgm:prSet presAssocID="{78B75E3C-067D-4F70-839E-7BE3FF009861}" presName="ChildAccent" presStyleLbl="solidFgAcc1" presStyleIdx="3" presStyleCnt="5"/>
      <dgm:spPr/>
    </dgm:pt>
    <dgm:pt modelId="{1A1FA6E6-FB07-4D26-9DBA-192FA77FBE6C}" type="pres">
      <dgm:prSet presAssocID="{78B75E3C-067D-4F70-839E-7BE3FF009861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96561D4-B28E-4266-8285-B5D1CDA00FBC}" type="pres">
      <dgm:prSet presAssocID="{F1B91E75-F1EF-4FA9-BB94-B4CA9D1B5CC1}" presName="childComposite" presStyleCnt="0">
        <dgm:presLayoutVars>
          <dgm:chMax val="0"/>
          <dgm:chPref val="0"/>
        </dgm:presLayoutVars>
      </dgm:prSet>
      <dgm:spPr/>
    </dgm:pt>
    <dgm:pt modelId="{B91B92B2-0DAB-4C2D-8F36-FA068DAD1085}" type="pres">
      <dgm:prSet presAssocID="{F1B91E75-F1EF-4FA9-BB94-B4CA9D1B5CC1}" presName="ChildAccent" presStyleLbl="solidFgAcc1" presStyleIdx="4" presStyleCnt="5"/>
      <dgm:spPr/>
    </dgm:pt>
    <dgm:pt modelId="{C57B81EB-033C-4DFB-A297-2EC54D8A3A31}" type="pres">
      <dgm:prSet presAssocID="{F1B91E75-F1EF-4FA9-BB94-B4CA9D1B5CC1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F16E664-C95A-4BEB-BA88-C5071150B0D4}" srcId="{35558AF1-0EC6-4D1C-8E90-C05FEAF92E8D}" destId="{AB71FD9A-F73D-4B51-B3E7-DE053418F91A}" srcOrd="0" destOrd="0" parTransId="{49832EFD-2DF4-4658-B3AB-26D15C75B3EF}" sibTransId="{779C825E-56F5-4ECD-9642-4749E96E4A44}"/>
    <dgm:cxn modelId="{43A0613A-EF1F-4CC2-BDE4-7D6E5B5A3D4D}" srcId="{AB71FD9A-F73D-4B51-B3E7-DE053418F91A}" destId="{C84205E0-9980-447F-B9E7-472B808E5842}" srcOrd="0" destOrd="0" parTransId="{4530E0F5-C47F-4C11-8926-3025DF970690}" sibTransId="{2215A685-DDA7-40C3-8A3D-C3B272248D38}"/>
    <dgm:cxn modelId="{778A0E4E-03D8-4434-8A48-538FD1AD16F0}" srcId="{AB71FD9A-F73D-4B51-B3E7-DE053418F91A}" destId="{0656BC49-1812-45CB-9879-F3A4E116D8B7}" srcOrd="1" destOrd="0" parTransId="{43CD9DDC-F958-4452-9962-D96CCEC3043C}" sibTransId="{31D559F3-6381-4735-8105-C3F03E1FC28B}"/>
    <dgm:cxn modelId="{7801C0E3-8BAE-4CC6-96B7-E5DEDAAE7CC9}" srcId="{AB71FD9A-F73D-4B51-B3E7-DE053418F91A}" destId="{62FAB6A1-32F4-44EE-91C5-2B44CFE49F6D}" srcOrd="2" destOrd="0" parTransId="{0E23654A-99ED-48BC-89E9-B69D23085986}" sibTransId="{8D041C43-7240-41D0-A545-09E75E1A6F0C}"/>
    <dgm:cxn modelId="{E06F9040-DD2C-4927-9300-1F28DBD389BC}" srcId="{AB71FD9A-F73D-4B51-B3E7-DE053418F91A}" destId="{78B75E3C-067D-4F70-839E-7BE3FF009861}" srcOrd="3" destOrd="0" parTransId="{D396BE69-7B20-4407-B345-64A2FAB9AC77}" sibTransId="{5A989C0A-3442-4DD8-A993-8E6DC3E8AB01}"/>
    <dgm:cxn modelId="{BD5E7ACE-B252-413F-A31F-F79E9D47B268}" srcId="{AB71FD9A-F73D-4B51-B3E7-DE053418F91A}" destId="{F1B91E75-F1EF-4FA9-BB94-B4CA9D1B5CC1}" srcOrd="4" destOrd="0" parTransId="{5D59FF62-D073-4125-A0B2-1C0DF5BF5E60}" sibTransId="{FC5D6CB3-D067-4045-821A-185FCF85D8B4}"/>
    <dgm:cxn modelId="{791B81CB-8CE4-4D20-AC47-F09E5E29D21B}" type="presOf" srcId="{35558AF1-0EC6-4D1C-8E90-C05FEAF92E8D}" destId="{E8B683B4-CC9A-4EAF-8AD1-8E9040E4B842}" srcOrd="0" destOrd="0" presId="urn:microsoft.com/office/officeart/2008/layout/SquareAccentList"/>
    <dgm:cxn modelId="{172922B5-D541-43AC-9E04-768D2FC6B110}" type="presParOf" srcId="{E8B683B4-CC9A-4EAF-8AD1-8E9040E4B842}" destId="{FFC1A045-8AB1-4DC0-A80E-EBD7CAFE66CE}" srcOrd="0" destOrd="0" presId="urn:microsoft.com/office/officeart/2008/layout/SquareAccentList"/>
    <dgm:cxn modelId="{407BD647-2C84-45F0-B2D7-5A4ECF2476EA}" type="presParOf" srcId="{FFC1A045-8AB1-4DC0-A80E-EBD7CAFE66CE}" destId="{F8D12FC8-36F1-4B14-A8D0-B41534B6D825}" srcOrd="0" destOrd="0" presId="urn:microsoft.com/office/officeart/2008/layout/SquareAccentList"/>
    <dgm:cxn modelId="{93C08D43-191C-4BD8-8311-D4C4B719DAB7}" type="presOf" srcId="{AB71FD9A-F73D-4B51-B3E7-DE053418F91A}" destId="{F8D12FC8-36F1-4B14-A8D0-B41534B6D825}" srcOrd="0" destOrd="0" presId="urn:microsoft.com/office/officeart/2008/layout/SquareAccentList"/>
    <dgm:cxn modelId="{22E71CA0-096E-4FBF-984E-3D0F3C2D25A4}" type="presParOf" srcId="{F8D12FC8-36F1-4B14-A8D0-B41534B6D825}" destId="{4883A32C-FB6D-4470-834B-A0D0B519B6E8}" srcOrd="0" destOrd="0" presId="urn:microsoft.com/office/officeart/2008/layout/SquareAccentList"/>
    <dgm:cxn modelId="{5E661DAC-6523-4BF2-905A-82D395288A97}" type="presParOf" srcId="{F8D12FC8-36F1-4B14-A8D0-B41534B6D825}" destId="{16272331-F376-4F78-9E72-6620FFE1EEC3}" srcOrd="1" destOrd="0" presId="urn:microsoft.com/office/officeart/2008/layout/SquareAccentList"/>
    <dgm:cxn modelId="{83DB985B-2639-407C-B4CF-954577EA87F6}" type="presParOf" srcId="{F8D12FC8-36F1-4B14-A8D0-B41534B6D825}" destId="{D42EB80D-978D-4E33-A14B-3612F1F0EC16}" srcOrd="2" destOrd="0" presId="urn:microsoft.com/office/officeart/2008/layout/SquareAccentList"/>
    <dgm:cxn modelId="{F8EB9EE1-B5AC-4551-A6FB-CF3C402E82A6}" type="presOf" srcId="{AB71FD9A-F73D-4B51-B3E7-DE053418F91A}" destId="{D42EB80D-978D-4E33-A14B-3612F1F0EC16}" srcOrd="0" destOrd="0" presId="urn:microsoft.com/office/officeart/2008/layout/SquareAccentList"/>
    <dgm:cxn modelId="{BBB45468-502B-4FEB-B727-EC5A0B9AAC0E}" type="presParOf" srcId="{FFC1A045-8AB1-4DC0-A80E-EBD7CAFE66CE}" destId="{578214DC-1BB7-4BA1-A6D6-E846C9C25F6B}" srcOrd="1" destOrd="0" presId="urn:microsoft.com/office/officeart/2008/layout/SquareAccentList"/>
    <dgm:cxn modelId="{E17C6FE0-2F8C-4831-A9B7-075B207D7903}" type="presParOf" srcId="{578214DC-1BB7-4BA1-A6D6-E846C9C25F6B}" destId="{10DED540-3595-43ED-9E4B-5934EBBE357C}" srcOrd="0" destOrd="1" presId="urn:microsoft.com/office/officeart/2008/layout/SquareAccentList"/>
    <dgm:cxn modelId="{8927B2FE-5E6E-4D83-AD48-7BE301AD8849}" type="presParOf" srcId="{10DED540-3595-43ED-9E4B-5934EBBE357C}" destId="{6B4C860A-DBDB-4F25-AEE7-078D55D197F8}" srcOrd="0" destOrd="0" presId="urn:microsoft.com/office/officeart/2008/layout/SquareAccentList"/>
    <dgm:cxn modelId="{38F7728D-E34F-4B37-BED2-CEE2C5663B50}" type="presParOf" srcId="{10DED540-3595-43ED-9E4B-5934EBBE357C}" destId="{54539F7E-C594-4A33-A548-FC053A5E74C0}" srcOrd="1" destOrd="0" presId="urn:microsoft.com/office/officeart/2008/layout/SquareAccentList"/>
    <dgm:cxn modelId="{D7E11908-3F9F-4854-B931-76D3ECDBD10A}" type="presOf" srcId="{C84205E0-9980-447F-B9E7-472B808E5842}" destId="{54539F7E-C594-4A33-A548-FC053A5E74C0}" srcOrd="0" destOrd="0" presId="urn:microsoft.com/office/officeart/2008/layout/SquareAccentList"/>
    <dgm:cxn modelId="{EF3014CB-7B23-49F0-85D8-5EF2684B8169}" type="presParOf" srcId="{578214DC-1BB7-4BA1-A6D6-E846C9C25F6B}" destId="{3015F0F5-1EFB-46C8-9A7D-A0E002016A95}" srcOrd="1" destOrd="1" presId="urn:microsoft.com/office/officeart/2008/layout/SquareAccentList"/>
    <dgm:cxn modelId="{D2427EC5-1B70-402D-8798-B96AE61B22E3}" type="presParOf" srcId="{3015F0F5-1EFB-46C8-9A7D-A0E002016A95}" destId="{E2D49713-C487-4217-897C-F1AC5452D8AE}" srcOrd="0" destOrd="1" presId="urn:microsoft.com/office/officeart/2008/layout/SquareAccentList"/>
    <dgm:cxn modelId="{D1D609E6-5461-4491-869A-5CCB94457179}" type="presParOf" srcId="{3015F0F5-1EFB-46C8-9A7D-A0E002016A95}" destId="{C8B4A2BD-9153-4BF1-97C2-56D067BD9B4D}" srcOrd="1" destOrd="1" presId="urn:microsoft.com/office/officeart/2008/layout/SquareAccentList"/>
    <dgm:cxn modelId="{D976FBC1-65F8-490E-9910-D02C083DBF8E}" type="presOf" srcId="{0656BC49-1812-45CB-9879-F3A4E116D8B7}" destId="{C8B4A2BD-9153-4BF1-97C2-56D067BD9B4D}" srcOrd="0" destOrd="0" presId="urn:microsoft.com/office/officeart/2008/layout/SquareAccentList"/>
    <dgm:cxn modelId="{A9B8475F-864D-4934-B8D7-40F4789A568F}" type="presParOf" srcId="{578214DC-1BB7-4BA1-A6D6-E846C9C25F6B}" destId="{46A112DC-C0E7-4B5E-93B2-6829EBAB00C7}" srcOrd="2" destOrd="1" presId="urn:microsoft.com/office/officeart/2008/layout/SquareAccentList"/>
    <dgm:cxn modelId="{A405DB25-A74E-439B-A405-A3CA83348C90}" type="presParOf" srcId="{46A112DC-C0E7-4B5E-93B2-6829EBAB00C7}" destId="{86D5968F-5D14-425C-BC01-D9BACC060D2B}" srcOrd="0" destOrd="2" presId="urn:microsoft.com/office/officeart/2008/layout/SquareAccentList"/>
    <dgm:cxn modelId="{7D745D61-57A9-42E6-9AC3-9DF844858069}" type="presParOf" srcId="{46A112DC-C0E7-4B5E-93B2-6829EBAB00C7}" destId="{43EAE0DB-A52C-41DB-8B6A-88727B61E0E2}" srcOrd="1" destOrd="2" presId="urn:microsoft.com/office/officeart/2008/layout/SquareAccentList"/>
    <dgm:cxn modelId="{597AE5CA-5907-4119-B34C-77760AE34608}" type="presOf" srcId="{62FAB6A1-32F4-44EE-91C5-2B44CFE49F6D}" destId="{43EAE0DB-A52C-41DB-8B6A-88727B61E0E2}" srcOrd="0" destOrd="0" presId="urn:microsoft.com/office/officeart/2008/layout/SquareAccentList"/>
    <dgm:cxn modelId="{B26E97E5-2F8A-418A-8126-50D9066E7E6A}" type="presParOf" srcId="{578214DC-1BB7-4BA1-A6D6-E846C9C25F6B}" destId="{CFBBF770-EE11-4DAB-8AE1-8EFE414DD571}" srcOrd="3" destOrd="1" presId="urn:microsoft.com/office/officeart/2008/layout/SquareAccentList"/>
    <dgm:cxn modelId="{FEF1E45C-53F4-468F-A9F2-3BB686C30D91}" type="presParOf" srcId="{CFBBF770-EE11-4DAB-8AE1-8EFE414DD571}" destId="{857513C7-D40E-4C37-8309-BCABF1AD75E6}" srcOrd="0" destOrd="3" presId="urn:microsoft.com/office/officeart/2008/layout/SquareAccentList"/>
    <dgm:cxn modelId="{6E1E5FEA-47EB-4EC6-925B-41843DF7C01C}" type="presParOf" srcId="{CFBBF770-EE11-4DAB-8AE1-8EFE414DD571}" destId="{1A1FA6E6-FB07-4D26-9DBA-192FA77FBE6C}" srcOrd="1" destOrd="3" presId="urn:microsoft.com/office/officeart/2008/layout/SquareAccentList"/>
    <dgm:cxn modelId="{A2C16E17-3ACD-45B6-8D51-6FB878BB16A9}" type="presOf" srcId="{78B75E3C-067D-4F70-839E-7BE3FF009861}" destId="{1A1FA6E6-FB07-4D26-9DBA-192FA77FBE6C}" srcOrd="0" destOrd="0" presId="urn:microsoft.com/office/officeart/2008/layout/SquareAccentList"/>
    <dgm:cxn modelId="{8E07A9E3-B74F-4A0F-BACF-C05BC831B6ED}" type="presParOf" srcId="{578214DC-1BB7-4BA1-A6D6-E846C9C25F6B}" destId="{C96561D4-B28E-4266-8285-B5D1CDA00FBC}" srcOrd="4" destOrd="1" presId="urn:microsoft.com/office/officeart/2008/layout/SquareAccentList"/>
    <dgm:cxn modelId="{64FDE281-93E6-408C-8E9A-77083B941177}" type="presParOf" srcId="{C96561D4-B28E-4266-8285-B5D1CDA00FBC}" destId="{B91B92B2-0DAB-4C2D-8F36-FA068DAD1085}" srcOrd="0" destOrd="4" presId="urn:microsoft.com/office/officeart/2008/layout/SquareAccentList"/>
    <dgm:cxn modelId="{36E7FBBB-8198-474D-B801-6D75752A444A}" type="presParOf" srcId="{C96561D4-B28E-4266-8285-B5D1CDA00FBC}" destId="{C57B81EB-033C-4DFB-A297-2EC54D8A3A31}" srcOrd="1" destOrd="4" presId="urn:microsoft.com/office/officeart/2008/layout/SquareAccentList"/>
    <dgm:cxn modelId="{D21AFB8A-A911-43B0-93FB-BA68D69BCDC3}" type="presOf" srcId="{F1B91E75-F1EF-4FA9-BB94-B4CA9D1B5CC1}" destId="{C57B81EB-033C-4DFB-A297-2EC54D8A3A31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558AF1-0EC6-4D1C-8E90-C05FEAF92E8D}" type="doc">
      <dgm:prSet loTypeId="list" loCatId="list" qsTypeId="urn:microsoft.com/office/officeart/2005/8/quickstyle/simple2" qsCatId="simple" csTypeId="urn:microsoft.com/office/officeart/2005/8/colors/colorful1" csCatId="accent1" phldr="0"/>
      <dgm:spPr/>
      <dgm:t>
        <a:bodyPr/>
        <a:p>
          <a:endParaRPr lang="zh-CN" altLang="en-US"/>
        </a:p>
      </dgm:t>
    </dgm:pt>
    <dgm:pt modelId="{AB71FD9A-F73D-4B51-B3E7-DE053418F91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几个误区</a:t>
          </a:r>
          <a:r>
            <a:rPr lang="zh-CN" altLang="en-US"/>
            <a:t/>
          </a:r>
          <a:endParaRPr lang="zh-CN" altLang="en-US"/>
        </a:p>
      </dgm:t>
    </dgm:pt>
    <dgm:pt modelId="{49832EFD-2DF4-4658-B3AB-26D15C75B3EF}" cxnId="{33B14B5C-6653-4E0F-B33A-75F33669B6A3}" type="parTrans">
      <dgm:prSet/>
      <dgm:spPr/>
      <dgm:t>
        <a:bodyPr/>
        <a:p>
          <a:endParaRPr lang="zh-CN" altLang="en-US"/>
        </a:p>
      </dgm:t>
    </dgm:pt>
    <dgm:pt modelId="{779C825E-56F5-4ECD-9642-4749E96E4A44}" cxnId="{33B14B5C-6653-4E0F-B33A-75F33669B6A3}" type="sibTrans">
      <dgm:prSet/>
      <dgm:spPr/>
      <dgm:t>
        <a:bodyPr/>
        <a:p>
          <a:endParaRPr lang="zh-CN" altLang="en-US"/>
        </a:p>
      </dgm:t>
    </dgm:pt>
    <dgm:pt modelId="{C84205E0-9980-447F-B9E7-472B808E584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trike="sngStrike">
              <a:uFillTx/>
            </a:rPr>
            <a:t>技术为王</a:t>
          </a:r>
          <a:r>
            <a:rPr lang="zh-CN" altLang="en-US" strike="sngStrike">
              <a:uFillTx/>
            </a:rPr>
            <a:t/>
          </a:r>
          <a:endParaRPr lang="zh-CN" altLang="en-US" strike="sngStrike">
            <a:uFillTx/>
          </a:endParaRPr>
        </a:p>
      </dgm:t>
    </dgm:pt>
    <dgm:pt modelId="{4530E0F5-C47F-4C11-8926-3025DF970690}" cxnId="{540D6B6B-B496-487A-A806-5CA90DEC7155}" type="parTrans">
      <dgm:prSet/>
      <dgm:spPr/>
      <dgm:t>
        <a:bodyPr/>
        <a:p>
          <a:endParaRPr lang="zh-CN" altLang="en-US"/>
        </a:p>
      </dgm:t>
    </dgm:pt>
    <dgm:pt modelId="{2215A685-DDA7-40C3-8A3D-C3B272248D38}" cxnId="{540D6B6B-B496-487A-A806-5CA90DEC7155}" type="sibTrans">
      <dgm:prSet/>
      <dgm:spPr/>
      <dgm:t>
        <a:bodyPr/>
        <a:p>
          <a:endParaRPr lang="zh-CN" altLang="en-US"/>
        </a:p>
      </dgm:t>
    </dgm:pt>
    <dgm:pt modelId="{0656BC49-1812-45CB-9879-F3A4E116D8B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trike="sngStrike">
              <a:uFillTx/>
              <a:sym typeface="+mn-ea"/>
            </a:rPr>
            <a:t>有个想法就创业</a:t>
          </a:r>
          <a:r>
            <a:rPr lang="zh-CN" altLang="en-US"/>
            <a:t/>
          </a:r>
          <a:endParaRPr lang="zh-CN" altLang="en-US"/>
        </a:p>
      </dgm:t>
    </dgm:pt>
    <dgm:pt modelId="{43CD9DDC-F958-4452-9962-D96CCEC3043C}" cxnId="{46D91DC6-A1F2-43D3-B973-57D97096B3EB}" type="parTrans">
      <dgm:prSet/>
      <dgm:spPr/>
      <dgm:t>
        <a:bodyPr/>
        <a:p>
          <a:endParaRPr lang="zh-CN" altLang="en-US"/>
        </a:p>
      </dgm:t>
    </dgm:pt>
    <dgm:pt modelId="{31D559F3-6381-4735-8105-C3F03E1FC28B}" cxnId="{46D91DC6-A1F2-43D3-B973-57D97096B3EB}" type="sibTrans">
      <dgm:prSet/>
      <dgm:spPr/>
      <dgm:t>
        <a:bodyPr/>
        <a:p>
          <a:endParaRPr lang="zh-CN" altLang="en-US"/>
        </a:p>
      </dgm:t>
    </dgm:pt>
    <dgm:pt modelId="{62FAB6A1-32F4-44EE-91C5-2B44CFE49F6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trike="sngStrike">
              <a:uFillTx/>
              <a:sym typeface="+mn-ea"/>
            </a:rPr>
            <a:t>创业方向竟然还是技术</a:t>
          </a:r>
          <a:r>
            <a:rPr lang="zh-CN" altLang="en-US"/>
            <a:t/>
          </a:r>
          <a:endParaRPr lang="zh-CN" altLang="en-US"/>
        </a:p>
      </dgm:t>
    </dgm:pt>
    <dgm:pt modelId="{0E23654A-99ED-48BC-89E9-B69D23085986}" cxnId="{3E583CA6-60C2-44DD-BA49-0F026DA09CC5}" type="parTrans">
      <dgm:prSet/>
      <dgm:spPr/>
      <dgm:t>
        <a:bodyPr/>
        <a:p>
          <a:endParaRPr lang="zh-CN" altLang="en-US"/>
        </a:p>
      </dgm:t>
    </dgm:pt>
    <dgm:pt modelId="{8D041C43-7240-41D0-A545-09E75E1A6F0C}" cxnId="{3E583CA6-60C2-44DD-BA49-0F026DA09CC5}" type="sibTrans">
      <dgm:prSet/>
      <dgm:spPr/>
      <dgm:t>
        <a:bodyPr/>
        <a:p>
          <a:endParaRPr lang="zh-CN" altLang="en-US"/>
        </a:p>
      </dgm:t>
    </dgm:pt>
    <dgm:pt modelId="{78B75E3C-067D-4F70-839E-7BE3FF00986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trike="sngStrike">
              <a:uFillTx/>
              <a:sym typeface="+mn-ea"/>
            </a:rPr>
            <a:t>以为市场、运维很简单</a:t>
          </a:r>
          <a:r>
            <a:rPr lang="zh-CN"/>
            <a:t/>
          </a:r>
          <a:endParaRPr lang="zh-CN"/>
        </a:p>
      </dgm:t>
    </dgm:pt>
    <dgm:pt modelId="{D396BE69-7B20-4407-B345-64A2FAB9AC77}" cxnId="{94987C6F-26C4-475F-9F3B-673F7B421B71}" type="parTrans">
      <dgm:prSet/>
      <dgm:spPr/>
    </dgm:pt>
    <dgm:pt modelId="{5A989C0A-3442-4DD8-A993-8E6DC3E8AB01}" cxnId="{94987C6F-26C4-475F-9F3B-673F7B421B71}" type="sibTrans">
      <dgm:prSet/>
      <dgm:spPr/>
    </dgm:pt>
    <dgm:pt modelId="{E8B683B4-CC9A-4EAF-8AD1-8E9040E4B842}" type="pres">
      <dgm:prSet presAssocID="{35558AF1-0EC6-4D1C-8E90-C05FEAF92E8D}" presName="layout" presStyleCnt="0">
        <dgm:presLayoutVars>
          <dgm:chMax/>
          <dgm:chPref/>
          <dgm:dir/>
          <dgm:resizeHandles/>
        </dgm:presLayoutVars>
      </dgm:prSet>
      <dgm:spPr/>
    </dgm:pt>
    <dgm:pt modelId="{FFC1A045-8AB1-4DC0-A80E-EBD7CAFE66CE}" type="pres">
      <dgm:prSet presAssocID="{AB71FD9A-F73D-4B51-B3E7-DE053418F91A}" presName="root" presStyleCnt="0">
        <dgm:presLayoutVars>
          <dgm:chMax/>
          <dgm:chPref/>
        </dgm:presLayoutVars>
      </dgm:prSet>
      <dgm:spPr/>
    </dgm:pt>
    <dgm:pt modelId="{F8D12FC8-36F1-4B14-A8D0-B41534B6D825}" type="pres">
      <dgm:prSet presAssocID="{AB71FD9A-F73D-4B51-B3E7-DE053418F91A}" presName="rootComposite" presStyleCnt="0">
        <dgm:presLayoutVars/>
      </dgm:prSet>
      <dgm:spPr/>
    </dgm:pt>
    <dgm:pt modelId="{4883A32C-FB6D-4470-834B-A0D0B519B6E8}" type="pres">
      <dgm:prSet presAssocID="{AB71FD9A-F73D-4B51-B3E7-DE053418F91A}" presName="ParentAccent" presStyleLbl="alignNode1" presStyleIdx="0" presStyleCnt="1"/>
      <dgm:spPr/>
    </dgm:pt>
    <dgm:pt modelId="{16272331-F376-4F78-9E72-6620FFE1EEC3}" type="pres">
      <dgm:prSet presAssocID="{AB71FD9A-F73D-4B51-B3E7-DE053418F91A}" presName="ParentSmallAccent" presStyleLbl="fgAcc1" presStyleIdx="0" presStyleCnt="1"/>
      <dgm:spPr/>
    </dgm:pt>
    <dgm:pt modelId="{D42EB80D-978D-4E33-A14B-3612F1F0EC16}" type="pres">
      <dgm:prSet presAssocID="{AB71FD9A-F73D-4B51-B3E7-DE053418F91A}" presName="Parent" presStyleLbl="revTx" presStyleIdx="0" presStyleCnt="5">
        <dgm:presLayoutVars>
          <dgm:chMax/>
          <dgm:chPref val="4"/>
          <dgm:bulletEnabled val="1"/>
        </dgm:presLayoutVars>
      </dgm:prSet>
      <dgm:spPr/>
    </dgm:pt>
    <dgm:pt modelId="{578214DC-1BB7-4BA1-A6D6-E846C9C25F6B}" type="pres">
      <dgm:prSet presAssocID="{AB71FD9A-F73D-4B51-B3E7-DE053418F91A}" presName="childShape" presStyleCnt="0">
        <dgm:presLayoutVars>
          <dgm:chMax val="0"/>
          <dgm:chPref val="0"/>
        </dgm:presLayoutVars>
      </dgm:prSet>
      <dgm:spPr/>
    </dgm:pt>
    <dgm:pt modelId="{10DED540-3595-43ED-9E4B-5934EBBE357C}" type="pres">
      <dgm:prSet presAssocID="{C84205E0-9980-447F-B9E7-472B808E5842}" presName="childComposite" presStyleCnt="0">
        <dgm:presLayoutVars>
          <dgm:chMax val="0"/>
          <dgm:chPref val="0"/>
        </dgm:presLayoutVars>
      </dgm:prSet>
      <dgm:spPr/>
    </dgm:pt>
    <dgm:pt modelId="{6B4C860A-DBDB-4F25-AEE7-078D55D197F8}" type="pres">
      <dgm:prSet presAssocID="{C84205E0-9980-447F-B9E7-472B808E5842}" presName="ChildAccent" presStyleLbl="solidFgAcc1" presStyleIdx="0" presStyleCnt="4"/>
      <dgm:spPr/>
    </dgm:pt>
    <dgm:pt modelId="{54539F7E-C594-4A33-A548-FC053A5E74C0}" type="pres">
      <dgm:prSet presAssocID="{C84205E0-9980-447F-B9E7-472B808E5842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015F0F5-1EFB-46C8-9A7D-A0E002016A95}" type="pres">
      <dgm:prSet presAssocID="{0656BC49-1812-45CB-9879-F3A4E116D8B7}" presName="childComposite" presStyleCnt="0">
        <dgm:presLayoutVars>
          <dgm:chMax val="0"/>
          <dgm:chPref val="0"/>
        </dgm:presLayoutVars>
      </dgm:prSet>
      <dgm:spPr/>
    </dgm:pt>
    <dgm:pt modelId="{E2D49713-C487-4217-897C-F1AC5452D8AE}" type="pres">
      <dgm:prSet presAssocID="{0656BC49-1812-45CB-9879-F3A4E116D8B7}" presName="ChildAccent" presStyleLbl="solidFgAcc1" presStyleIdx="1" presStyleCnt="4"/>
      <dgm:spPr/>
    </dgm:pt>
    <dgm:pt modelId="{C8B4A2BD-9153-4BF1-97C2-56D067BD9B4D}" type="pres">
      <dgm:prSet presAssocID="{0656BC49-1812-45CB-9879-F3A4E116D8B7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6A112DC-C0E7-4B5E-93B2-6829EBAB00C7}" type="pres">
      <dgm:prSet presAssocID="{62FAB6A1-32F4-44EE-91C5-2B44CFE49F6D}" presName="childComposite" presStyleCnt="0">
        <dgm:presLayoutVars>
          <dgm:chMax val="0"/>
          <dgm:chPref val="0"/>
        </dgm:presLayoutVars>
      </dgm:prSet>
      <dgm:spPr/>
    </dgm:pt>
    <dgm:pt modelId="{86D5968F-5D14-425C-BC01-D9BACC060D2B}" type="pres">
      <dgm:prSet presAssocID="{62FAB6A1-32F4-44EE-91C5-2B44CFE49F6D}" presName="ChildAccent" presStyleLbl="solidFgAcc1" presStyleIdx="2" presStyleCnt="4"/>
      <dgm:spPr/>
    </dgm:pt>
    <dgm:pt modelId="{43EAE0DB-A52C-41DB-8B6A-88727B61E0E2}" type="pres">
      <dgm:prSet presAssocID="{62FAB6A1-32F4-44EE-91C5-2B44CFE49F6D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FBBF770-EE11-4DAB-8AE1-8EFE414DD571}" type="pres">
      <dgm:prSet presAssocID="{78B75E3C-067D-4F70-839E-7BE3FF009861}" presName="childComposite" presStyleCnt="0">
        <dgm:presLayoutVars>
          <dgm:chMax val="0"/>
          <dgm:chPref val="0"/>
        </dgm:presLayoutVars>
      </dgm:prSet>
      <dgm:spPr/>
    </dgm:pt>
    <dgm:pt modelId="{857513C7-D40E-4C37-8309-BCABF1AD75E6}" type="pres">
      <dgm:prSet presAssocID="{78B75E3C-067D-4F70-839E-7BE3FF009861}" presName="ChildAccent" presStyleLbl="solidFgAcc1" presStyleIdx="3" presStyleCnt="4"/>
      <dgm:spPr/>
    </dgm:pt>
    <dgm:pt modelId="{1A1FA6E6-FB07-4D26-9DBA-192FA77FBE6C}" type="pres">
      <dgm:prSet presAssocID="{78B75E3C-067D-4F70-839E-7BE3FF009861}" presName="Child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B14B5C-6653-4E0F-B33A-75F33669B6A3}" srcId="{35558AF1-0EC6-4D1C-8E90-C05FEAF92E8D}" destId="{AB71FD9A-F73D-4B51-B3E7-DE053418F91A}" srcOrd="0" destOrd="0" parTransId="{49832EFD-2DF4-4658-B3AB-26D15C75B3EF}" sibTransId="{779C825E-56F5-4ECD-9642-4749E96E4A44}"/>
    <dgm:cxn modelId="{540D6B6B-B496-487A-A806-5CA90DEC7155}" srcId="{AB71FD9A-F73D-4B51-B3E7-DE053418F91A}" destId="{C84205E0-9980-447F-B9E7-472B808E5842}" srcOrd="0" destOrd="0" parTransId="{4530E0F5-C47F-4C11-8926-3025DF970690}" sibTransId="{2215A685-DDA7-40C3-8A3D-C3B272248D38}"/>
    <dgm:cxn modelId="{46D91DC6-A1F2-43D3-B973-57D97096B3EB}" srcId="{AB71FD9A-F73D-4B51-B3E7-DE053418F91A}" destId="{0656BC49-1812-45CB-9879-F3A4E116D8B7}" srcOrd="1" destOrd="0" parTransId="{43CD9DDC-F958-4452-9962-D96CCEC3043C}" sibTransId="{31D559F3-6381-4735-8105-C3F03E1FC28B}"/>
    <dgm:cxn modelId="{3E583CA6-60C2-44DD-BA49-0F026DA09CC5}" srcId="{AB71FD9A-F73D-4B51-B3E7-DE053418F91A}" destId="{62FAB6A1-32F4-44EE-91C5-2B44CFE49F6D}" srcOrd="2" destOrd="0" parTransId="{0E23654A-99ED-48BC-89E9-B69D23085986}" sibTransId="{8D041C43-7240-41D0-A545-09E75E1A6F0C}"/>
    <dgm:cxn modelId="{94987C6F-26C4-475F-9F3B-673F7B421B71}" srcId="{AB71FD9A-F73D-4B51-B3E7-DE053418F91A}" destId="{78B75E3C-067D-4F70-839E-7BE3FF009861}" srcOrd="3" destOrd="0" parTransId="{D396BE69-7B20-4407-B345-64A2FAB9AC77}" sibTransId="{5A989C0A-3442-4DD8-A993-8E6DC3E8AB01}"/>
    <dgm:cxn modelId="{B270A31B-CF2D-427E-B260-E3A682FEE977}" type="presOf" srcId="{35558AF1-0EC6-4D1C-8E90-C05FEAF92E8D}" destId="{E8B683B4-CC9A-4EAF-8AD1-8E9040E4B842}" srcOrd="0" destOrd="0" presId="urn:microsoft.com/office/officeart/2008/layout/SquareAccentList"/>
    <dgm:cxn modelId="{CD98A095-2C57-492F-A126-6AFF235005BA}" type="presParOf" srcId="{E8B683B4-CC9A-4EAF-8AD1-8E9040E4B842}" destId="{FFC1A045-8AB1-4DC0-A80E-EBD7CAFE66CE}" srcOrd="0" destOrd="0" presId="urn:microsoft.com/office/officeart/2008/layout/SquareAccentList"/>
    <dgm:cxn modelId="{024C9BDD-4FD2-49C6-A725-00578A2B51EF}" type="presParOf" srcId="{FFC1A045-8AB1-4DC0-A80E-EBD7CAFE66CE}" destId="{F8D12FC8-36F1-4B14-A8D0-B41534B6D825}" srcOrd="0" destOrd="0" presId="urn:microsoft.com/office/officeart/2008/layout/SquareAccentList"/>
    <dgm:cxn modelId="{CCD8B787-4D1B-4799-BC93-58FD53E7D89F}" type="presOf" srcId="{AB71FD9A-F73D-4B51-B3E7-DE053418F91A}" destId="{F8D12FC8-36F1-4B14-A8D0-B41534B6D825}" srcOrd="0" destOrd="0" presId="urn:microsoft.com/office/officeart/2008/layout/SquareAccentList"/>
    <dgm:cxn modelId="{F7F4D66B-65B7-48FF-986D-D833D1BEC0F4}" type="presParOf" srcId="{F8D12FC8-36F1-4B14-A8D0-B41534B6D825}" destId="{4883A32C-FB6D-4470-834B-A0D0B519B6E8}" srcOrd="0" destOrd="0" presId="urn:microsoft.com/office/officeart/2008/layout/SquareAccentList"/>
    <dgm:cxn modelId="{EE6C0ED9-9A76-429B-B14A-825127142014}" type="presParOf" srcId="{F8D12FC8-36F1-4B14-A8D0-B41534B6D825}" destId="{16272331-F376-4F78-9E72-6620FFE1EEC3}" srcOrd="1" destOrd="0" presId="urn:microsoft.com/office/officeart/2008/layout/SquareAccentList"/>
    <dgm:cxn modelId="{595DC995-D6E4-48D0-A0C3-8C1165829797}" type="presParOf" srcId="{F8D12FC8-36F1-4B14-A8D0-B41534B6D825}" destId="{D42EB80D-978D-4E33-A14B-3612F1F0EC16}" srcOrd="2" destOrd="0" presId="urn:microsoft.com/office/officeart/2008/layout/SquareAccentList"/>
    <dgm:cxn modelId="{72E6543D-985C-42C7-88B7-E5A7E812E8E7}" type="presOf" srcId="{AB71FD9A-F73D-4B51-B3E7-DE053418F91A}" destId="{D42EB80D-978D-4E33-A14B-3612F1F0EC16}" srcOrd="0" destOrd="0" presId="urn:microsoft.com/office/officeart/2008/layout/SquareAccentList"/>
    <dgm:cxn modelId="{A09D6845-E7DC-448D-B8F4-019E8D0E7604}" type="presParOf" srcId="{FFC1A045-8AB1-4DC0-A80E-EBD7CAFE66CE}" destId="{578214DC-1BB7-4BA1-A6D6-E846C9C25F6B}" srcOrd="1" destOrd="0" presId="urn:microsoft.com/office/officeart/2008/layout/SquareAccentList"/>
    <dgm:cxn modelId="{3961B16B-DF9A-40B0-9510-5825E61C1595}" type="presParOf" srcId="{578214DC-1BB7-4BA1-A6D6-E846C9C25F6B}" destId="{10DED540-3595-43ED-9E4B-5934EBBE357C}" srcOrd="0" destOrd="1" presId="urn:microsoft.com/office/officeart/2008/layout/SquareAccentList"/>
    <dgm:cxn modelId="{AC5E61B5-2544-41D4-9087-123A1D80557C}" type="presParOf" srcId="{10DED540-3595-43ED-9E4B-5934EBBE357C}" destId="{6B4C860A-DBDB-4F25-AEE7-078D55D197F8}" srcOrd="0" destOrd="0" presId="urn:microsoft.com/office/officeart/2008/layout/SquareAccentList"/>
    <dgm:cxn modelId="{D5E01DD1-9DAB-4F87-A3C0-EAF90A43B830}" type="presParOf" srcId="{10DED540-3595-43ED-9E4B-5934EBBE357C}" destId="{54539F7E-C594-4A33-A548-FC053A5E74C0}" srcOrd="1" destOrd="0" presId="urn:microsoft.com/office/officeart/2008/layout/SquareAccentList"/>
    <dgm:cxn modelId="{F15D9BE9-FCF8-4CB4-B3BF-1CCA9ED5DA88}" type="presOf" srcId="{C84205E0-9980-447F-B9E7-472B808E5842}" destId="{54539F7E-C594-4A33-A548-FC053A5E74C0}" srcOrd="0" destOrd="0" presId="urn:microsoft.com/office/officeart/2008/layout/SquareAccentList"/>
    <dgm:cxn modelId="{17E7BF52-0FDB-48DA-88F7-8518F9A9E7F0}" type="presParOf" srcId="{578214DC-1BB7-4BA1-A6D6-E846C9C25F6B}" destId="{3015F0F5-1EFB-46C8-9A7D-A0E002016A95}" srcOrd="1" destOrd="1" presId="urn:microsoft.com/office/officeart/2008/layout/SquareAccentList"/>
    <dgm:cxn modelId="{8A98E490-73E8-49C5-9C50-3DD1A1F218E0}" type="presParOf" srcId="{3015F0F5-1EFB-46C8-9A7D-A0E002016A95}" destId="{E2D49713-C487-4217-897C-F1AC5452D8AE}" srcOrd="0" destOrd="1" presId="urn:microsoft.com/office/officeart/2008/layout/SquareAccentList"/>
    <dgm:cxn modelId="{EA50480D-AA72-4F1E-B0DD-AE05455D54E1}" type="presParOf" srcId="{3015F0F5-1EFB-46C8-9A7D-A0E002016A95}" destId="{C8B4A2BD-9153-4BF1-97C2-56D067BD9B4D}" srcOrd="1" destOrd="1" presId="urn:microsoft.com/office/officeart/2008/layout/SquareAccentList"/>
    <dgm:cxn modelId="{A8AC0191-8006-4F92-8A88-B31A80FC1CBD}" type="presOf" srcId="{0656BC49-1812-45CB-9879-F3A4E116D8B7}" destId="{C8B4A2BD-9153-4BF1-97C2-56D067BD9B4D}" srcOrd="0" destOrd="0" presId="urn:microsoft.com/office/officeart/2008/layout/SquareAccentList"/>
    <dgm:cxn modelId="{7C62EADB-B77A-47D3-BF8C-A01D217CB74A}" type="presParOf" srcId="{578214DC-1BB7-4BA1-A6D6-E846C9C25F6B}" destId="{46A112DC-C0E7-4B5E-93B2-6829EBAB00C7}" srcOrd="2" destOrd="1" presId="urn:microsoft.com/office/officeart/2008/layout/SquareAccentList"/>
    <dgm:cxn modelId="{A38A03A1-1692-411E-A3C3-E7ABA8CF2019}" type="presParOf" srcId="{46A112DC-C0E7-4B5E-93B2-6829EBAB00C7}" destId="{86D5968F-5D14-425C-BC01-D9BACC060D2B}" srcOrd="0" destOrd="2" presId="urn:microsoft.com/office/officeart/2008/layout/SquareAccentList"/>
    <dgm:cxn modelId="{9ECBC06B-84DE-495E-8971-47C25E953675}" type="presParOf" srcId="{46A112DC-C0E7-4B5E-93B2-6829EBAB00C7}" destId="{43EAE0DB-A52C-41DB-8B6A-88727B61E0E2}" srcOrd="1" destOrd="2" presId="urn:microsoft.com/office/officeart/2008/layout/SquareAccentList"/>
    <dgm:cxn modelId="{EF4B470D-F3CD-45DF-8FB5-DCE09C6A5E57}" type="presOf" srcId="{62FAB6A1-32F4-44EE-91C5-2B44CFE49F6D}" destId="{43EAE0DB-A52C-41DB-8B6A-88727B61E0E2}" srcOrd="0" destOrd="0" presId="urn:microsoft.com/office/officeart/2008/layout/SquareAccentList"/>
    <dgm:cxn modelId="{20248CBC-D180-4231-A6F8-BCA3E1F78DFC}" type="presParOf" srcId="{578214DC-1BB7-4BA1-A6D6-E846C9C25F6B}" destId="{CFBBF770-EE11-4DAB-8AE1-8EFE414DD571}" srcOrd="3" destOrd="1" presId="urn:microsoft.com/office/officeart/2008/layout/SquareAccentList"/>
    <dgm:cxn modelId="{F9072B3F-5F11-4C42-8672-387D90A1E387}" type="presParOf" srcId="{CFBBF770-EE11-4DAB-8AE1-8EFE414DD571}" destId="{857513C7-D40E-4C37-8309-BCABF1AD75E6}" srcOrd="0" destOrd="3" presId="urn:microsoft.com/office/officeart/2008/layout/SquareAccentList"/>
    <dgm:cxn modelId="{2C900E66-59B2-46E4-B64F-11831D0E6F84}" type="presParOf" srcId="{CFBBF770-EE11-4DAB-8AE1-8EFE414DD571}" destId="{1A1FA6E6-FB07-4D26-9DBA-192FA77FBE6C}" srcOrd="1" destOrd="3" presId="urn:microsoft.com/office/officeart/2008/layout/SquareAccentList"/>
    <dgm:cxn modelId="{086ECDD6-D2FC-4D45-81B7-245A50F79240}" type="presOf" srcId="{78B75E3C-067D-4F70-839E-7BE3FF009861}" destId="{1A1FA6E6-FB07-4D26-9DBA-192FA77FBE6C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3F6FF1-7C2F-455D-9C8B-B80B588EC7B4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accent1" phldr="0"/>
      <dgm:spPr/>
      <dgm:t>
        <a:bodyPr/>
        <a:p>
          <a:endParaRPr lang="zh-CN" altLang="en-US"/>
        </a:p>
      </dgm:t>
    </dgm:pt>
    <dgm:pt modelId="{07F9A834-4D94-4931-93AD-E1249910842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对于大部分程序员</a:t>
          </a:r>
          <a:r>
            <a:rPr lang="zh-CN" altLang="en-US"/>
            <a:t/>
          </a:r>
          <a:endParaRPr lang="zh-CN" altLang="en-US"/>
        </a:p>
      </dgm:t>
    </dgm:pt>
    <dgm:pt modelId="{E7356527-0C15-4E18-BCB7-0963A73ACEA5}" cxnId="{05E1C9BB-2CFC-4D22-95BB-E59E72BFFCD6}" type="parTrans">
      <dgm:prSet/>
      <dgm:spPr/>
      <dgm:t>
        <a:bodyPr/>
        <a:p>
          <a:endParaRPr lang="zh-CN" altLang="en-US"/>
        </a:p>
      </dgm:t>
    </dgm:pt>
    <dgm:pt modelId="{8A335AB5-E98B-486A-BB89-8CECD6F7716A}" cxnId="{05E1C9BB-2CFC-4D22-95BB-E59E72BFFCD6}" type="sibTrans">
      <dgm:prSet/>
      <dgm:spPr/>
      <dgm:t>
        <a:bodyPr/>
        <a:p>
          <a:endParaRPr lang="zh-CN" altLang="en-US"/>
        </a:p>
      </dgm:t>
    </dgm:pt>
    <dgm:pt modelId="{6CE915DA-899D-4180-94C6-FE26AAC4F8A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可能真的是</a:t>
          </a:r>
          <a:r>
            <a:rPr lang="zh-CN" altLang="en-US"/>
            <a:t/>
          </a:r>
          <a:endParaRPr lang="zh-CN" altLang="en-US"/>
        </a:p>
      </dgm:t>
    </dgm:pt>
    <dgm:pt modelId="{D6C490B3-483D-422D-A148-8310EB6DCDC4}" cxnId="{69420F40-9965-4B73-874B-6C43EED817D6}" type="parTrans">
      <dgm:prSet/>
      <dgm:spPr/>
    </dgm:pt>
    <dgm:pt modelId="{07BD0B9F-2B6F-4FA7-9200-6D9E5722CE27}" cxnId="{69420F40-9965-4B73-874B-6C43EED817D6}" type="sibTrans">
      <dgm:prSet/>
      <dgm:spPr/>
    </dgm:pt>
    <dgm:pt modelId="{4E76A866-5B9F-417D-A23A-69EFBCCC72F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有做不完的业务</a:t>
          </a:r>
          <a:r>
            <a:rPr lang="zh-CN" altLang="en-US"/>
            <a:t/>
          </a:r>
          <a:endParaRPr lang="zh-CN" altLang="en-US"/>
        </a:p>
      </dgm:t>
    </dgm:pt>
    <dgm:pt modelId="{9F5C2C3E-0F03-4F7E-BA3D-6166B7F95138}" cxnId="{CA609896-C50E-4C48-8379-6A92746EE700}" type="parTrans">
      <dgm:prSet/>
      <dgm:spPr/>
    </dgm:pt>
    <dgm:pt modelId="{53399BC3-BB07-4B4E-BBD9-E4D50D04AFC0}" cxnId="{CA609896-C50E-4C48-8379-6A92746EE700}" type="sibTrans">
      <dgm:prSet/>
      <dgm:spPr/>
    </dgm:pt>
    <dgm:pt modelId="{1B61BE83-ACF8-4D41-8D86-205EC6AB9EF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只要拼命做就给钱</a:t>
          </a:r>
          <a:r>
            <a:rPr lang="zh-CN" altLang="en-US"/>
            <a:t/>
          </a:r>
          <a:endParaRPr lang="zh-CN" altLang="en-US"/>
        </a:p>
      </dgm:t>
    </dgm:pt>
    <dgm:pt modelId="{D8752C45-836F-46A8-B98A-F741EFCE17AB}" cxnId="{05890539-F47B-4E66-9E6D-2B5927B6823A}" type="parTrans">
      <dgm:prSet/>
      <dgm:spPr/>
    </dgm:pt>
    <dgm:pt modelId="{4ABA63BD-04C4-498F-92C1-B50F5FFCAD74}" cxnId="{05890539-F47B-4E66-9E6D-2B5927B6823A}" type="sibTrans">
      <dgm:prSet/>
      <dgm:spPr/>
    </dgm:pt>
    <dgm:pt modelId="{4E7F90D2-3C8D-45BA-9C47-8D7F974B88D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确实是福报</a:t>
          </a:r>
          <a:r>
            <a:rPr lang="zh-CN" altLang="en-US"/>
            <a:t/>
          </a:r>
          <a:endParaRPr lang="zh-CN" altLang="en-US"/>
        </a:p>
      </dgm:t>
    </dgm:pt>
    <dgm:pt modelId="{3C0FC97B-4E78-4E4C-AB66-C9D773F870C5}" cxnId="{FDFE93FA-0C08-4849-8B67-318CEC7AD053}" type="parTrans">
      <dgm:prSet/>
      <dgm:spPr/>
    </dgm:pt>
    <dgm:pt modelId="{E7CB3396-B2D2-4B72-A12D-78782DDF809E}" cxnId="{FDFE93FA-0C08-4849-8B67-318CEC7AD053}" type="sibTrans">
      <dgm:prSet/>
      <dgm:spPr/>
    </dgm:pt>
    <dgm:pt modelId="{B2620278-44A7-4582-8B8F-903EFA3FE84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对于想要折腾的人</a:t>
          </a:r>
          <a:r>
            <a:rPr lang="zh-CN" altLang="en-US"/>
            <a:t/>
          </a:r>
          <a:endParaRPr lang="zh-CN" altLang="en-US"/>
        </a:p>
      </dgm:t>
    </dgm:pt>
    <dgm:pt modelId="{C6161972-0E9E-41F1-B2A0-45737E49BCCC}" cxnId="{1B70838E-204D-43E2-AD39-B3BEF5C37F29}" type="parTrans">
      <dgm:prSet/>
      <dgm:spPr/>
      <dgm:t>
        <a:bodyPr/>
        <a:p>
          <a:endParaRPr lang="zh-CN" altLang="en-US"/>
        </a:p>
      </dgm:t>
    </dgm:pt>
    <dgm:pt modelId="{04E1C1A1-967A-4191-9D7B-A15C926E6334}" cxnId="{1B70838E-204D-43E2-AD39-B3BEF5C37F29}" type="sibTrans">
      <dgm:prSet/>
      <dgm:spPr/>
      <dgm:t>
        <a:bodyPr/>
        <a:p>
          <a:endParaRPr lang="zh-CN" altLang="en-US"/>
        </a:p>
      </dgm:t>
    </dgm:pt>
    <dgm:pt modelId="{513B5414-751E-4C5E-9DBD-C4DDF9381C8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996</a:t>
          </a:r>
          <a:r>
            <a:rPr lang="zh-CN" altLang="en-US"/>
            <a:t>是</a:t>
          </a:r>
          <a:r>
            <a:rPr lang="zh-CN" altLang="en-US"/>
            <a:t>很痛苦</a:t>
          </a:r>
          <a:r>
            <a:rPr lang="zh-CN" altLang="en-US"/>
            <a:t/>
          </a:r>
          <a:endParaRPr lang="zh-CN" altLang="en-US"/>
        </a:p>
      </dgm:t>
    </dgm:pt>
    <dgm:pt modelId="{119C65A9-F072-47DD-B4D1-A9A082C9CA23}" cxnId="{0A539228-119B-424F-A987-4F32B22A8AA6}" type="parTrans">
      <dgm:prSet/>
      <dgm:spPr/>
    </dgm:pt>
    <dgm:pt modelId="{75A5CAAD-B151-4DFA-B564-083A62CCE449}" cxnId="{0A539228-119B-424F-A987-4F32B22A8AA6}" type="sibTrans">
      <dgm:prSet/>
      <dgm:spPr/>
    </dgm:pt>
    <dgm:pt modelId="{2F7761D2-C3EC-4349-81C5-BD5C20787FC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那是你没体验过做选择的痛苦</a:t>
          </a:r>
          <a:endParaRPr lang="zh-CN" altLang="en-US"/>
        </a:p>
      </dgm:t>
    </dgm:pt>
    <dgm:pt modelId="{44B86AD5-0DED-4B31-BDD6-119F89B42D5E}" cxnId="{29E5BC7B-82CD-46CE-A169-4195B3B654B9}" type="parTrans">
      <dgm:prSet/>
      <dgm:spPr/>
    </dgm:pt>
    <dgm:pt modelId="{0342056E-13B7-4AD9-8FAF-D51BAA14992D}" cxnId="{29E5BC7B-82CD-46CE-A169-4195B3B654B9}" type="sibTrans">
      <dgm:prSet/>
      <dgm:spPr/>
    </dgm:pt>
    <dgm:pt modelId="{DFC037DD-B192-4DC0-A749-6B4B263A4E2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选择不对努力白费</a:t>
          </a:r>
          <a:r>
            <a:rPr lang="zh-CN" altLang="en-US"/>
            <a:t/>
          </a:r>
          <a:endParaRPr lang="zh-CN" altLang="en-US"/>
        </a:p>
      </dgm:t>
    </dgm:pt>
    <dgm:pt modelId="{42D09CD7-1401-452D-A6B5-E5C63ECE035F}" cxnId="{CAE2AFE4-AB3E-4416-85F2-1B805DC1974C}" type="parTrans">
      <dgm:prSet/>
      <dgm:spPr/>
    </dgm:pt>
    <dgm:pt modelId="{2CEEB8E6-C9BA-4A8B-AE64-3CCC1CBC2738}" cxnId="{CAE2AFE4-AB3E-4416-85F2-1B805DC1974C}" type="sibTrans">
      <dgm:prSet/>
      <dgm:spPr/>
    </dgm:pt>
    <dgm:pt modelId="{FF90211E-526F-4262-92C8-260CC0BA71EF}" type="pres">
      <dgm:prSet presAssocID="{9A3F6FF1-7C2F-455D-9C8B-B80B588EC7B4}" presName="linear" presStyleCnt="0">
        <dgm:presLayoutVars>
          <dgm:dir/>
          <dgm:resizeHandles val="exact"/>
        </dgm:presLayoutVars>
      </dgm:prSet>
      <dgm:spPr/>
    </dgm:pt>
    <dgm:pt modelId="{EACC82F1-E38C-4E69-9CA1-891A9653B4E1}" type="pres">
      <dgm:prSet presAssocID="{07F9A834-4D94-4931-93AD-E12499108428}" presName="comp" presStyleCnt="0"/>
      <dgm:spPr/>
    </dgm:pt>
    <dgm:pt modelId="{5EDE76D8-9BCC-482A-83FD-2B2563A97F3B}" type="pres">
      <dgm:prSet presAssocID="{07F9A834-4D94-4931-93AD-E12499108428}" presName="box" presStyleLbl="node1" presStyleIdx="0" presStyleCnt="2"/>
      <dgm:spPr/>
    </dgm:pt>
    <dgm:pt modelId="{7989DEA8-880A-4177-9232-BAD5559C31F3}" type="pres">
      <dgm:prSet presAssocID="{07F9A834-4D94-4931-93AD-E12499108428}" presName="img" presStyleLbl="fgImgPlace1" presStyleIdx="0" presStyleCnt="2"/>
      <dgm:spPr/>
    </dgm:pt>
    <dgm:pt modelId="{00392E97-6585-43F7-B866-BC0F5F59FEF1}" type="pres">
      <dgm:prSet presAssocID="{07F9A834-4D94-4931-93AD-E12499108428}" presName="text" presStyleCnt="0">
        <dgm:presLayoutVars>
          <dgm:bulletEnabled val="1"/>
        </dgm:presLayoutVars>
      </dgm:prSet>
      <dgm:spPr/>
    </dgm:pt>
    <dgm:pt modelId="{A22C12A1-CF35-46A3-A018-86FF292D0DB3}" type="pres">
      <dgm:prSet presAssocID="{8A335AB5-E98B-486A-BB89-8CECD6F7716A}" presName="spacer" presStyleCnt="0"/>
      <dgm:spPr/>
    </dgm:pt>
    <dgm:pt modelId="{601B874A-8D1E-4709-820E-3B36E2EEEB94}" type="pres">
      <dgm:prSet presAssocID="{B2620278-44A7-4582-8B8F-903EFA3FE84F}" presName="comp" presStyleCnt="0"/>
      <dgm:spPr/>
    </dgm:pt>
    <dgm:pt modelId="{FDCA1D01-F480-40EB-AB64-AF7A3F8581C7}" type="pres">
      <dgm:prSet presAssocID="{B2620278-44A7-4582-8B8F-903EFA3FE84F}" presName="box" presStyleLbl="node1" presStyleIdx="1" presStyleCnt="2"/>
      <dgm:spPr/>
    </dgm:pt>
    <dgm:pt modelId="{B4D78B09-9A77-4367-92B2-7401010E112B}" type="pres">
      <dgm:prSet presAssocID="{B2620278-44A7-4582-8B8F-903EFA3FE84F}" presName="img" presStyleLbl="fgImgPlace1" presStyleIdx="1" presStyleCnt="2"/>
      <dgm:spPr/>
    </dgm:pt>
    <dgm:pt modelId="{0694110D-0945-447A-B005-C90328F34348}" type="pres">
      <dgm:prSet presAssocID="{B2620278-44A7-4582-8B8F-903EFA3FE84F}" presName="text" presStyleCnt="0">
        <dgm:presLayoutVars>
          <dgm:bulletEnabled val="1"/>
        </dgm:presLayoutVars>
      </dgm:prSet>
      <dgm:spPr/>
    </dgm:pt>
  </dgm:ptLst>
  <dgm:cxnLst>
    <dgm:cxn modelId="{05E1C9BB-2CFC-4D22-95BB-E59E72BFFCD6}" srcId="{9A3F6FF1-7C2F-455D-9C8B-B80B588EC7B4}" destId="{07F9A834-4D94-4931-93AD-E12499108428}" srcOrd="0" destOrd="0" parTransId="{E7356527-0C15-4E18-BCB7-0963A73ACEA5}" sibTransId="{8A335AB5-E98B-486A-BB89-8CECD6F7716A}"/>
    <dgm:cxn modelId="{69420F40-9965-4B73-874B-6C43EED817D6}" srcId="{07F9A834-4D94-4931-93AD-E12499108428}" destId="{6CE915DA-899D-4180-94C6-FE26AAC4F8A2}" srcOrd="0" destOrd="0" parTransId="{D6C490B3-483D-422D-A148-8310EB6DCDC4}" sibTransId="{07BD0B9F-2B6F-4FA7-9200-6D9E5722CE27}"/>
    <dgm:cxn modelId="{CA609896-C50E-4C48-8379-6A92746EE700}" srcId="{07F9A834-4D94-4931-93AD-E12499108428}" destId="{4E76A866-5B9F-417D-A23A-69EFBCCC72F9}" srcOrd="1" destOrd="0" parTransId="{9F5C2C3E-0F03-4F7E-BA3D-6166B7F95138}" sibTransId="{53399BC3-BB07-4B4E-BBD9-E4D50D04AFC0}"/>
    <dgm:cxn modelId="{05890539-F47B-4E66-9E6D-2B5927B6823A}" srcId="{07F9A834-4D94-4931-93AD-E12499108428}" destId="{1B61BE83-ACF8-4D41-8D86-205EC6AB9EF7}" srcOrd="2" destOrd="0" parTransId="{D8752C45-836F-46A8-B98A-F741EFCE17AB}" sibTransId="{4ABA63BD-04C4-498F-92C1-B50F5FFCAD74}"/>
    <dgm:cxn modelId="{FDFE93FA-0C08-4849-8B67-318CEC7AD053}" srcId="{07F9A834-4D94-4931-93AD-E12499108428}" destId="{4E7F90D2-3C8D-45BA-9C47-8D7F974B88D3}" srcOrd="3" destOrd="0" parTransId="{3C0FC97B-4E78-4E4C-AB66-C9D773F870C5}" sibTransId="{E7CB3396-B2D2-4B72-A12D-78782DDF809E}"/>
    <dgm:cxn modelId="{1B70838E-204D-43E2-AD39-B3BEF5C37F29}" srcId="{9A3F6FF1-7C2F-455D-9C8B-B80B588EC7B4}" destId="{B2620278-44A7-4582-8B8F-903EFA3FE84F}" srcOrd="1" destOrd="0" parTransId="{C6161972-0E9E-41F1-B2A0-45737E49BCCC}" sibTransId="{04E1C1A1-967A-4191-9D7B-A15C926E6334}"/>
    <dgm:cxn modelId="{0A539228-119B-424F-A987-4F32B22A8AA6}" srcId="{B2620278-44A7-4582-8B8F-903EFA3FE84F}" destId="{513B5414-751E-4C5E-9DBD-C4DDF9381C81}" srcOrd="0" destOrd="1" parTransId="{119C65A9-F072-47DD-B4D1-A9A082C9CA23}" sibTransId="{75A5CAAD-B151-4DFA-B564-083A62CCE449}"/>
    <dgm:cxn modelId="{29E5BC7B-82CD-46CE-A169-4195B3B654B9}" srcId="{B2620278-44A7-4582-8B8F-903EFA3FE84F}" destId="{2F7761D2-C3EC-4349-81C5-BD5C20787FCA}" srcOrd="1" destOrd="1" parTransId="{44B86AD5-0DED-4B31-BDD6-119F89B42D5E}" sibTransId="{0342056E-13B7-4AD9-8FAF-D51BAA14992D}"/>
    <dgm:cxn modelId="{CAE2AFE4-AB3E-4416-85F2-1B805DC1974C}" srcId="{B2620278-44A7-4582-8B8F-903EFA3FE84F}" destId="{DFC037DD-B192-4DC0-A749-6B4B263A4E28}" srcOrd="2" destOrd="1" parTransId="{42D09CD7-1401-452D-A6B5-E5C63ECE035F}" sibTransId="{2CEEB8E6-C9BA-4A8B-AE64-3CCC1CBC2738}"/>
    <dgm:cxn modelId="{A75D706A-7471-4887-9BF8-937EC7B65004}" type="presOf" srcId="{9A3F6FF1-7C2F-455D-9C8B-B80B588EC7B4}" destId="{FF90211E-526F-4262-92C8-260CC0BA71EF}" srcOrd="0" destOrd="0" presId="urn:microsoft.com/office/officeart/2005/8/layout/vList4"/>
    <dgm:cxn modelId="{5FD4694A-AB07-4A65-81BB-43FCA63EA6DC}" type="presParOf" srcId="{FF90211E-526F-4262-92C8-260CC0BA71EF}" destId="{EACC82F1-E38C-4E69-9CA1-891A9653B4E1}" srcOrd="0" destOrd="0" presId="urn:microsoft.com/office/officeart/2005/8/layout/vList4"/>
    <dgm:cxn modelId="{04C62796-DC78-4BAB-91A4-2EB9C5896CE8}" type="presParOf" srcId="{EACC82F1-E38C-4E69-9CA1-891A9653B4E1}" destId="{5EDE76D8-9BCC-482A-83FD-2B2563A97F3B}" srcOrd="0" destOrd="0" presId="urn:microsoft.com/office/officeart/2005/8/layout/vList4"/>
    <dgm:cxn modelId="{9EB1A333-4D60-4B3E-A945-BDD125FE5E52}" type="presOf" srcId="{07F9A834-4D94-4931-93AD-E12499108428}" destId="{5EDE76D8-9BCC-482A-83FD-2B2563A97F3B}" srcOrd="0" destOrd="0" presId="urn:microsoft.com/office/officeart/2005/8/layout/vList4"/>
    <dgm:cxn modelId="{8FC46BD9-C84B-45BC-9044-F039B922ACD5}" type="presOf" srcId="{6CE915DA-899D-4180-94C6-FE26AAC4F8A2}" destId="{5EDE76D8-9BCC-482A-83FD-2B2563A97F3B}" srcOrd="0" destOrd="1" presId="urn:microsoft.com/office/officeart/2005/8/layout/vList4"/>
    <dgm:cxn modelId="{A4634382-52FB-45E3-AD75-AF8C01BFE398}" type="presOf" srcId="{4E76A866-5B9F-417D-A23A-69EFBCCC72F9}" destId="{5EDE76D8-9BCC-482A-83FD-2B2563A97F3B}" srcOrd="0" destOrd="2" presId="urn:microsoft.com/office/officeart/2005/8/layout/vList4"/>
    <dgm:cxn modelId="{962FEEE1-85B9-4794-89AB-EB35FA99B3A4}" type="presOf" srcId="{1B61BE83-ACF8-4D41-8D86-205EC6AB9EF7}" destId="{5EDE76D8-9BCC-482A-83FD-2B2563A97F3B}" srcOrd="0" destOrd="3" presId="urn:microsoft.com/office/officeart/2005/8/layout/vList4"/>
    <dgm:cxn modelId="{441B6854-297A-44A4-A9EB-E9B68D1B522B}" type="presOf" srcId="{4E7F90D2-3C8D-45BA-9C47-8D7F974B88D3}" destId="{5EDE76D8-9BCC-482A-83FD-2B2563A97F3B}" srcOrd="0" destOrd="4" presId="urn:microsoft.com/office/officeart/2005/8/layout/vList4"/>
    <dgm:cxn modelId="{3CA64F09-28CC-4437-A5DC-7040DED3FF06}" type="presParOf" srcId="{EACC82F1-E38C-4E69-9CA1-891A9653B4E1}" destId="{7989DEA8-880A-4177-9232-BAD5559C31F3}" srcOrd="1" destOrd="0" presId="urn:microsoft.com/office/officeart/2005/8/layout/vList4"/>
    <dgm:cxn modelId="{AF758B20-96A5-4558-9947-A89B5FBC08BA}" type="presParOf" srcId="{EACC82F1-E38C-4E69-9CA1-891A9653B4E1}" destId="{00392E97-6585-43F7-B866-BC0F5F59FEF1}" srcOrd="2" destOrd="0" presId="urn:microsoft.com/office/officeart/2005/8/layout/vList4"/>
    <dgm:cxn modelId="{0E945EF1-8749-4148-BFDC-535609855DB4}" type="presOf" srcId="{07F9A834-4D94-4931-93AD-E12499108428}" destId="{00392E97-6585-43F7-B866-BC0F5F59FEF1}" srcOrd="1" destOrd="0" presId="urn:microsoft.com/office/officeart/2005/8/layout/vList4"/>
    <dgm:cxn modelId="{90966C00-3DC7-4660-BA60-FFEE186DAD8F}" type="presOf" srcId="{6CE915DA-899D-4180-94C6-FE26AAC4F8A2}" destId="{00392E97-6585-43F7-B866-BC0F5F59FEF1}" srcOrd="1" destOrd="1" presId="urn:microsoft.com/office/officeart/2005/8/layout/vList4"/>
    <dgm:cxn modelId="{CA3424C9-4F4D-4B70-A506-6416EECF37FC}" type="presOf" srcId="{4E76A866-5B9F-417D-A23A-69EFBCCC72F9}" destId="{00392E97-6585-43F7-B866-BC0F5F59FEF1}" srcOrd="1" destOrd="2" presId="urn:microsoft.com/office/officeart/2005/8/layout/vList4"/>
    <dgm:cxn modelId="{201C927E-7EA7-422F-85FC-1248051DF9EA}" type="presOf" srcId="{1B61BE83-ACF8-4D41-8D86-205EC6AB9EF7}" destId="{00392E97-6585-43F7-B866-BC0F5F59FEF1}" srcOrd="1" destOrd="3" presId="urn:microsoft.com/office/officeart/2005/8/layout/vList4"/>
    <dgm:cxn modelId="{A1B3E9D0-EA0E-4B7F-8D54-F8AFBD3B4343}" type="presOf" srcId="{4E7F90D2-3C8D-45BA-9C47-8D7F974B88D3}" destId="{00392E97-6585-43F7-B866-BC0F5F59FEF1}" srcOrd="1" destOrd="4" presId="urn:microsoft.com/office/officeart/2005/8/layout/vList4"/>
    <dgm:cxn modelId="{EC565E35-94AC-4E51-85D8-15BA4E333367}" type="presParOf" srcId="{FF90211E-526F-4262-92C8-260CC0BA71EF}" destId="{A22C12A1-CF35-46A3-A018-86FF292D0DB3}" srcOrd="1" destOrd="0" presId="urn:microsoft.com/office/officeart/2005/8/layout/vList4"/>
    <dgm:cxn modelId="{E2F0302D-D6DA-4AAA-84E8-643ACB28236E}" type="presOf" srcId="{8A335AB5-E98B-486A-BB89-8CECD6F7716A}" destId="{A22C12A1-CF35-46A3-A018-86FF292D0DB3}" srcOrd="0" destOrd="0" presId="urn:microsoft.com/office/officeart/2005/8/layout/vList4"/>
    <dgm:cxn modelId="{E86B21BB-B323-4BDB-9CA9-62B3BEAE1938}" type="presParOf" srcId="{FF90211E-526F-4262-92C8-260CC0BA71EF}" destId="{601B874A-8D1E-4709-820E-3B36E2EEEB94}" srcOrd="2" destOrd="0" presId="urn:microsoft.com/office/officeart/2005/8/layout/vList4"/>
    <dgm:cxn modelId="{DFCAE294-E3BF-44EB-8B92-855072914182}" type="presParOf" srcId="{601B874A-8D1E-4709-820E-3B36E2EEEB94}" destId="{FDCA1D01-F480-40EB-AB64-AF7A3F8581C7}" srcOrd="0" destOrd="2" presId="urn:microsoft.com/office/officeart/2005/8/layout/vList4"/>
    <dgm:cxn modelId="{B4E49FED-843C-4B90-BE40-C8C4B110B595}" type="presOf" srcId="{B2620278-44A7-4582-8B8F-903EFA3FE84F}" destId="{FDCA1D01-F480-40EB-AB64-AF7A3F8581C7}" srcOrd="0" destOrd="0" presId="urn:microsoft.com/office/officeart/2005/8/layout/vList4"/>
    <dgm:cxn modelId="{3A4AFD11-D49F-4FC9-A48E-77CCAF3BBC91}" type="presOf" srcId="{513B5414-751E-4C5E-9DBD-C4DDF9381C81}" destId="{FDCA1D01-F480-40EB-AB64-AF7A3F8581C7}" srcOrd="0" destOrd="1" presId="urn:microsoft.com/office/officeart/2005/8/layout/vList4"/>
    <dgm:cxn modelId="{7CBE82BA-D260-4801-935A-B9D42339D399}" type="presOf" srcId="{2F7761D2-C3EC-4349-81C5-BD5C20787FCA}" destId="{FDCA1D01-F480-40EB-AB64-AF7A3F8581C7}" srcOrd="0" destOrd="2" presId="urn:microsoft.com/office/officeart/2005/8/layout/vList4"/>
    <dgm:cxn modelId="{B3FB66C9-EA17-4A8C-B256-F933D0EDE199}" type="presOf" srcId="{DFC037DD-B192-4DC0-A749-6B4B263A4E28}" destId="{FDCA1D01-F480-40EB-AB64-AF7A3F8581C7}" srcOrd="0" destOrd="3" presId="urn:microsoft.com/office/officeart/2005/8/layout/vList4"/>
    <dgm:cxn modelId="{7CB62992-946B-461F-A75D-C5025CA47194}" type="presParOf" srcId="{601B874A-8D1E-4709-820E-3B36E2EEEB94}" destId="{B4D78B09-9A77-4367-92B2-7401010E112B}" srcOrd="1" destOrd="2" presId="urn:microsoft.com/office/officeart/2005/8/layout/vList4"/>
    <dgm:cxn modelId="{7B6F72F0-5719-4C84-B16C-97791E43EA05}" type="presParOf" srcId="{601B874A-8D1E-4709-820E-3B36E2EEEB94}" destId="{0694110D-0945-447A-B005-C90328F34348}" srcOrd="2" destOrd="2" presId="urn:microsoft.com/office/officeart/2005/8/layout/vList4"/>
    <dgm:cxn modelId="{0C8C88C1-068C-4F60-9209-41A6D30DA6EE}" type="presOf" srcId="{B2620278-44A7-4582-8B8F-903EFA3FE84F}" destId="{0694110D-0945-447A-B005-C90328F34348}" srcOrd="1" destOrd="0" presId="urn:microsoft.com/office/officeart/2005/8/layout/vList4"/>
    <dgm:cxn modelId="{226FF9EB-128C-4A34-9BE4-89896E309E72}" type="presOf" srcId="{513B5414-751E-4C5E-9DBD-C4DDF9381C81}" destId="{0694110D-0945-447A-B005-C90328F34348}" srcOrd="1" destOrd="1" presId="urn:microsoft.com/office/officeart/2005/8/layout/vList4"/>
    <dgm:cxn modelId="{ADC5C025-C64F-4D34-8D9C-9544A55004A5}" type="presOf" srcId="{2F7761D2-C3EC-4349-81C5-BD5C20787FCA}" destId="{0694110D-0945-447A-B005-C90328F34348}" srcOrd="1" destOrd="2" presId="urn:microsoft.com/office/officeart/2005/8/layout/vList4"/>
    <dgm:cxn modelId="{3C2C52C5-B878-4508-BFC8-DA9EACDE2E9B}" type="presOf" srcId="{DFC037DD-B192-4DC0-A749-6B4B263A4E28}" destId="{0694110D-0945-447A-B005-C90328F34348}" srcOrd="1" destOrd="3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3F6FF1-7C2F-455D-9C8B-B80B588EC7B4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accent1" phldr="0"/>
      <dgm:spPr/>
      <dgm:t>
        <a:bodyPr/>
        <a:p>
          <a:endParaRPr lang="zh-CN" altLang="en-US"/>
        </a:p>
      </dgm:t>
    </dgm:pt>
    <dgm:pt modelId="{07F9A834-4D94-4931-93AD-E1249910842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对于优秀程序员</a:t>
          </a:r>
          <a:r>
            <a:rPr lang="zh-CN" altLang="en-US"/>
            <a:t/>
          </a:r>
          <a:endParaRPr lang="zh-CN" altLang="en-US"/>
        </a:p>
      </dgm:t>
    </dgm:pt>
    <dgm:pt modelId="{E7356527-0C15-4E18-BCB7-0963A73ACEA5}" cxnId="{03CB24EC-FCDA-4717-A67E-54A7BAF042A6}" type="parTrans">
      <dgm:prSet/>
      <dgm:spPr/>
      <dgm:t>
        <a:bodyPr/>
        <a:p>
          <a:endParaRPr lang="zh-CN" altLang="en-US"/>
        </a:p>
      </dgm:t>
    </dgm:pt>
    <dgm:pt modelId="{8A335AB5-E98B-486A-BB89-8CECD6F7716A}" cxnId="{03CB24EC-FCDA-4717-A67E-54A7BAF042A6}" type="sibTrans">
      <dgm:prSet/>
      <dgm:spPr/>
      <dgm:t>
        <a:bodyPr/>
        <a:p>
          <a:endParaRPr lang="zh-CN" altLang="en-US"/>
        </a:p>
      </dgm:t>
    </dgm:pt>
    <dgm:pt modelId="{04F56ABB-3355-411D-948C-40B50E243A6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看破红尘</a:t>
          </a:r>
          <a:r>
            <a:rPr lang="en-US" altLang="zh-CN"/>
            <a:t>&amp;&amp;</a:t>
          </a:r>
          <a:r>
            <a:rPr lang="zh-CN" altLang="en-US"/>
            <a:t>不想</a:t>
          </a:r>
          <a:r>
            <a:rPr lang="en-US" altLang="zh-CN"/>
            <a:t>996&amp;&amp;</a:t>
          </a:r>
          <a:r>
            <a:rPr lang="zh-CN" altLang="en-US">
              <a:sym typeface="+mn-ea"/>
            </a:rPr>
            <a:t>想拿高工资</a:t>
          </a:r>
          <a:r>
            <a:rPr lang="zh-CN" altLang="en-US"/>
            <a:t/>
          </a:r>
          <a:endParaRPr lang="zh-CN" altLang="en-US"/>
        </a:p>
      </dgm:t>
    </dgm:pt>
    <dgm:pt modelId="{6764172A-0957-4B1D-91D2-AB9DFD62B00B}" cxnId="{368F2AFE-2608-4245-8309-78C41A0FFB13}" type="parTrans">
      <dgm:prSet/>
      <dgm:spPr/>
    </dgm:pt>
    <dgm:pt modelId="{A732BB92-5217-4777-95B7-B2CEE3E15113}" cxnId="{368F2AFE-2608-4245-8309-78C41A0FFB13}" type="sibTrans">
      <dgm:prSet/>
      <dgm:spPr/>
    </dgm:pt>
    <dgm:pt modelId="{AFC98A72-FAC4-4828-B68C-2FC3B21A011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准备吃</a:t>
          </a:r>
          <a:r>
            <a:rPr lang="zh-CN" altLang="en-US"/>
            <a:t>一辈子程序饭</a:t>
          </a:r>
          <a:endParaRPr lang="zh-CN" altLang="en-US"/>
        </a:p>
      </dgm:t>
    </dgm:pt>
    <dgm:pt modelId="{C6CEFBF5-8D44-4F66-86A2-B7E7A3FC5A26}" cxnId="{5640458A-A2C7-4495-BFC0-B9A48B2DA7AD}" type="parTrans">
      <dgm:prSet/>
      <dgm:spPr/>
    </dgm:pt>
    <dgm:pt modelId="{61B9F1FE-6DC9-439B-BD84-CC338DF45F2C}" cxnId="{5640458A-A2C7-4495-BFC0-B9A48B2DA7AD}" type="sibTrans">
      <dgm:prSet/>
      <dgm:spPr/>
    </dgm:pt>
    <dgm:pt modelId="{A8FFF998-7D63-410E-8190-9D80348C09C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出国是最好的选择</a:t>
          </a:r>
          <a:endParaRPr lang="zh-CN" altLang="en-US"/>
        </a:p>
      </dgm:t>
    </dgm:pt>
    <dgm:pt modelId="{08E02041-2E8C-4FD6-9A68-F72B0607B973}" cxnId="{6E8A1BBC-DD2E-4068-A67B-6534EF8F467B}" type="parTrans">
      <dgm:prSet/>
      <dgm:spPr/>
    </dgm:pt>
    <dgm:pt modelId="{089C1C39-E87D-4ECF-9F04-0883B68A5A7E}" cxnId="{6E8A1BBC-DD2E-4068-A67B-6534EF8F467B}" type="sibTrans">
      <dgm:prSet/>
      <dgm:spPr/>
    </dgm:pt>
    <dgm:pt modelId="{2C5DBF57-FEBE-4AFE-8050-82EE8D2F0ED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留在国内会有一千种优化等着你</a:t>
          </a:r>
          <a:endParaRPr lang="zh-CN" altLang="en-US"/>
        </a:p>
      </dgm:t>
    </dgm:pt>
    <dgm:pt modelId="{346ED65F-FBBE-4F5F-A35C-0968BDD54965}" cxnId="{BE459B8A-45E1-45B2-884D-5C219D6832E7}" type="parTrans">
      <dgm:prSet/>
      <dgm:spPr/>
    </dgm:pt>
    <dgm:pt modelId="{41F443EA-F25E-4A8E-B06D-33E4E40CB74E}" cxnId="{BE459B8A-45E1-45B2-884D-5C219D6832E7}" type="sibTrans">
      <dgm:prSet/>
      <dgm:spPr/>
    </dgm:pt>
    <dgm:pt modelId="{B2620278-44A7-4582-8B8F-903EFA3FE84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对于普通程序员</a:t>
          </a:r>
          <a:r>
            <a:rPr lang="zh-CN" altLang="en-US"/>
            <a:t/>
          </a:r>
          <a:endParaRPr lang="zh-CN" altLang="en-US"/>
        </a:p>
      </dgm:t>
    </dgm:pt>
    <dgm:pt modelId="{C6161972-0E9E-41F1-B2A0-45737E49BCCC}" cxnId="{E90C70E9-CBF5-43F5-BFD0-D6857DCCEA86}" type="parTrans">
      <dgm:prSet/>
      <dgm:spPr/>
      <dgm:t>
        <a:bodyPr/>
        <a:p>
          <a:endParaRPr lang="zh-CN" altLang="en-US"/>
        </a:p>
      </dgm:t>
    </dgm:pt>
    <dgm:pt modelId="{04E1C1A1-967A-4191-9D7B-A15C926E6334}" cxnId="{E90C70E9-CBF5-43F5-BFD0-D6857DCCEA86}" type="sibTrans">
      <dgm:prSet/>
      <dgm:spPr/>
      <dgm:t>
        <a:bodyPr/>
        <a:p>
          <a:endParaRPr lang="zh-CN" altLang="en-US"/>
        </a:p>
      </dgm:t>
    </dgm:pt>
    <dgm:pt modelId="{10B01811-8F92-4BE4-A73A-0E78F7DB7DC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可能连</a:t>
          </a:r>
          <a:r>
            <a:rPr lang="en-US" altLang="zh-CN"/>
            <a:t>996</a:t>
          </a:r>
          <a:r>
            <a:rPr lang="zh-CN" altLang="en-US"/>
            <a:t>的机会都么有</a:t>
          </a:r>
          <a:r>
            <a:rPr lang="zh-CN" altLang="en-US"/>
            <a:t/>
          </a:r>
          <a:endParaRPr lang="zh-CN" altLang="en-US"/>
        </a:p>
      </dgm:t>
    </dgm:pt>
    <dgm:pt modelId="{F4D36F1F-477A-482F-AAD6-318BD2BB9F17}" cxnId="{F438A34F-866A-4373-99F8-C9236413B6E5}" type="parTrans">
      <dgm:prSet/>
      <dgm:spPr/>
    </dgm:pt>
    <dgm:pt modelId="{FA1DE98F-ADA3-4949-A4E0-4A452C377F6B}" cxnId="{F438A34F-866A-4373-99F8-C9236413B6E5}" type="sibTrans">
      <dgm:prSet/>
      <dgm:spPr/>
    </dgm:pt>
    <dgm:pt modelId="{FCF7B182-B1F7-4799-B21E-06D427427E0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有那也是血汗工厂</a:t>
          </a:r>
          <a:r>
            <a:rPr lang="zh-CN" altLang="en-US"/>
            <a:t/>
          </a:r>
          <a:endParaRPr lang="zh-CN" altLang="en-US"/>
        </a:p>
      </dgm:t>
    </dgm:pt>
    <dgm:pt modelId="{458D45A1-AA83-4454-A0C2-AD7F854407CE}" cxnId="{D6702788-44AF-4853-A9EC-4F4B7DEAD96D}" type="parTrans">
      <dgm:prSet/>
      <dgm:spPr/>
    </dgm:pt>
    <dgm:pt modelId="{EF1BE433-A8C2-4675-993B-FE43477C2840}" cxnId="{D6702788-44AF-4853-A9EC-4F4B7DEAD96D}" type="sibTrans">
      <dgm:prSet/>
      <dgm:spPr/>
    </dgm:pt>
    <dgm:pt modelId="{648B6665-18BC-4943-A78D-0E0455F9E6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连代码都不屌，别谈什么其他选项了</a:t>
          </a:r>
          <a:endParaRPr lang="zh-CN" altLang="en-US"/>
        </a:p>
      </dgm:t>
    </dgm:pt>
    <dgm:pt modelId="{9A8C9A08-B1CA-431F-8F1F-F7CE380EDB49}" cxnId="{A0F36755-C9DB-4A31-BC74-87E9E33381F7}" type="parTrans">
      <dgm:prSet/>
      <dgm:spPr/>
    </dgm:pt>
    <dgm:pt modelId="{E93736D3-BAF9-4A2D-9CB0-E435EEC94ECB}" cxnId="{A0F36755-C9DB-4A31-BC74-87E9E33381F7}" type="sibTrans">
      <dgm:prSet/>
      <dgm:spPr/>
    </dgm:pt>
    <dgm:pt modelId="{FF90211E-526F-4262-92C8-260CC0BA71EF}" type="pres">
      <dgm:prSet presAssocID="{9A3F6FF1-7C2F-455D-9C8B-B80B588EC7B4}" presName="linear" presStyleCnt="0">
        <dgm:presLayoutVars>
          <dgm:dir/>
          <dgm:resizeHandles val="exact"/>
        </dgm:presLayoutVars>
      </dgm:prSet>
      <dgm:spPr/>
    </dgm:pt>
    <dgm:pt modelId="{EACC82F1-E38C-4E69-9CA1-891A9653B4E1}" type="pres">
      <dgm:prSet presAssocID="{07F9A834-4D94-4931-93AD-E12499108428}" presName="comp" presStyleCnt="0"/>
      <dgm:spPr/>
    </dgm:pt>
    <dgm:pt modelId="{5EDE76D8-9BCC-482A-83FD-2B2563A97F3B}" type="pres">
      <dgm:prSet presAssocID="{07F9A834-4D94-4931-93AD-E12499108428}" presName="box" presStyleLbl="node1" presStyleIdx="0" presStyleCnt="2"/>
      <dgm:spPr/>
    </dgm:pt>
    <dgm:pt modelId="{7989DEA8-880A-4177-9232-BAD5559C31F3}" type="pres">
      <dgm:prSet presAssocID="{07F9A834-4D94-4931-93AD-E12499108428}" presName="img" presStyleLbl="fgImgPlace1" presStyleIdx="0" presStyleCnt="2"/>
      <dgm:spPr/>
    </dgm:pt>
    <dgm:pt modelId="{00392E97-6585-43F7-B866-BC0F5F59FEF1}" type="pres">
      <dgm:prSet presAssocID="{07F9A834-4D94-4931-93AD-E12499108428}" presName="text" presStyleCnt="0">
        <dgm:presLayoutVars>
          <dgm:bulletEnabled val="1"/>
        </dgm:presLayoutVars>
      </dgm:prSet>
      <dgm:spPr/>
    </dgm:pt>
    <dgm:pt modelId="{A22C12A1-CF35-46A3-A018-86FF292D0DB3}" type="pres">
      <dgm:prSet presAssocID="{8A335AB5-E98B-486A-BB89-8CECD6F7716A}" presName="spacer" presStyleCnt="0"/>
      <dgm:spPr/>
    </dgm:pt>
    <dgm:pt modelId="{601B874A-8D1E-4709-820E-3B36E2EEEB94}" type="pres">
      <dgm:prSet presAssocID="{B2620278-44A7-4582-8B8F-903EFA3FE84F}" presName="comp" presStyleCnt="0"/>
      <dgm:spPr/>
    </dgm:pt>
    <dgm:pt modelId="{FDCA1D01-F480-40EB-AB64-AF7A3F8581C7}" type="pres">
      <dgm:prSet presAssocID="{B2620278-44A7-4582-8B8F-903EFA3FE84F}" presName="box" presStyleLbl="node1" presStyleIdx="1" presStyleCnt="2"/>
      <dgm:spPr/>
    </dgm:pt>
    <dgm:pt modelId="{B4D78B09-9A77-4367-92B2-7401010E112B}" type="pres">
      <dgm:prSet presAssocID="{B2620278-44A7-4582-8B8F-903EFA3FE84F}" presName="img" presStyleLbl="fgImgPlace1" presStyleIdx="1" presStyleCnt="2"/>
      <dgm:spPr/>
    </dgm:pt>
    <dgm:pt modelId="{0694110D-0945-447A-B005-C90328F34348}" type="pres">
      <dgm:prSet presAssocID="{B2620278-44A7-4582-8B8F-903EFA3FE84F}" presName="text" presStyleCnt="0">
        <dgm:presLayoutVars>
          <dgm:bulletEnabled val="1"/>
        </dgm:presLayoutVars>
      </dgm:prSet>
      <dgm:spPr/>
    </dgm:pt>
  </dgm:ptLst>
  <dgm:cxnLst>
    <dgm:cxn modelId="{03CB24EC-FCDA-4717-A67E-54A7BAF042A6}" srcId="{9A3F6FF1-7C2F-455D-9C8B-B80B588EC7B4}" destId="{07F9A834-4D94-4931-93AD-E12499108428}" srcOrd="0" destOrd="0" parTransId="{E7356527-0C15-4E18-BCB7-0963A73ACEA5}" sibTransId="{8A335AB5-E98B-486A-BB89-8CECD6F7716A}"/>
    <dgm:cxn modelId="{368F2AFE-2608-4245-8309-78C41A0FFB13}" srcId="{07F9A834-4D94-4931-93AD-E12499108428}" destId="{04F56ABB-3355-411D-948C-40B50E243A63}" srcOrd="0" destOrd="0" parTransId="{6764172A-0957-4B1D-91D2-AB9DFD62B00B}" sibTransId="{A732BB92-5217-4777-95B7-B2CEE3E15113}"/>
    <dgm:cxn modelId="{5640458A-A2C7-4495-BFC0-B9A48B2DA7AD}" srcId="{07F9A834-4D94-4931-93AD-E12499108428}" destId="{AFC98A72-FAC4-4828-B68C-2FC3B21A0112}" srcOrd="1" destOrd="0" parTransId="{C6CEFBF5-8D44-4F66-86A2-B7E7A3FC5A26}" sibTransId="{61B9F1FE-6DC9-439B-BD84-CC338DF45F2C}"/>
    <dgm:cxn modelId="{6E8A1BBC-DD2E-4068-A67B-6534EF8F467B}" srcId="{07F9A834-4D94-4931-93AD-E12499108428}" destId="{A8FFF998-7D63-410E-8190-9D80348C09C5}" srcOrd="2" destOrd="0" parTransId="{08E02041-2E8C-4FD6-9A68-F72B0607B973}" sibTransId="{089C1C39-E87D-4ECF-9F04-0883B68A5A7E}"/>
    <dgm:cxn modelId="{BE459B8A-45E1-45B2-884D-5C219D6832E7}" srcId="{07F9A834-4D94-4931-93AD-E12499108428}" destId="{2C5DBF57-FEBE-4AFE-8050-82EE8D2F0ED1}" srcOrd="3" destOrd="0" parTransId="{346ED65F-FBBE-4F5F-A35C-0968BDD54965}" sibTransId="{41F443EA-F25E-4A8E-B06D-33E4E40CB74E}"/>
    <dgm:cxn modelId="{E90C70E9-CBF5-43F5-BFD0-D6857DCCEA86}" srcId="{9A3F6FF1-7C2F-455D-9C8B-B80B588EC7B4}" destId="{B2620278-44A7-4582-8B8F-903EFA3FE84F}" srcOrd="1" destOrd="0" parTransId="{C6161972-0E9E-41F1-B2A0-45737E49BCCC}" sibTransId="{04E1C1A1-967A-4191-9D7B-A15C926E6334}"/>
    <dgm:cxn modelId="{F438A34F-866A-4373-99F8-C9236413B6E5}" srcId="{B2620278-44A7-4582-8B8F-903EFA3FE84F}" destId="{10B01811-8F92-4BE4-A73A-0E78F7DB7DC0}" srcOrd="0" destOrd="1" parTransId="{F4D36F1F-477A-482F-AAD6-318BD2BB9F17}" sibTransId="{FA1DE98F-ADA3-4949-A4E0-4A452C377F6B}"/>
    <dgm:cxn modelId="{D6702788-44AF-4853-A9EC-4F4B7DEAD96D}" srcId="{B2620278-44A7-4582-8B8F-903EFA3FE84F}" destId="{FCF7B182-B1F7-4799-B21E-06D427427E04}" srcOrd="1" destOrd="1" parTransId="{458D45A1-AA83-4454-A0C2-AD7F854407CE}" sibTransId="{EF1BE433-A8C2-4675-993B-FE43477C2840}"/>
    <dgm:cxn modelId="{A0F36755-C9DB-4A31-BC74-87E9E33381F7}" srcId="{B2620278-44A7-4582-8B8F-903EFA3FE84F}" destId="{648B6665-18BC-4943-A78D-0E0455F9E6DD}" srcOrd="2" destOrd="1" parTransId="{9A8C9A08-B1CA-431F-8F1F-F7CE380EDB49}" sibTransId="{E93736D3-BAF9-4A2D-9CB0-E435EEC94ECB}"/>
    <dgm:cxn modelId="{582EDF14-1B6A-4710-842C-25A72DB5547E}" type="presOf" srcId="{9A3F6FF1-7C2F-455D-9C8B-B80B588EC7B4}" destId="{FF90211E-526F-4262-92C8-260CC0BA71EF}" srcOrd="0" destOrd="0" presId="urn:microsoft.com/office/officeart/2005/8/layout/vList4"/>
    <dgm:cxn modelId="{4A050220-D3EC-449F-A2BF-DCE1F6F78F6F}" type="presParOf" srcId="{FF90211E-526F-4262-92C8-260CC0BA71EF}" destId="{EACC82F1-E38C-4E69-9CA1-891A9653B4E1}" srcOrd="0" destOrd="0" presId="urn:microsoft.com/office/officeart/2005/8/layout/vList4"/>
    <dgm:cxn modelId="{7131EAB3-BFE8-46F3-9CAC-3945DD8CBB2A}" type="presParOf" srcId="{EACC82F1-E38C-4E69-9CA1-891A9653B4E1}" destId="{5EDE76D8-9BCC-482A-83FD-2B2563A97F3B}" srcOrd="0" destOrd="0" presId="urn:microsoft.com/office/officeart/2005/8/layout/vList4"/>
    <dgm:cxn modelId="{31796A5B-C3A9-4B82-912C-94C33AD0CD4B}" type="presOf" srcId="{07F9A834-4D94-4931-93AD-E12499108428}" destId="{5EDE76D8-9BCC-482A-83FD-2B2563A97F3B}" srcOrd="0" destOrd="0" presId="urn:microsoft.com/office/officeart/2005/8/layout/vList4"/>
    <dgm:cxn modelId="{9F716774-E2D9-42EA-8E59-B7305BC7895C}" type="presOf" srcId="{04F56ABB-3355-411D-948C-40B50E243A63}" destId="{5EDE76D8-9BCC-482A-83FD-2B2563A97F3B}" srcOrd="0" destOrd="1" presId="urn:microsoft.com/office/officeart/2005/8/layout/vList4"/>
    <dgm:cxn modelId="{FF9F7B00-9DC8-47D5-8502-45A785EDFD68}" type="presOf" srcId="{AFC98A72-FAC4-4828-B68C-2FC3B21A0112}" destId="{5EDE76D8-9BCC-482A-83FD-2B2563A97F3B}" srcOrd="0" destOrd="2" presId="urn:microsoft.com/office/officeart/2005/8/layout/vList4"/>
    <dgm:cxn modelId="{146B0C85-EFD3-468C-9ED8-C8793A91C68D}" type="presOf" srcId="{A8FFF998-7D63-410E-8190-9D80348C09C5}" destId="{5EDE76D8-9BCC-482A-83FD-2B2563A97F3B}" srcOrd="0" destOrd="3" presId="urn:microsoft.com/office/officeart/2005/8/layout/vList4"/>
    <dgm:cxn modelId="{F61FA4B7-E004-418C-8788-1A5CB37C8FC1}" type="presOf" srcId="{2C5DBF57-FEBE-4AFE-8050-82EE8D2F0ED1}" destId="{5EDE76D8-9BCC-482A-83FD-2B2563A97F3B}" srcOrd="0" destOrd="4" presId="urn:microsoft.com/office/officeart/2005/8/layout/vList4"/>
    <dgm:cxn modelId="{B9263A91-B975-4D16-9229-8EEE328480A3}" type="presParOf" srcId="{EACC82F1-E38C-4E69-9CA1-891A9653B4E1}" destId="{7989DEA8-880A-4177-9232-BAD5559C31F3}" srcOrd="1" destOrd="0" presId="urn:microsoft.com/office/officeart/2005/8/layout/vList4"/>
    <dgm:cxn modelId="{C2B2ACFF-66D4-42B9-A48F-931D95F92E8F}" type="presParOf" srcId="{EACC82F1-E38C-4E69-9CA1-891A9653B4E1}" destId="{00392E97-6585-43F7-B866-BC0F5F59FEF1}" srcOrd="2" destOrd="0" presId="urn:microsoft.com/office/officeart/2005/8/layout/vList4"/>
    <dgm:cxn modelId="{534B3F8A-7F8A-4E85-8F79-64F9DC17339C}" type="presOf" srcId="{07F9A834-4D94-4931-93AD-E12499108428}" destId="{00392E97-6585-43F7-B866-BC0F5F59FEF1}" srcOrd="1" destOrd="0" presId="urn:microsoft.com/office/officeart/2005/8/layout/vList4"/>
    <dgm:cxn modelId="{C3198746-0B65-42BA-95FF-8DAB58F6CD7B}" type="presOf" srcId="{04F56ABB-3355-411D-948C-40B50E243A63}" destId="{00392E97-6585-43F7-B866-BC0F5F59FEF1}" srcOrd="1" destOrd="1" presId="urn:microsoft.com/office/officeart/2005/8/layout/vList4"/>
    <dgm:cxn modelId="{F2A485B7-CD06-45BB-81F1-1BB638B7F8A7}" type="presOf" srcId="{AFC98A72-FAC4-4828-B68C-2FC3B21A0112}" destId="{00392E97-6585-43F7-B866-BC0F5F59FEF1}" srcOrd="1" destOrd="2" presId="urn:microsoft.com/office/officeart/2005/8/layout/vList4"/>
    <dgm:cxn modelId="{9D9104A0-E641-419E-867E-C2718857DEF3}" type="presOf" srcId="{A8FFF998-7D63-410E-8190-9D80348C09C5}" destId="{00392E97-6585-43F7-B866-BC0F5F59FEF1}" srcOrd="1" destOrd="3" presId="urn:microsoft.com/office/officeart/2005/8/layout/vList4"/>
    <dgm:cxn modelId="{889E3A68-7E60-49F0-98E6-D2BAC5A1E648}" type="presOf" srcId="{2C5DBF57-FEBE-4AFE-8050-82EE8D2F0ED1}" destId="{00392E97-6585-43F7-B866-BC0F5F59FEF1}" srcOrd="1" destOrd="4" presId="urn:microsoft.com/office/officeart/2005/8/layout/vList4"/>
    <dgm:cxn modelId="{4E3C2E50-B1EF-477D-AF2B-F18972630D85}" type="presParOf" srcId="{FF90211E-526F-4262-92C8-260CC0BA71EF}" destId="{A22C12A1-CF35-46A3-A018-86FF292D0DB3}" srcOrd="1" destOrd="0" presId="urn:microsoft.com/office/officeart/2005/8/layout/vList4"/>
    <dgm:cxn modelId="{E23BEA0E-8DD2-40F3-9268-F818A0FFDC76}" type="presOf" srcId="{8A335AB5-E98B-486A-BB89-8CECD6F7716A}" destId="{A22C12A1-CF35-46A3-A018-86FF292D0DB3}" srcOrd="0" destOrd="0" presId="urn:microsoft.com/office/officeart/2005/8/layout/vList4"/>
    <dgm:cxn modelId="{DBBABA61-9FF4-4890-83D1-CE28DAE4582B}" type="presParOf" srcId="{FF90211E-526F-4262-92C8-260CC0BA71EF}" destId="{601B874A-8D1E-4709-820E-3B36E2EEEB94}" srcOrd="2" destOrd="0" presId="urn:microsoft.com/office/officeart/2005/8/layout/vList4"/>
    <dgm:cxn modelId="{5FFBDF81-A119-4181-9030-F219151587BC}" type="presParOf" srcId="{601B874A-8D1E-4709-820E-3B36E2EEEB94}" destId="{FDCA1D01-F480-40EB-AB64-AF7A3F8581C7}" srcOrd="0" destOrd="2" presId="urn:microsoft.com/office/officeart/2005/8/layout/vList4"/>
    <dgm:cxn modelId="{807F9FFF-0382-4E61-9DE4-3BF55BC59A74}" type="presOf" srcId="{B2620278-44A7-4582-8B8F-903EFA3FE84F}" destId="{FDCA1D01-F480-40EB-AB64-AF7A3F8581C7}" srcOrd="0" destOrd="0" presId="urn:microsoft.com/office/officeart/2005/8/layout/vList4"/>
    <dgm:cxn modelId="{1F9AFC1B-48F0-419E-9172-52812404ECFC}" type="presOf" srcId="{10B01811-8F92-4BE4-A73A-0E78F7DB7DC0}" destId="{FDCA1D01-F480-40EB-AB64-AF7A3F8581C7}" srcOrd="0" destOrd="1" presId="urn:microsoft.com/office/officeart/2005/8/layout/vList4"/>
    <dgm:cxn modelId="{43829B71-D47F-4937-B8AD-8C39B4F1ECE5}" type="presOf" srcId="{FCF7B182-B1F7-4799-B21E-06D427427E04}" destId="{FDCA1D01-F480-40EB-AB64-AF7A3F8581C7}" srcOrd="0" destOrd="2" presId="urn:microsoft.com/office/officeart/2005/8/layout/vList4"/>
    <dgm:cxn modelId="{1778773C-D0E7-47B5-9AAD-CCD0AD97639F}" type="presOf" srcId="{648B6665-18BC-4943-A78D-0E0455F9E6DD}" destId="{FDCA1D01-F480-40EB-AB64-AF7A3F8581C7}" srcOrd="0" destOrd="3" presId="urn:microsoft.com/office/officeart/2005/8/layout/vList4"/>
    <dgm:cxn modelId="{2E3CE551-DD4E-4015-925D-D7436FEA9FE3}" type="presParOf" srcId="{601B874A-8D1E-4709-820E-3B36E2EEEB94}" destId="{B4D78B09-9A77-4367-92B2-7401010E112B}" srcOrd="1" destOrd="2" presId="urn:microsoft.com/office/officeart/2005/8/layout/vList4"/>
    <dgm:cxn modelId="{A740E293-7249-4748-A4DE-FB054DC71E90}" type="presParOf" srcId="{601B874A-8D1E-4709-820E-3B36E2EEEB94}" destId="{0694110D-0945-447A-B005-C90328F34348}" srcOrd="2" destOrd="2" presId="urn:microsoft.com/office/officeart/2005/8/layout/vList4"/>
    <dgm:cxn modelId="{3E61B256-200C-42DA-B46F-B988DD5CBDE2}" type="presOf" srcId="{B2620278-44A7-4582-8B8F-903EFA3FE84F}" destId="{0694110D-0945-447A-B005-C90328F34348}" srcOrd="1" destOrd="0" presId="urn:microsoft.com/office/officeart/2005/8/layout/vList4"/>
    <dgm:cxn modelId="{59C32CB6-0BFF-4AD2-8BF4-2B3F2FFEABA0}" type="presOf" srcId="{10B01811-8F92-4BE4-A73A-0E78F7DB7DC0}" destId="{0694110D-0945-447A-B005-C90328F34348}" srcOrd="1" destOrd="1" presId="urn:microsoft.com/office/officeart/2005/8/layout/vList4"/>
    <dgm:cxn modelId="{4C6FB41D-B4E3-4244-B06E-9E2CA54963E3}" type="presOf" srcId="{FCF7B182-B1F7-4799-B21E-06D427427E04}" destId="{0694110D-0945-447A-B005-C90328F34348}" srcOrd="1" destOrd="2" presId="urn:microsoft.com/office/officeart/2005/8/layout/vList4"/>
    <dgm:cxn modelId="{36A9FACF-153A-47E2-914B-BFA07B4E3B44}" type="presOf" srcId="{648B6665-18BC-4943-A78D-0E0455F9E6DD}" destId="{0694110D-0945-447A-B005-C90328F34348}" srcOrd="1" destOrd="3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88305" cy="5418455"/>
        <a:chOff x="0" y="0"/>
        <a:chExt cx="5488305" cy="5418455"/>
      </a:xfrm>
    </dsp:grpSpPr>
    <dsp:sp modelId="{AD6D71B4-B4CD-425D-8F41-4F041180B5A5}">
      <dsp:nvSpPr>
        <dsp:cNvPr id="3" name="梯形 2"/>
        <dsp:cNvSpPr/>
      </dsp:nvSpPr>
      <dsp:spPr bwMode="white">
        <a:xfrm>
          <a:off x="1829435" y="0"/>
          <a:ext cx="1829435" cy="1806152"/>
        </a:xfrm>
        <a:prstGeom prst="trapezoid">
          <a:avLst>
            <a:gd name="adj" fmla="val 50644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3660" tIns="73660" rIns="73660" bIns="7366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安全</a:t>
          </a:r>
          <a:endParaRPr lang="zh-CN" altLang="en-US">
            <a:solidFill>
              <a:schemeClr val="tx1"/>
            </a:solidFill>
          </a:endParaRPr>
        </a:p>
      </dsp:txBody>
      <dsp:txXfrm>
        <a:off x="1829435" y="0"/>
        <a:ext cx="1829435" cy="1806152"/>
      </dsp:txXfrm>
    </dsp:sp>
    <dsp:sp modelId="{B062758B-585A-4490-8407-FEF3B1DB90B9}">
      <dsp:nvSpPr>
        <dsp:cNvPr id="4" name="梯形 3"/>
        <dsp:cNvSpPr/>
      </dsp:nvSpPr>
      <dsp:spPr bwMode="white">
        <a:xfrm>
          <a:off x="914717" y="1806152"/>
          <a:ext cx="3658870" cy="1806152"/>
        </a:xfrm>
        <a:prstGeom prst="trapezoid">
          <a:avLst>
            <a:gd name="adj" fmla="val 50644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3660" tIns="73660" rIns="73660" bIns="7366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互联网</a:t>
          </a:r>
          <a:endParaRPr lang="zh-CN" altLang="en-US">
            <a:solidFill>
              <a:schemeClr val="tx1"/>
            </a:solidFill>
          </a:endParaRPr>
        </a:p>
      </dsp:txBody>
      <dsp:txXfrm>
        <a:off x="914717" y="1806152"/>
        <a:ext cx="3658870" cy="1806152"/>
      </dsp:txXfrm>
    </dsp:sp>
    <dsp:sp modelId="{DABEBFD1-85A7-4430-808F-CFAAD0FA3993}">
      <dsp:nvSpPr>
        <dsp:cNvPr id="5" name="梯形 4"/>
        <dsp:cNvSpPr/>
      </dsp:nvSpPr>
      <dsp:spPr bwMode="white">
        <a:xfrm>
          <a:off x="0" y="3612303"/>
          <a:ext cx="5488305" cy="1806152"/>
        </a:xfrm>
        <a:prstGeom prst="trapezoid">
          <a:avLst>
            <a:gd name="adj" fmla="val 50644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3660" tIns="73660" rIns="73660" bIns="7366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经济基础</a:t>
          </a:r>
          <a:endParaRPr lang="zh-CN" altLang="en-US">
            <a:solidFill>
              <a:schemeClr val="tx1"/>
            </a:solidFill>
          </a:endParaRPr>
        </a:p>
      </dsp:txBody>
      <dsp:txXfrm>
        <a:off x="0" y="3612303"/>
        <a:ext cx="5488305" cy="180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35600" cy="5418455"/>
        <a:chOff x="0" y="0"/>
        <a:chExt cx="5435600" cy="5418455"/>
      </a:xfrm>
    </dsp:grpSpPr>
    <dsp:sp modelId="{64942E46-8569-481E-A1F3-69FA353877DA}">
      <dsp:nvSpPr>
        <dsp:cNvPr id="3" name="梯形 2"/>
        <dsp:cNvSpPr/>
      </dsp:nvSpPr>
      <dsp:spPr bwMode="white">
        <a:xfrm rot="10800000">
          <a:off x="0" y="0"/>
          <a:ext cx="5435600" cy="1806152"/>
        </a:xfrm>
        <a:prstGeom prst="trapezoid">
          <a:avLst>
            <a:gd name="adj" fmla="val 50158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5700"/>
          </a:lvl1pPr>
          <a:lvl2pPr marL="285750" indent="-285750" algn="ctr">
            <a:defRPr sz="4400"/>
          </a:lvl2pPr>
          <a:lvl3pPr marL="571500" indent="-285750" algn="ctr">
            <a:defRPr sz="4400"/>
          </a:lvl3pPr>
          <a:lvl4pPr marL="857250" indent="-285750" algn="ctr">
            <a:defRPr sz="4400"/>
          </a:lvl4pPr>
          <a:lvl5pPr marL="1143000" indent="-285750" algn="ctr">
            <a:defRPr sz="4400"/>
          </a:lvl5pPr>
          <a:lvl6pPr marL="1428750" indent="-285750" algn="ctr">
            <a:defRPr sz="4400"/>
          </a:lvl6pPr>
          <a:lvl7pPr marL="1714500" indent="-285750" algn="ctr">
            <a:defRPr sz="4400"/>
          </a:lvl7pPr>
          <a:lvl8pPr marL="2000250" indent="-285750" algn="ctr">
            <a:defRPr sz="4400"/>
          </a:lvl8pPr>
          <a:lvl9pPr marL="2286000" indent="-285750" algn="ctr">
            <a:defRPr sz="4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业务产品</a:t>
          </a:r>
          <a:endParaRPr lang="zh-CN" altLang="en-US">
            <a:solidFill>
              <a:schemeClr val="tx1"/>
            </a:solidFill>
          </a:endParaRPr>
        </a:p>
      </dsp:txBody>
      <dsp:txXfrm rot="10800000">
        <a:off x="0" y="0"/>
        <a:ext cx="5435600" cy="1806152"/>
      </dsp:txXfrm>
    </dsp:sp>
    <dsp:sp modelId="{5DAE6153-817B-4EBA-A1AF-1C2B53A7105F}">
      <dsp:nvSpPr>
        <dsp:cNvPr id="4" name="梯形 3"/>
        <dsp:cNvSpPr/>
      </dsp:nvSpPr>
      <dsp:spPr bwMode="white">
        <a:xfrm rot="10800000">
          <a:off x="905933" y="1806152"/>
          <a:ext cx="3623733" cy="1806152"/>
        </a:xfrm>
        <a:prstGeom prst="trapezoid">
          <a:avLst>
            <a:gd name="adj" fmla="val 50158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5700"/>
          </a:lvl1pPr>
          <a:lvl2pPr marL="285750" indent="-285750" algn="ctr">
            <a:defRPr sz="4400"/>
          </a:lvl2pPr>
          <a:lvl3pPr marL="571500" indent="-285750" algn="ctr">
            <a:defRPr sz="4400"/>
          </a:lvl3pPr>
          <a:lvl4pPr marL="857250" indent="-285750" algn="ctr">
            <a:defRPr sz="4400"/>
          </a:lvl4pPr>
          <a:lvl5pPr marL="1143000" indent="-285750" algn="ctr">
            <a:defRPr sz="4400"/>
          </a:lvl5pPr>
          <a:lvl6pPr marL="1428750" indent="-285750" algn="ctr">
            <a:defRPr sz="4400"/>
          </a:lvl6pPr>
          <a:lvl7pPr marL="1714500" indent="-285750" algn="ctr">
            <a:defRPr sz="4400"/>
          </a:lvl7pPr>
          <a:lvl8pPr marL="2000250" indent="-285750" algn="ctr">
            <a:defRPr sz="4400"/>
          </a:lvl8pPr>
          <a:lvl9pPr marL="2286000" indent="-285750" algn="ctr">
            <a:defRPr sz="4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开发者</a:t>
          </a:r>
          <a:endParaRPr lang="zh-CN" altLang="en-US">
            <a:solidFill>
              <a:schemeClr val="tx1"/>
            </a:solidFill>
          </a:endParaRPr>
        </a:p>
      </dsp:txBody>
      <dsp:txXfrm rot="10800000">
        <a:off x="905933" y="1806152"/>
        <a:ext cx="3623733" cy="1806152"/>
      </dsp:txXfrm>
    </dsp:sp>
    <dsp:sp modelId="{35FF58F2-24E0-455F-81D3-FE32BEBBE04B}">
      <dsp:nvSpPr>
        <dsp:cNvPr id="5" name="梯形 4"/>
        <dsp:cNvSpPr/>
      </dsp:nvSpPr>
      <dsp:spPr bwMode="white">
        <a:xfrm rot="10800000">
          <a:off x="1811867" y="3612303"/>
          <a:ext cx="1811867" cy="1806152"/>
        </a:xfrm>
        <a:prstGeom prst="trapezoid">
          <a:avLst>
            <a:gd name="adj" fmla="val 50158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5700"/>
          </a:lvl1pPr>
          <a:lvl2pPr marL="285750" indent="-285750" algn="ctr">
            <a:defRPr sz="4400"/>
          </a:lvl2pPr>
          <a:lvl3pPr marL="571500" indent="-285750" algn="ctr">
            <a:defRPr sz="4400"/>
          </a:lvl3pPr>
          <a:lvl4pPr marL="857250" indent="-285750" algn="ctr">
            <a:defRPr sz="4400"/>
          </a:lvl4pPr>
          <a:lvl5pPr marL="1143000" indent="-285750" algn="ctr">
            <a:defRPr sz="4400"/>
          </a:lvl5pPr>
          <a:lvl6pPr marL="1428750" indent="-285750" algn="ctr">
            <a:defRPr sz="4400"/>
          </a:lvl6pPr>
          <a:lvl7pPr marL="1714500" indent="-285750" algn="ctr">
            <a:defRPr sz="4400"/>
          </a:lvl7pPr>
          <a:lvl8pPr marL="2000250" indent="-285750" algn="ctr">
            <a:defRPr sz="4400"/>
          </a:lvl8pPr>
          <a:lvl9pPr marL="2286000" indent="-285750" algn="ctr">
            <a:defRPr sz="4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安全</a:t>
          </a:r>
          <a:endParaRPr lang="zh-CN" altLang="en-US">
            <a:solidFill>
              <a:schemeClr val="tx1"/>
            </a:solidFill>
          </a:endParaRPr>
        </a:p>
      </dsp:txBody>
      <dsp:txXfrm rot="10800000">
        <a:off x="1811867" y="3612303"/>
        <a:ext cx="1811867" cy="180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251200" cy="2788920"/>
        <a:chOff x="0" y="0"/>
        <a:chExt cx="3251200" cy="2788920"/>
      </a:xfrm>
    </dsp:grpSpPr>
    <dsp:sp modelId="{F8D49E38-B053-4501-BD89-EB8E5A6A61CD}">
      <dsp:nvSpPr>
        <dsp:cNvPr id="3" name="矩形 2"/>
        <dsp:cNvSpPr/>
      </dsp:nvSpPr>
      <dsp:spPr bwMode="white">
        <a:xfrm>
          <a:off x="1219052" y="464626"/>
          <a:ext cx="1742349" cy="1162147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4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vert="horz" wrap="square" lIns="0" tIns="135128" rIns="135128" bIns="135128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$</a:t>
          </a:r>
          <a:r>
            <a:rPr lang="en-US" altLang="zh-CN">
              <a:solidFill>
                <a:schemeClr val="dk1"/>
              </a:solidFill>
            </a:rPr>
            <a:t>150 trillion market</a:t>
          </a:r>
          <a:endParaRPr lang="en-US" altLang="zh-CN">
            <a:solidFill>
              <a:schemeClr val="dk1"/>
            </a:solidFill>
          </a:endParaRPr>
        </a:p>
      </dsp:txBody>
      <dsp:txXfrm>
        <a:off x="1219052" y="464626"/>
        <a:ext cx="1742349" cy="1162147"/>
      </dsp:txXfrm>
    </dsp:sp>
    <dsp:sp modelId="{93462520-6C3E-4528-91C2-32BD572DA6CC}">
      <dsp:nvSpPr>
        <dsp:cNvPr id="13" name="矩形 12"/>
        <dsp:cNvSpPr/>
      </dsp:nvSpPr>
      <dsp:spPr bwMode="white">
        <a:xfrm>
          <a:off x="1219052" y="1626773"/>
          <a:ext cx="1742349" cy="1162147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11580000"/>
            <a:satOff val="-60783"/>
            <a:lumOff val="-3136"/>
            <a:alpha val="90196"/>
          </a:schemeClr>
        </a:lnRef>
        <a:fillRef idx="1">
          <a:schemeClr val="accent4">
            <a:tint val="40000"/>
            <a:alpha val="90000"/>
            <a:hueOff val="11580000"/>
            <a:satOff val="-60783"/>
            <a:lumOff val="-3136"/>
            <a:alpha val="90196"/>
          </a:schemeClr>
        </a:fillRef>
        <a:effectRef idx="0">
          <a:scrgbClr r="0" g="0" b="0"/>
        </a:effectRef>
        <a:fontRef idx="minor"/>
      </dsp:style>
      <dsp:txBody>
        <a:bodyPr vert="horz" wrap="square" lIns="0" tIns="135128" rIns="135128" bIns="135128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Software orientated hardware</a:t>
          </a:r>
          <a:endParaRPr lang="zh-CN" altLang="en-US">
            <a:solidFill>
              <a:schemeClr val="dk1"/>
            </a:solidFill>
          </a:endParaRPr>
        </a:p>
      </dsp:txBody>
      <dsp:txXfrm>
        <a:off x="1219052" y="1626773"/>
        <a:ext cx="1742349" cy="1162147"/>
      </dsp:txXfrm>
    </dsp:sp>
    <dsp:sp modelId="{92447B8B-B043-4F04-A3B7-D0DE831D4431}">
      <dsp:nvSpPr>
        <dsp:cNvPr id="5" name="椭圆 4"/>
        <dsp:cNvSpPr/>
      </dsp:nvSpPr>
      <dsp:spPr bwMode="white">
        <a:xfrm>
          <a:off x="289799" y="0"/>
          <a:ext cx="1161566" cy="1161566"/>
        </a:xfrm>
        <a:prstGeom prst="ellipse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游戏市场</a:t>
          </a:r>
          <a:endParaRPr lang="zh-CN" altLang="en-US"/>
        </a:p>
      </dsp:txBody>
      <dsp:txXfrm>
        <a:off x="289799" y="0"/>
        <a:ext cx="1161566" cy="1161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115435" cy="5523230"/>
        <a:chOff x="0" y="0"/>
        <a:chExt cx="4115435" cy="5523230"/>
      </a:xfrm>
    </dsp:grpSpPr>
    <dsp:sp modelId="{4883A32C-FB6D-4470-834B-A0D0B519B6E8}">
      <dsp:nvSpPr>
        <dsp:cNvPr id="12" name="矩形 11"/>
        <dsp:cNvSpPr/>
      </dsp:nvSpPr>
      <dsp:spPr bwMode="white">
        <a:xfrm>
          <a:off x="0" y="869771"/>
          <a:ext cx="4115435" cy="484169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Xfrm>
        <a:off x="0" y="869771"/>
        <a:ext cx="4115435" cy="484169"/>
      </dsp:txXfrm>
    </dsp:sp>
    <dsp:sp modelId="{16272331-F376-4F78-9E72-6620FFE1EEC3}">
      <dsp:nvSpPr>
        <dsp:cNvPr id="13" name="矩形 12"/>
        <dsp:cNvSpPr/>
      </dsp:nvSpPr>
      <dsp:spPr bwMode="white">
        <a:xfrm>
          <a:off x="0" y="1051605"/>
          <a:ext cx="302335" cy="302335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0" y="1051605"/>
        <a:ext cx="302335" cy="302335"/>
      </dsp:txXfrm>
    </dsp:sp>
    <dsp:sp modelId="{D42EB80D-978D-4E33-A14B-3612F1F0EC16}">
      <dsp:nvSpPr>
        <dsp:cNvPr id="14" name="矩形 13"/>
        <dsp:cNvSpPr/>
      </dsp:nvSpPr>
      <dsp:spPr bwMode="white">
        <a:xfrm>
          <a:off x="0" y="0"/>
          <a:ext cx="4115435" cy="8697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87630" tIns="58420" rIns="87630" bIns="58420" anchor="ctr"/>
        <a:lstStyle>
          <a:lvl1pPr algn="l">
            <a:defRPr sz="46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几个建议</a:t>
          </a:r>
          <a:r>
            <a:rPr lang="en-US" altLang="zh-CN">
              <a:solidFill>
                <a:schemeClr val="tx1"/>
              </a:solidFill>
            </a:rPr>
            <a:t>	</a:t>
          </a:r>
          <a:endParaRPr lang="en-US" altLang="zh-CN">
            <a:solidFill>
              <a:schemeClr val="tx1"/>
            </a:solidFill>
          </a:endParaRPr>
        </a:p>
      </dsp:txBody>
      <dsp:txXfrm>
        <a:off x="0" y="0"/>
        <a:ext cx="4115435" cy="869771"/>
      </dsp:txXfrm>
    </dsp:sp>
    <dsp:sp modelId="{6B4C860A-DBDB-4F25-AEE7-078D55D197F8}">
      <dsp:nvSpPr>
        <dsp:cNvPr id="15" name="矩形 14"/>
        <dsp:cNvSpPr/>
      </dsp:nvSpPr>
      <dsp:spPr bwMode="white">
        <a:xfrm>
          <a:off x="0" y="1756338"/>
          <a:ext cx="302327" cy="302327"/>
        </a:xfrm>
        <a:prstGeom prst="rect">
          <a:avLst/>
        </a:prstGeom>
      </dsp:spPr>
      <dsp:style>
        <a:lnRef idx="2">
          <a:schemeClr val="accent2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1756338"/>
        <a:ext cx="302327" cy="302327"/>
      </dsp:txXfrm>
    </dsp:sp>
    <dsp:sp modelId="{54539F7E-C594-4A33-A548-FC053A5E74C0}">
      <dsp:nvSpPr>
        <dsp:cNvPr id="16" name="矩形 15"/>
        <dsp:cNvSpPr/>
      </dsp:nvSpPr>
      <dsp:spPr bwMode="white">
        <a:xfrm>
          <a:off x="288080" y="1555139"/>
          <a:ext cx="3827355" cy="70472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56464" tIns="156464" rIns="156464" bIns="156464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  <a:uFillTx/>
            </a:rPr>
            <a:t>别钻牛角尖</a:t>
          </a:r>
          <a:endParaRPr lang="en-US" altLang="zh-CN">
            <a:solidFill>
              <a:schemeClr val="tx1"/>
            </a:solidFill>
            <a:uFillTx/>
          </a:endParaRPr>
        </a:p>
      </dsp:txBody>
      <dsp:txXfrm>
        <a:off x="288080" y="1555139"/>
        <a:ext cx="3827355" cy="704726"/>
      </dsp:txXfrm>
    </dsp:sp>
    <dsp:sp modelId="{E2D49713-C487-4217-897C-F1AC5452D8AE}">
      <dsp:nvSpPr>
        <dsp:cNvPr id="17" name="矩形 16"/>
        <dsp:cNvSpPr/>
      </dsp:nvSpPr>
      <dsp:spPr bwMode="white">
        <a:xfrm>
          <a:off x="0" y="2461064"/>
          <a:ext cx="302327" cy="302327"/>
        </a:xfrm>
        <a:prstGeom prst="rect">
          <a:avLst/>
        </a:prstGeom>
      </dsp:spPr>
      <dsp:style>
        <a:lnRef idx="2">
          <a:schemeClr val="accent3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2461064"/>
        <a:ext cx="302327" cy="302327"/>
      </dsp:txXfrm>
    </dsp:sp>
    <dsp:sp modelId="{C8B4A2BD-9153-4BF1-97C2-56D067BD9B4D}">
      <dsp:nvSpPr>
        <dsp:cNvPr id="18" name="矩形 17"/>
        <dsp:cNvSpPr/>
      </dsp:nvSpPr>
      <dsp:spPr bwMode="white">
        <a:xfrm>
          <a:off x="288080" y="2259864"/>
          <a:ext cx="3827355" cy="70472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56464" tIns="156464" rIns="156464" bIns="156464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  <a:uFillTx/>
              <a:sym typeface="+mn-ea"/>
            </a:rPr>
            <a:t>别</a:t>
          </a:r>
          <a:r>
            <a:rPr lang="zh-CN" altLang="en-US">
              <a:solidFill>
                <a:schemeClr val="tx1"/>
              </a:solidFill>
              <a:uFillTx/>
              <a:sym typeface="+mn-ea"/>
            </a:rPr>
            <a:t>从自己身上找原因</a:t>
          </a:r>
          <a:endParaRPr lang="zh-CN" altLang="en-US">
            <a:solidFill>
              <a:schemeClr val="tx1"/>
            </a:solidFill>
          </a:endParaRPr>
        </a:p>
      </dsp:txBody>
      <dsp:txXfrm>
        <a:off x="288080" y="2259864"/>
        <a:ext cx="3827355" cy="704726"/>
      </dsp:txXfrm>
    </dsp:sp>
    <dsp:sp modelId="{86D5968F-5D14-425C-BC01-D9BACC060D2B}">
      <dsp:nvSpPr>
        <dsp:cNvPr id="19" name="矩形 18"/>
        <dsp:cNvSpPr/>
      </dsp:nvSpPr>
      <dsp:spPr bwMode="white">
        <a:xfrm>
          <a:off x="0" y="3165789"/>
          <a:ext cx="302327" cy="302327"/>
        </a:xfrm>
        <a:prstGeom prst="rect">
          <a:avLst/>
        </a:prstGeom>
      </dsp:spPr>
      <dsp:style>
        <a:lnRef idx="2">
          <a:schemeClr val="accent4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3165789"/>
        <a:ext cx="302327" cy="302327"/>
      </dsp:txXfrm>
    </dsp:sp>
    <dsp:sp modelId="{43EAE0DB-A52C-41DB-8B6A-88727B61E0E2}">
      <dsp:nvSpPr>
        <dsp:cNvPr id="20" name="矩形 19"/>
        <dsp:cNvSpPr/>
      </dsp:nvSpPr>
      <dsp:spPr bwMode="white">
        <a:xfrm>
          <a:off x="288080" y="2964590"/>
          <a:ext cx="3827355" cy="70472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56464" tIns="156464" rIns="156464" bIns="156464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  <a:uFillTx/>
              <a:sym typeface="+mn-ea"/>
            </a:rPr>
            <a:t>多从别人身上找原因</a:t>
          </a:r>
          <a:endParaRPr lang="zh-CN" altLang="en-US">
            <a:solidFill>
              <a:schemeClr val="tx1"/>
            </a:solidFill>
          </a:endParaRPr>
        </a:p>
      </dsp:txBody>
      <dsp:txXfrm>
        <a:off x="288080" y="2964590"/>
        <a:ext cx="3827355" cy="704726"/>
      </dsp:txXfrm>
    </dsp:sp>
    <dsp:sp modelId="{857513C7-D40E-4C37-8309-BCABF1AD75E6}">
      <dsp:nvSpPr>
        <dsp:cNvPr id="36" name="矩形 35"/>
        <dsp:cNvSpPr/>
      </dsp:nvSpPr>
      <dsp:spPr bwMode="white">
        <a:xfrm>
          <a:off x="0" y="3870515"/>
          <a:ext cx="302327" cy="302327"/>
        </a:xfrm>
        <a:prstGeom prst="rect">
          <a:avLst/>
        </a:prstGeom>
      </dsp:spPr>
      <dsp:style>
        <a:lnRef idx="2">
          <a:schemeClr val="accent5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3870515"/>
        <a:ext cx="302327" cy="302327"/>
      </dsp:txXfrm>
    </dsp:sp>
    <dsp:sp modelId="{1A1FA6E6-FB07-4D26-9DBA-192FA77FBE6C}">
      <dsp:nvSpPr>
        <dsp:cNvPr id="37" name="矩形 36"/>
        <dsp:cNvSpPr/>
      </dsp:nvSpPr>
      <dsp:spPr bwMode="white">
        <a:xfrm>
          <a:off x="288080" y="3669316"/>
          <a:ext cx="3827355" cy="70472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56464" tIns="156464" rIns="156464" bIns="156464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</a:rPr>
            <a:t>钱能解决所有问题</a:t>
          </a:r>
          <a:r>
            <a:rPr lang="en-US" altLang="zh-CN">
              <a:solidFill>
                <a:schemeClr val="tx1"/>
              </a:solidFill>
            </a:rPr>
            <a:t>(</a:t>
          </a:r>
          <a:r>
            <a:rPr lang="zh-CN" altLang="en-US">
              <a:solidFill>
                <a:schemeClr val="tx1"/>
              </a:solidFill>
            </a:rPr>
            <a:t>包括技术</a:t>
          </a:r>
          <a:r>
            <a:rPr lang="en-US" altLang="zh-CN">
              <a:solidFill>
                <a:schemeClr val="tx1"/>
              </a:solidFill>
            </a:rPr>
            <a:t>)</a:t>
          </a:r>
          <a:endParaRPr lang="en-US" altLang="zh-CN">
            <a:solidFill>
              <a:schemeClr val="tx1"/>
            </a:solidFill>
          </a:endParaRPr>
        </a:p>
      </dsp:txBody>
      <dsp:txXfrm>
        <a:off x="288080" y="3669316"/>
        <a:ext cx="3827355" cy="704726"/>
      </dsp:txXfrm>
    </dsp:sp>
    <dsp:sp modelId="{B91B92B2-0DAB-4C2D-8F36-FA068DAD1085}">
      <dsp:nvSpPr>
        <dsp:cNvPr id="38" name="矩形 37"/>
        <dsp:cNvSpPr/>
      </dsp:nvSpPr>
      <dsp:spPr bwMode="white">
        <a:xfrm>
          <a:off x="0" y="4575240"/>
          <a:ext cx="302327" cy="302327"/>
        </a:xfrm>
        <a:prstGeom prst="rect">
          <a:avLst/>
        </a:prstGeom>
      </dsp:spPr>
      <dsp:style>
        <a:lnRef idx="2">
          <a:schemeClr val="accent6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4575240"/>
        <a:ext cx="302327" cy="302327"/>
      </dsp:txXfrm>
    </dsp:sp>
    <dsp:sp modelId="{C57B81EB-033C-4DFB-A297-2EC54D8A3A31}">
      <dsp:nvSpPr>
        <dsp:cNvPr id="39" name="矩形 38"/>
        <dsp:cNvSpPr/>
      </dsp:nvSpPr>
      <dsp:spPr bwMode="white">
        <a:xfrm>
          <a:off x="288080" y="4374041"/>
          <a:ext cx="3827355" cy="70472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56464" tIns="156464" rIns="156464" bIns="156464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</a:rPr>
            <a:t>管理学也是一级学科</a:t>
          </a:r>
          <a:endParaRPr lang="zh-CN">
            <a:solidFill>
              <a:schemeClr val="tx1"/>
            </a:solidFill>
          </a:endParaRPr>
        </a:p>
      </dsp:txBody>
      <dsp:txXfrm>
        <a:off x="288080" y="4374041"/>
        <a:ext cx="3827355" cy="704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674110" cy="5523230"/>
        <a:chOff x="0" y="0"/>
        <a:chExt cx="3674110" cy="5523230"/>
      </a:xfrm>
    </dsp:grpSpPr>
    <dsp:sp modelId="{4883A32C-FB6D-4470-834B-A0D0B519B6E8}">
      <dsp:nvSpPr>
        <dsp:cNvPr id="12" name="矩形 11"/>
        <dsp:cNvSpPr/>
      </dsp:nvSpPr>
      <dsp:spPr bwMode="white">
        <a:xfrm>
          <a:off x="0" y="776500"/>
          <a:ext cx="3674110" cy="432248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Xfrm>
        <a:off x="0" y="776500"/>
        <a:ext cx="3674110" cy="432248"/>
      </dsp:txXfrm>
    </dsp:sp>
    <dsp:sp modelId="{16272331-F376-4F78-9E72-6620FFE1EEC3}">
      <dsp:nvSpPr>
        <dsp:cNvPr id="13" name="矩形 12"/>
        <dsp:cNvSpPr/>
      </dsp:nvSpPr>
      <dsp:spPr bwMode="white">
        <a:xfrm>
          <a:off x="0" y="938834"/>
          <a:ext cx="269913" cy="269913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0" y="938834"/>
        <a:ext cx="269913" cy="269913"/>
      </dsp:txXfrm>
    </dsp:sp>
    <dsp:sp modelId="{D42EB80D-978D-4E33-A14B-3612F1F0EC16}">
      <dsp:nvSpPr>
        <dsp:cNvPr id="14" name="矩形 13"/>
        <dsp:cNvSpPr/>
      </dsp:nvSpPr>
      <dsp:spPr bwMode="white">
        <a:xfrm>
          <a:off x="0" y="0"/>
          <a:ext cx="3674110" cy="7765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78105" tIns="52070" rIns="78105" bIns="5207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olidFill>
                <a:schemeClr val="tx1"/>
              </a:solidFill>
            </a:rPr>
            <a:t>几个误区</a:t>
          </a:r>
          <a:endParaRPr lang="zh-CN" altLang="en-US">
            <a:solidFill>
              <a:schemeClr val="tx1"/>
            </a:solidFill>
          </a:endParaRPr>
        </a:p>
      </dsp:txBody>
      <dsp:txXfrm>
        <a:off x="0" y="0"/>
        <a:ext cx="3674110" cy="776500"/>
      </dsp:txXfrm>
    </dsp:sp>
    <dsp:sp modelId="{6B4C860A-DBDB-4F25-AEE7-078D55D197F8}">
      <dsp:nvSpPr>
        <dsp:cNvPr id="15" name="矩形 14"/>
        <dsp:cNvSpPr/>
      </dsp:nvSpPr>
      <dsp:spPr bwMode="white">
        <a:xfrm>
          <a:off x="0" y="1567994"/>
          <a:ext cx="269907" cy="269907"/>
        </a:xfrm>
        <a:prstGeom prst="rect">
          <a:avLst/>
        </a:prstGeom>
      </dsp:spPr>
      <dsp:style>
        <a:lnRef idx="2">
          <a:schemeClr val="accent2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1567994"/>
        <a:ext cx="269907" cy="269907"/>
      </dsp:txXfrm>
    </dsp:sp>
    <dsp:sp modelId="{54539F7E-C594-4A33-A548-FC053A5E74C0}">
      <dsp:nvSpPr>
        <dsp:cNvPr id="16" name="矩形 15"/>
        <dsp:cNvSpPr/>
      </dsp:nvSpPr>
      <dsp:spPr bwMode="white">
        <a:xfrm>
          <a:off x="257188" y="1388371"/>
          <a:ext cx="3416922" cy="62915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trike="sngStrike">
              <a:solidFill>
                <a:schemeClr val="tx1"/>
              </a:solidFill>
              <a:uFillTx/>
            </a:rPr>
            <a:t>技术为王</a:t>
          </a:r>
          <a:endParaRPr lang="zh-CN" altLang="en-US" strike="sngStrike">
            <a:solidFill>
              <a:schemeClr val="tx1"/>
            </a:solidFill>
            <a:uFillTx/>
          </a:endParaRPr>
        </a:p>
      </dsp:txBody>
      <dsp:txXfrm>
        <a:off x="257188" y="1388371"/>
        <a:ext cx="3416922" cy="629153"/>
      </dsp:txXfrm>
    </dsp:sp>
    <dsp:sp modelId="{E2D49713-C487-4217-897C-F1AC5452D8AE}">
      <dsp:nvSpPr>
        <dsp:cNvPr id="17" name="矩形 16"/>
        <dsp:cNvSpPr/>
      </dsp:nvSpPr>
      <dsp:spPr bwMode="white">
        <a:xfrm>
          <a:off x="0" y="2197148"/>
          <a:ext cx="269907" cy="269907"/>
        </a:xfrm>
        <a:prstGeom prst="rect">
          <a:avLst/>
        </a:prstGeom>
      </dsp:spPr>
      <dsp:style>
        <a:lnRef idx="2">
          <a:schemeClr val="accent3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2197148"/>
        <a:ext cx="269907" cy="269907"/>
      </dsp:txXfrm>
    </dsp:sp>
    <dsp:sp modelId="{C8B4A2BD-9153-4BF1-97C2-56D067BD9B4D}">
      <dsp:nvSpPr>
        <dsp:cNvPr id="18" name="矩形 17"/>
        <dsp:cNvSpPr/>
      </dsp:nvSpPr>
      <dsp:spPr bwMode="white">
        <a:xfrm>
          <a:off x="257188" y="2017524"/>
          <a:ext cx="3416922" cy="62915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trike="sngStrike">
              <a:solidFill>
                <a:schemeClr val="tx1"/>
              </a:solidFill>
              <a:uFillTx/>
              <a:sym typeface="+mn-ea"/>
            </a:rPr>
            <a:t>有个想法就创业</a:t>
          </a:r>
          <a:endParaRPr lang="zh-CN" altLang="en-US">
            <a:solidFill>
              <a:schemeClr val="tx1"/>
            </a:solidFill>
          </a:endParaRPr>
        </a:p>
      </dsp:txBody>
      <dsp:txXfrm>
        <a:off x="257188" y="2017524"/>
        <a:ext cx="3416922" cy="629153"/>
      </dsp:txXfrm>
    </dsp:sp>
    <dsp:sp modelId="{86D5968F-5D14-425C-BC01-D9BACC060D2B}">
      <dsp:nvSpPr>
        <dsp:cNvPr id="19" name="矩形 18"/>
        <dsp:cNvSpPr/>
      </dsp:nvSpPr>
      <dsp:spPr bwMode="white">
        <a:xfrm>
          <a:off x="0" y="2826301"/>
          <a:ext cx="269907" cy="269907"/>
        </a:xfrm>
        <a:prstGeom prst="rect">
          <a:avLst/>
        </a:prstGeom>
      </dsp:spPr>
      <dsp:style>
        <a:lnRef idx="2">
          <a:schemeClr val="accent4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2826301"/>
        <a:ext cx="269907" cy="269907"/>
      </dsp:txXfrm>
    </dsp:sp>
    <dsp:sp modelId="{43EAE0DB-A52C-41DB-8B6A-88727B61E0E2}">
      <dsp:nvSpPr>
        <dsp:cNvPr id="20" name="矩形 19"/>
        <dsp:cNvSpPr/>
      </dsp:nvSpPr>
      <dsp:spPr bwMode="white">
        <a:xfrm>
          <a:off x="257188" y="2646678"/>
          <a:ext cx="3416922" cy="62915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trike="sngStrike">
              <a:solidFill>
                <a:schemeClr val="tx1"/>
              </a:solidFill>
              <a:uFillTx/>
              <a:sym typeface="+mn-ea"/>
            </a:rPr>
            <a:t>创业方向竟然还是技术</a:t>
          </a:r>
          <a:endParaRPr lang="zh-CN" altLang="en-US">
            <a:solidFill>
              <a:schemeClr val="tx1"/>
            </a:solidFill>
          </a:endParaRPr>
        </a:p>
      </dsp:txBody>
      <dsp:txXfrm>
        <a:off x="257188" y="2646678"/>
        <a:ext cx="3416922" cy="629153"/>
      </dsp:txXfrm>
    </dsp:sp>
    <dsp:sp modelId="{857513C7-D40E-4C37-8309-BCABF1AD75E6}">
      <dsp:nvSpPr>
        <dsp:cNvPr id="36" name="矩形 35"/>
        <dsp:cNvSpPr/>
      </dsp:nvSpPr>
      <dsp:spPr bwMode="white">
        <a:xfrm>
          <a:off x="0" y="3455454"/>
          <a:ext cx="269907" cy="269907"/>
        </a:xfrm>
        <a:prstGeom prst="rect">
          <a:avLst/>
        </a:prstGeom>
      </dsp:spPr>
      <dsp:style>
        <a:lnRef idx="2">
          <a:schemeClr val="accent5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0" y="3455454"/>
        <a:ext cx="269907" cy="269907"/>
      </dsp:txXfrm>
    </dsp:sp>
    <dsp:sp modelId="{1A1FA6E6-FB07-4D26-9DBA-192FA77FBE6C}">
      <dsp:nvSpPr>
        <dsp:cNvPr id="37" name="矩形 36"/>
        <dsp:cNvSpPr/>
      </dsp:nvSpPr>
      <dsp:spPr bwMode="white">
        <a:xfrm>
          <a:off x="257188" y="3275831"/>
          <a:ext cx="3416922" cy="62915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trike="sngStrike">
              <a:solidFill>
                <a:schemeClr val="tx1"/>
              </a:solidFill>
              <a:uFillTx/>
              <a:sym typeface="+mn-ea"/>
            </a:rPr>
            <a:t>以为市场、运维很简单</a:t>
          </a:r>
          <a:endParaRPr lang="zh-CN">
            <a:solidFill>
              <a:schemeClr val="tx1"/>
            </a:solidFill>
          </a:endParaRPr>
        </a:p>
      </dsp:txBody>
      <dsp:txXfrm>
        <a:off x="257188" y="3275831"/>
        <a:ext cx="3416922" cy="629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288155" cy="5418455"/>
        <a:chOff x="0" y="0"/>
        <a:chExt cx="4288155" cy="5418455"/>
      </a:xfrm>
    </dsp:grpSpPr>
    <dsp:sp modelId="{5EDE76D8-9BCC-482A-83FD-2B2563A97F3B}">
      <dsp:nvSpPr>
        <dsp:cNvPr id="3" name="圆角矩形 2"/>
        <dsp:cNvSpPr/>
      </dsp:nvSpPr>
      <dsp:spPr bwMode="white">
        <a:xfrm>
          <a:off x="0" y="0"/>
          <a:ext cx="4288155" cy="258021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对于大部分程序员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可能真的是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有做不完的业务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只要拼命做就给钱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确实是福报</a:t>
          </a:r>
          <a:endParaRPr lang="zh-CN" altLang="en-US"/>
        </a:p>
      </dsp:txBody>
      <dsp:txXfrm>
        <a:off x="0" y="0"/>
        <a:ext cx="4288155" cy="2580217"/>
      </dsp:txXfrm>
    </dsp:sp>
    <dsp:sp modelId="{7989DEA8-880A-4177-9232-BAD5559C31F3}">
      <dsp:nvSpPr>
        <dsp:cNvPr id="4" name="圆角矩形 3"/>
        <dsp:cNvSpPr/>
      </dsp:nvSpPr>
      <dsp:spPr bwMode="white">
        <a:xfrm>
          <a:off x="258022" y="258022"/>
          <a:ext cx="857631" cy="206417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tint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Xfrm>
        <a:off x="258022" y="258022"/>
        <a:ext cx="857631" cy="2064173"/>
      </dsp:txXfrm>
    </dsp:sp>
    <dsp:sp modelId="{FDCA1D01-F480-40EB-AB64-AF7A3F8581C7}">
      <dsp:nvSpPr>
        <dsp:cNvPr id="5" name="圆角矩形 4"/>
        <dsp:cNvSpPr/>
      </dsp:nvSpPr>
      <dsp:spPr bwMode="white">
        <a:xfrm>
          <a:off x="0" y="2838238"/>
          <a:ext cx="4288155" cy="258021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44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对于想要折腾的人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/>
            <a:t>996</a:t>
          </a:r>
          <a:r>
            <a:rPr lang="zh-CN" altLang="en-US"/>
            <a:t>是</a:t>
          </a:r>
          <a:r>
            <a:rPr lang="zh-CN" altLang="en-US"/>
            <a:t>很痛苦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那是你没体验过做选择的痛苦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选择不对努力白费</a:t>
          </a:r>
          <a:endParaRPr lang="zh-CN" altLang="en-US"/>
        </a:p>
      </dsp:txBody>
      <dsp:txXfrm>
        <a:off x="0" y="2838238"/>
        <a:ext cx="4288155" cy="2580217"/>
      </dsp:txXfrm>
    </dsp:sp>
    <dsp:sp modelId="{B4D78B09-9A77-4367-92B2-7401010E112B}">
      <dsp:nvSpPr>
        <dsp:cNvPr id="6" name="圆角矩形 5"/>
        <dsp:cNvSpPr/>
      </dsp:nvSpPr>
      <dsp:spPr bwMode="white">
        <a:xfrm>
          <a:off x="258022" y="3096260"/>
          <a:ext cx="857631" cy="206417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tint val="50000"/>
            <a:hueOff val="-900000"/>
            <a:satOff val="-75685"/>
            <a:lumOff val="-783"/>
            <a:alpha val="100000"/>
          </a:schemeClr>
        </a:fillRef>
        <a:effectRef idx="0">
          <a:scrgbClr r="0" g="0" b="0"/>
        </a:effectRef>
        <a:fontRef idx="minor"/>
      </dsp:style>
      <dsp:txXfrm>
        <a:off x="258022" y="3096260"/>
        <a:ext cx="857631" cy="2064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288155" cy="5418455"/>
        <a:chOff x="0" y="0"/>
        <a:chExt cx="4288155" cy="5418455"/>
      </a:xfrm>
    </dsp:grpSpPr>
    <dsp:sp modelId="{5EDE76D8-9BCC-482A-83FD-2B2563A97F3B}">
      <dsp:nvSpPr>
        <dsp:cNvPr id="3" name="圆角矩形 2"/>
        <dsp:cNvSpPr/>
      </dsp:nvSpPr>
      <dsp:spPr bwMode="white">
        <a:xfrm>
          <a:off x="0" y="0"/>
          <a:ext cx="4288155" cy="258021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对于优秀程序员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可能真的是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有做不完的业务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只要拼命做就给钱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确实是福报</a:t>
          </a:r>
          <a:endParaRPr lang="zh-CN" altLang="en-US"/>
        </a:p>
      </dsp:txBody>
      <dsp:txXfrm>
        <a:off x="0" y="0"/>
        <a:ext cx="4288155" cy="2580217"/>
      </dsp:txXfrm>
    </dsp:sp>
    <dsp:sp modelId="{7989DEA8-880A-4177-9232-BAD5559C31F3}">
      <dsp:nvSpPr>
        <dsp:cNvPr id="4" name="圆角矩形 3"/>
        <dsp:cNvSpPr/>
      </dsp:nvSpPr>
      <dsp:spPr bwMode="white">
        <a:xfrm>
          <a:off x="258022" y="258022"/>
          <a:ext cx="857631" cy="206417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tint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Xfrm>
        <a:off x="258022" y="258022"/>
        <a:ext cx="857631" cy="2064173"/>
      </dsp:txXfrm>
    </dsp:sp>
    <dsp:sp modelId="{FDCA1D01-F480-40EB-AB64-AF7A3F8581C7}">
      <dsp:nvSpPr>
        <dsp:cNvPr id="5" name="圆角矩形 4"/>
        <dsp:cNvSpPr/>
      </dsp:nvSpPr>
      <dsp:spPr bwMode="white">
        <a:xfrm>
          <a:off x="0" y="2838238"/>
          <a:ext cx="4288155" cy="258021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44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对于想要折腾的人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/>
            <a:t>996</a:t>
          </a:r>
          <a:r>
            <a:rPr lang="zh-CN" altLang="en-US"/>
            <a:t>是</a:t>
          </a:r>
          <a:r>
            <a:rPr lang="zh-CN" altLang="en-US"/>
            <a:t>很痛苦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那是你没体验过做选择的痛苦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选择不对努力白费</a:t>
          </a:r>
          <a:endParaRPr lang="zh-CN" altLang="en-US"/>
        </a:p>
      </dsp:txBody>
      <dsp:txXfrm>
        <a:off x="0" y="2838238"/>
        <a:ext cx="4288155" cy="2580217"/>
      </dsp:txXfrm>
    </dsp:sp>
    <dsp:sp modelId="{B4D78B09-9A77-4367-92B2-7401010E112B}">
      <dsp:nvSpPr>
        <dsp:cNvPr id="6" name="圆角矩形 5"/>
        <dsp:cNvSpPr/>
      </dsp:nvSpPr>
      <dsp:spPr bwMode="white">
        <a:xfrm>
          <a:off x="258022" y="3096260"/>
          <a:ext cx="857631" cy="206417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tint val="50000"/>
            <a:hueOff val="-900000"/>
            <a:satOff val="-75685"/>
            <a:lumOff val="-783"/>
            <a:alpha val="100000"/>
          </a:schemeClr>
        </a:fillRef>
        <a:effectRef idx="0">
          <a:scrgbClr r="0" g="0" b="0"/>
        </a:effectRef>
        <a:fontRef idx="minor"/>
      </dsp:style>
      <dsp:txXfrm>
        <a:off x="258022" y="3096260"/>
        <a:ext cx="857631" cy="2064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T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T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7.xml"/><Relationship Id="rId8" Type="http://schemas.openxmlformats.org/officeDocument/2006/relationships/diagramLayout" Target="../diagrams/layout7.xml"/><Relationship Id="rId7" Type="http://schemas.openxmlformats.org/officeDocument/2006/relationships/diagramData" Target="../diagrams/data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3.xml"/><Relationship Id="rId11" Type="http://schemas.microsoft.com/office/2007/relationships/diagramDrawing" Target="../diagrams/drawing7.xml"/><Relationship Id="rId10" Type="http://schemas.openxmlformats.org/officeDocument/2006/relationships/diagramColors" Target="../diagrams/colors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6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5.xml"/><Relationship Id="rId8" Type="http://schemas.openxmlformats.org/officeDocument/2006/relationships/diagramQuickStyle" Target="../diagrams/quickStyle5.xml"/><Relationship Id="rId7" Type="http://schemas.openxmlformats.org/officeDocument/2006/relationships/diagramLayout" Target="../diagrams/layout5.xml"/><Relationship Id="rId6" Type="http://schemas.openxmlformats.org/officeDocument/2006/relationships/diagramData" Target="../diagrams/data5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2.xml"/><Relationship Id="rId10" Type="http://schemas.microsoft.com/office/2007/relationships/diagramDrawing" Target="../diagrams/drawing5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`9102`</a:t>
            </a:r>
            <a:r>
              <a:rPr lang="zh-CN" altLang="en-US"/>
              <a:t>年的</a:t>
            </a:r>
            <a:r>
              <a:rPr lang="en-US" altLang="zh-CN"/>
              <a:t>iOS</a:t>
            </a:r>
            <a:r>
              <a:rPr lang="zh-CN" altLang="en-US"/>
              <a:t>安全现状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roysue</a:t>
            </a:r>
            <a:endParaRPr lang="en-US" altLang="zh-CN"/>
          </a:p>
          <a:p>
            <a:r>
              <a:rPr lang="zh-CN" altLang="en-US"/>
              <a:t>看雪学院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82490" y="2667000"/>
          <a:ext cx="282638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3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互联网很凉、安全圈更凉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安全圈很凉、苹果圈更凉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苹果搞内容、谷歌搞游戏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技术放第二、业务放第一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740"/>
          <a:stretch>
            <a:fillRect/>
          </a:stretch>
        </p:blipFill>
        <p:spPr>
          <a:xfrm>
            <a:off x="9465945" y="1619250"/>
            <a:ext cx="1261110" cy="127444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995410" y="1619250"/>
            <a:ext cx="163830" cy="16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43875" y="1129030"/>
            <a:ext cx="432435" cy="432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95595" y="140970"/>
            <a:ext cx="2266950" cy="12668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996</a:t>
            </a:r>
            <a:r>
              <a:rPr lang="zh-CN" altLang="en-US"/>
              <a:t>是我们的福报么？</a:t>
            </a:r>
            <a:endParaRPr lang="zh-CN" altLang="en-US"/>
          </a:p>
        </p:txBody>
      </p:sp>
      <p:graphicFrame>
        <p:nvGraphicFramePr>
          <p:cNvPr id="16" name="图示 15"/>
          <p:cNvGraphicFramePr/>
          <p:nvPr/>
        </p:nvGraphicFramePr>
        <p:xfrm>
          <a:off x="217170" y="719455"/>
          <a:ext cx="428815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7798435" y="3126105"/>
          <a:ext cx="4595495" cy="370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82490" y="2667000"/>
          <a:ext cx="282638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3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互联网很凉、安全圈更凉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安全圈很凉、苹果圈更凉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苹果搞内容、谷歌搞游戏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技术放第二、业务放第一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22054"/>
          <a:stretch>
            <a:fillRect/>
          </a:stretch>
        </p:blipFill>
        <p:spPr>
          <a:xfrm>
            <a:off x="481330" y="1774825"/>
            <a:ext cx="3308350" cy="2578735"/>
          </a:xfrm>
          <a:prstGeom prst="rect">
            <a:avLst/>
          </a:prstGeom>
        </p:spPr>
      </p:pic>
      <p:sp>
        <p:nvSpPr>
          <p:cNvPr id="6" name="剪去对角的矩形 5"/>
          <p:cNvSpPr/>
          <p:nvPr/>
        </p:nvSpPr>
        <p:spPr>
          <a:xfrm>
            <a:off x="335915" y="4353560"/>
            <a:ext cx="3552825" cy="605155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不管你想干嘛，永远记住这句话。</a:t>
            </a:r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3945255" y="3865245"/>
            <a:ext cx="710565" cy="335915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b="28225"/>
          <a:stretch>
            <a:fillRect/>
          </a:stretch>
        </p:blipFill>
        <p:spPr>
          <a:xfrm>
            <a:off x="8020685" y="1774825"/>
            <a:ext cx="3723640" cy="2123440"/>
          </a:xfrm>
          <a:prstGeom prst="rect">
            <a:avLst/>
          </a:prstGeom>
        </p:spPr>
      </p:pic>
      <p:sp>
        <p:nvSpPr>
          <p:cNvPr id="12" name="剪去对角的矩形 11"/>
          <p:cNvSpPr/>
          <p:nvPr/>
        </p:nvSpPr>
        <p:spPr>
          <a:xfrm>
            <a:off x="8020685" y="4116070"/>
            <a:ext cx="3552825" cy="605155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甲方</a:t>
            </a:r>
            <a:r>
              <a:rPr lang="en-US" altLang="zh-CN"/>
              <a:t>(</a:t>
            </a:r>
            <a:r>
              <a:rPr lang="zh-CN" altLang="en-US"/>
              <a:t>业务</a:t>
            </a:r>
            <a:r>
              <a:rPr lang="en-US" altLang="zh-CN"/>
              <a:t>)</a:t>
            </a:r>
            <a:r>
              <a:rPr lang="zh-CN" altLang="en-US"/>
              <a:t>爸爸，永远是你爸爸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`</a:t>
            </a:r>
            <a:r>
              <a:rPr lang="zh-CN" altLang="en-US"/>
              <a:t>9102</a:t>
            </a:r>
            <a:r>
              <a:rPr lang="en-US" altLang="zh-CN"/>
              <a:t>`</a:t>
            </a:r>
            <a:r>
              <a:rPr lang="zh-CN" altLang="en-US"/>
              <a:t>年的iOS安全现状</a:t>
            </a:r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5130800" y="3126105"/>
            <a:ext cx="1930400" cy="605155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谢谢大家 </a:t>
            </a:r>
            <a:r>
              <a:rPr lang="en-US" altLang="zh-CN"/>
              <a:t>~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`</a:t>
            </a:r>
            <a:r>
              <a:rPr lang="zh-CN" altLang="en-US"/>
              <a:t>9102</a:t>
            </a:r>
            <a:r>
              <a:rPr lang="en-US" altLang="zh-CN"/>
              <a:t>`</a:t>
            </a:r>
            <a:r>
              <a:rPr lang="zh-CN" altLang="en-US"/>
              <a:t>年的iOS安全现状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2408512" y="2666965"/>
          <a:ext cx="73748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48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互联网很凉、安全圈更凉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安全圈很凉、苹果圈更凉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苹果搞内容、谷歌搞游戏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技术放第二、业务放第一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76775" y="2667000"/>
          <a:ext cx="2838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互联网很凉、安全圈更凉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安全圈很凉、苹果圈更凉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苹果搞内容、谷歌搞游戏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技术放第二、业务放第一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70485" y="719455"/>
          <a:ext cx="548830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6639560" y="720090"/>
          <a:ext cx="54356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76775" y="2667000"/>
          <a:ext cx="2838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互联网很凉、安全圈更凉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安全圈很凉、苹果圈更凉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苹果搞内容、谷歌搞游戏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技术放第二、业务放第一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387985" y="222885"/>
            <a:ext cx="11576050" cy="634428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1645" y="3708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安全圈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6605" y="370840"/>
            <a:ext cx="6062980" cy="60629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4995" y="3105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业务安全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55690" y="129540"/>
            <a:ext cx="4274185" cy="42741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92595" y="37084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098155" y="37084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网站安全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894445" y="84582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32495" y="1743075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逻辑安全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894445" y="253365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业务风控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91475" y="3116580"/>
            <a:ext cx="1240155" cy="1240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反欺诈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643495" y="2339975"/>
            <a:ext cx="1059815" cy="10598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渗透测试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9485" y="1223645"/>
            <a:ext cx="1340485" cy="13404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服务器安全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87160" y="878205"/>
            <a:ext cx="1314450" cy="1314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DDOS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96330" y="3818890"/>
            <a:ext cx="1896110" cy="18961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362190" y="45243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82845" y="5996305"/>
            <a:ext cx="570865" cy="5708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iOS</a:t>
            </a:r>
            <a:endParaRPr lang="en-US" altLang="zh-CN" sz="1000"/>
          </a:p>
        </p:txBody>
      </p:sp>
      <p:sp>
        <p:nvSpPr>
          <p:cNvPr id="20" name="椭圆 19"/>
          <p:cNvSpPr/>
          <p:nvPr/>
        </p:nvSpPr>
        <p:spPr>
          <a:xfrm>
            <a:off x="1483995" y="552450"/>
            <a:ext cx="3321685" cy="33216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39825" y="2738755"/>
            <a:ext cx="1995170" cy="19951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电商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68620" y="5179695"/>
            <a:ext cx="1254125" cy="1254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Windows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3058160" y="3498215"/>
            <a:ext cx="1499870" cy="14998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社交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04720" y="4403725"/>
            <a:ext cx="1231265" cy="1231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47440" y="4998085"/>
            <a:ext cx="1310005" cy="13100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46905" y="4111625"/>
            <a:ext cx="1310005" cy="13100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Iot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直角三角形 28"/>
          <p:cNvSpPr/>
          <p:nvPr/>
        </p:nvSpPr>
        <p:spPr>
          <a:xfrm flipH="1">
            <a:off x="5468620" y="2339975"/>
            <a:ext cx="5949315" cy="4093845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08615" y="303149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toB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564880" y="3667760"/>
            <a:ext cx="2724150" cy="27241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安全意识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722745" y="5114290"/>
            <a:ext cx="2664460" cy="14528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安全技能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332470" y="5489575"/>
            <a:ext cx="1189990" cy="11899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安全编码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197215" y="4424045"/>
            <a:ext cx="1189990" cy="11899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安全运维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82490" y="2667000"/>
          <a:ext cx="282638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3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互联网很凉、安全圈更凉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安全圈很凉、苹果圈更凉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苹果搞内容、谷歌搞游戏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技术放第二、业务放第一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2383790" y="725805"/>
            <a:ext cx="20161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万年</a:t>
            </a:r>
            <a:r>
              <a:rPr lang="en-US" altLang="zh-CN"/>
              <a:t>5v1a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2326005" y="2337435"/>
            <a:ext cx="20161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摄像头不再领先</a:t>
            </a:r>
            <a:endParaRPr lang="zh-CN"/>
          </a:p>
        </p:txBody>
      </p:sp>
      <p:sp>
        <p:nvSpPr>
          <p:cNvPr id="5" name="圆角矩形 4"/>
          <p:cNvSpPr/>
          <p:nvPr/>
        </p:nvSpPr>
        <p:spPr>
          <a:xfrm>
            <a:off x="367665" y="1531620"/>
            <a:ext cx="20161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3400mAh</a:t>
            </a: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367665" y="3143250"/>
            <a:ext cx="20161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Intel</a:t>
            </a:r>
            <a:r>
              <a:rPr lang="zh-CN" altLang="en-US"/>
              <a:t>基带 信号差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83790" y="3885565"/>
            <a:ext cx="20161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5G</a:t>
            </a:r>
            <a:r>
              <a:rPr lang="zh-CN" altLang="en-US"/>
              <a:t>没听说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7665" y="4691380"/>
            <a:ext cx="20161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封闭生态</a:t>
            </a:r>
            <a:endParaRPr lang="zh-CN"/>
          </a:p>
        </p:txBody>
      </p:sp>
      <p:sp>
        <p:nvSpPr>
          <p:cNvPr id="9" name="圆角矩形 8"/>
          <p:cNvSpPr/>
          <p:nvPr/>
        </p:nvSpPr>
        <p:spPr>
          <a:xfrm>
            <a:off x="2326005" y="5497195"/>
            <a:ext cx="20161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轻奢定位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637145" y="725805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Apple News+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653270" y="1531620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Apple Card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637145" y="2337435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Apple Arcade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653270" y="3143250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Apple TV+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637145" y="3949065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HomeKit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653270" y="4754880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服务第一</a:t>
            </a:r>
            <a:endParaRPr lang="zh-CN"/>
          </a:p>
        </p:txBody>
      </p:sp>
      <p:sp>
        <p:nvSpPr>
          <p:cNvPr id="17" name="圆角矩形 16"/>
          <p:cNvSpPr/>
          <p:nvPr/>
        </p:nvSpPr>
        <p:spPr>
          <a:xfrm>
            <a:off x="7637145" y="5497195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内容公司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76775" y="2667000"/>
          <a:ext cx="2838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互联网很凉、安全圈更凉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安全圈很凉、苹果圈更凉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苹果搞内容、谷歌搞游戏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技术放第二、业务放第一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387985" y="222885"/>
            <a:ext cx="11576050" cy="634428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1645" y="3708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安全圈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6605" y="370840"/>
            <a:ext cx="6062980" cy="60629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4995" y="3105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业务安全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55690" y="129540"/>
            <a:ext cx="4274185" cy="42741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92595" y="37084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098155" y="37084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网站安全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894445" y="84582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32495" y="1743075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逻辑安全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894445" y="253365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业务风控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91475" y="3116580"/>
            <a:ext cx="1240155" cy="1240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反欺诈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643495" y="2339975"/>
            <a:ext cx="1059815" cy="10598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渗透测试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9485" y="1223645"/>
            <a:ext cx="1340485" cy="13404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服务器安全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87160" y="878205"/>
            <a:ext cx="1314450" cy="1314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DDOS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96330" y="3818890"/>
            <a:ext cx="1896110" cy="18961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362190" y="45243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82845" y="5996305"/>
            <a:ext cx="570865" cy="5708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iOS</a:t>
            </a:r>
            <a:endParaRPr lang="en-US" altLang="zh-CN" sz="1000"/>
          </a:p>
        </p:txBody>
      </p:sp>
      <p:sp>
        <p:nvSpPr>
          <p:cNvPr id="20" name="椭圆 19"/>
          <p:cNvSpPr/>
          <p:nvPr/>
        </p:nvSpPr>
        <p:spPr>
          <a:xfrm>
            <a:off x="1483995" y="552450"/>
            <a:ext cx="3321685" cy="33216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39825" y="2738755"/>
            <a:ext cx="1995170" cy="199517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电商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68620" y="5179695"/>
            <a:ext cx="1254125" cy="1254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Windows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3058160" y="3498215"/>
            <a:ext cx="1499870" cy="149987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社交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04720" y="4403725"/>
            <a:ext cx="1231265" cy="123126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47440" y="4998085"/>
            <a:ext cx="1310005" cy="131000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46905" y="4111625"/>
            <a:ext cx="1310005" cy="131000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Iot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直角三角形 28"/>
          <p:cNvSpPr/>
          <p:nvPr/>
        </p:nvSpPr>
        <p:spPr>
          <a:xfrm flipH="1">
            <a:off x="5468620" y="2339975"/>
            <a:ext cx="5949315" cy="4093845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08615" y="303149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toB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564880" y="3667760"/>
            <a:ext cx="2724150" cy="27241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安全意识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722745" y="5114290"/>
            <a:ext cx="2664460" cy="14528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安全技能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332470" y="5489575"/>
            <a:ext cx="1189990" cy="11899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安全编码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197215" y="4424045"/>
            <a:ext cx="1189990" cy="11899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安全运维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82490" y="2667000"/>
          <a:ext cx="282638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3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互联网很凉、安全圈更凉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安全圈很凉、苹果圈更凉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苹果搞内容、谷歌搞游戏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技术放第二、业务放第一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455930" y="159385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Google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2472055" y="965200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Android</a:t>
            </a:r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455930" y="1771015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Youtube</a:t>
            </a:r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2472055" y="2576830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Google Cloud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55930" y="3382645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A.I.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2472055" y="4188460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Waymo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455930" y="4930775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 Sense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472055" y="5736590"/>
            <a:ext cx="2016125" cy="8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软件公司</a:t>
            </a:r>
            <a:endParaRPr lang="zh-CN"/>
          </a:p>
        </p:txBody>
      </p:sp>
      <p:pic>
        <p:nvPicPr>
          <p:cNvPr id="18" name="图片 17" descr="canv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105" y="5080"/>
            <a:ext cx="4356735" cy="3961130"/>
          </a:xfrm>
          <a:prstGeom prst="rect">
            <a:avLst/>
          </a:prstGeom>
        </p:spPr>
      </p:pic>
      <p:graphicFrame>
        <p:nvGraphicFramePr>
          <p:cNvPr id="19" name="图示 18"/>
          <p:cNvGraphicFramePr/>
          <p:nvPr/>
        </p:nvGraphicFramePr>
        <p:xfrm>
          <a:off x="8588375" y="3830320"/>
          <a:ext cx="3251200" cy="278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76775" y="2667000"/>
          <a:ext cx="2838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互联网很凉、安全圈更凉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安全圈很凉、苹果圈更凉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苹果搞内容、谷歌搞游戏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技术放第二、业务放第一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387985" y="222885"/>
            <a:ext cx="11576050" cy="634428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1645" y="3708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安全圈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6605" y="370840"/>
            <a:ext cx="6062980" cy="60629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4995" y="3105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业务安全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55690" y="129540"/>
            <a:ext cx="4274185" cy="42741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92595" y="37084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098155" y="37084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网站安全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894445" y="84582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32495" y="1743075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逻辑安全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894445" y="2533650"/>
            <a:ext cx="1133475" cy="1133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业务风控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91475" y="3116580"/>
            <a:ext cx="1240155" cy="1240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反欺诈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643495" y="2339975"/>
            <a:ext cx="1059815" cy="10598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渗透测试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9485" y="1223645"/>
            <a:ext cx="1340485" cy="13404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服务器安全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87160" y="878205"/>
            <a:ext cx="1314450" cy="1314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DDOS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96330" y="3818890"/>
            <a:ext cx="1896110" cy="18961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362190" y="45243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82845" y="5996305"/>
            <a:ext cx="570865" cy="5708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iOS</a:t>
            </a:r>
            <a:endParaRPr lang="en-US" altLang="zh-CN" sz="1000"/>
          </a:p>
        </p:txBody>
      </p:sp>
      <p:sp>
        <p:nvSpPr>
          <p:cNvPr id="20" name="椭圆 19"/>
          <p:cNvSpPr/>
          <p:nvPr/>
        </p:nvSpPr>
        <p:spPr>
          <a:xfrm>
            <a:off x="1483995" y="552450"/>
            <a:ext cx="3321685" cy="332168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39825" y="2738755"/>
            <a:ext cx="1995170" cy="19951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电商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68620" y="5179695"/>
            <a:ext cx="1254125" cy="1254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Windows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3058160" y="3498215"/>
            <a:ext cx="1499870" cy="14998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社交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04720" y="4403725"/>
            <a:ext cx="1231265" cy="1231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47440" y="4998085"/>
            <a:ext cx="1310005" cy="13100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46905" y="4111625"/>
            <a:ext cx="1310005" cy="13100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Iot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直角三角形 28"/>
          <p:cNvSpPr/>
          <p:nvPr/>
        </p:nvSpPr>
        <p:spPr>
          <a:xfrm flipH="1">
            <a:off x="5468620" y="2339975"/>
            <a:ext cx="5949315" cy="4093845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08615" y="303149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toB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564880" y="3667760"/>
            <a:ext cx="2724150" cy="27241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安全意识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722745" y="5114290"/>
            <a:ext cx="2664460" cy="14528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安全技能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332470" y="5489575"/>
            <a:ext cx="1189990" cy="11899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安全编码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197215" y="4424045"/>
            <a:ext cx="1189990" cy="11899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安全运维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4682490" y="2667000"/>
          <a:ext cx="282638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3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互联网很凉、安全圈更凉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安全圈很凉、苹果圈更凉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苹果搞内容、谷歌搞游戏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技术放第二、业务放第一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7924800" y="667385"/>
          <a:ext cx="4115435" cy="552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746125" y="794385"/>
          <a:ext cx="4068445" cy="552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演示</Application>
  <PresentationFormat>宽屏</PresentationFormat>
  <Paragraphs>291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主题​​</vt:lpstr>
      <vt:lpstr>`9102`年的iOS安全现状</vt:lpstr>
      <vt:lpstr>`9102`年的iOS安全现状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`9102`年的iOS安全现状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xwq</cp:lastModifiedBy>
  <cp:revision>33</cp:revision>
  <dcterms:created xsi:type="dcterms:W3CDTF">2019-04-16T07:09:00Z</dcterms:created>
  <dcterms:modified xsi:type="dcterms:W3CDTF">2019-04-18T06:11:29Z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