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21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87" r:id="rId14"/>
    <p:sldId id="3188" r:id="rId15"/>
    <p:sldId id="3189" r:id="rId16"/>
    <p:sldId id="3190" r:id="rId17"/>
    <p:sldId id="3191" r:id="rId18"/>
    <p:sldId id="3157" r:id="rId19"/>
    <p:sldId id="3185" r:id="rId20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2986" autoAdjust="0"/>
  </p:normalViewPr>
  <p:slideViewPr>
    <p:cSldViewPr>
      <p:cViewPr varScale="1">
        <p:scale>
          <a:sx n="105" d="100"/>
          <a:sy n="105" d="100"/>
        </p:scale>
        <p:origin x="624" y="19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054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39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065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402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9222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2752229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苹果应用内支付优化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52028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之所以可以成功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是因为客户端收到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直接根据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SKPaymentTransactionState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来判断用户是否购买，而没有去验证收据。殊不知，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能够模拟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返回的消息。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0347" y="2021762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Cracker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68505" y="5001227"/>
            <a:ext cx="368344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有了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的经验教训，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增加了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receipt verify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流程，道高一尺魔高一丈，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应运而生。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基本原理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伪造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成功的交易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收据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修改设备的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，将收据验证的服务器地址指向伪造的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0347" y="4538109"/>
            <a:ext cx="2889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Free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9081" y="3985042"/>
            <a:ext cx="2988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GenaBag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IAPCrazy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75381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非法交易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22688" y="1816125"/>
            <a:ext cx="2792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信用黑卡（校验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，设备号）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外币（校验货币）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小额消费“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技术”（购买次数限制）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4" grpId="0"/>
      <p:bldP spid="37" grpId="0"/>
      <p:bldP spid="3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一、 订阅与可消费、不可消费商品的区别？需要特殊处理吗？（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30%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分成）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1.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消耗品：可以重复购买的消耗品，比如游戏里的钻石、金币、道具等。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不可消耗品：一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次购买，终身可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用。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自动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更新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订阅品：这种是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消耗品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的加强版，商品有时效性（周、一月、二月、三月、六月、年），过期前会自动扣费，第二年可以拿到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85%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分成。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4.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非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自动更新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订阅品：跟自动订阅类似，只不过过期了不是自动续费；过期了，需要重新购买。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免费订阅品：对于开发来说，这个跟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不可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消耗品 类型，都是永久性的，购买一次即可。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种商品类型在购买逻辑以及处理上基本上一样，其中有部分需要视需求处理。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比如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3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4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5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这四种类型，购买的商品都是跟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关联的，如果应用或是游戏  需要商品跟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关联，那游戏服务器需要做一些绑定工作，根据交易流水号或是</a:t>
            </a:r>
            <a:r>
              <a:rPr lang="en-US" altLang="zh-CN" sz="1400" dirty="0" smtClean="0"/>
              <a:t>unique-vendor-identifier</a:t>
            </a:r>
            <a:r>
              <a:rPr lang="zh-CN" altLang="en-US" sz="1400" dirty="0" smtClean="0"/>
              <a:t>；如果不跟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关联，那就需要实现</a:t>
            </a:r>
            <a:r>
              <a:rPr lang="en-US" altLang="zh-CN" sz="1400" dirty="0" err="1" smtClean="0"/>
              <a:t>restoreCompletedTransactions</a:t>
            </a:r>
            <a:r>
              <a:rPr lang="zh-CN" altLang="en-US" sz="1400" dirty="0" smtClean="0"/>
              <a:t>功能。（比如</a:t>
            </a:r>
            <a:r>
              <a:rPr lang="en-US" altLang="zh-CN" sz="1400" dirty="0" smtClean="0"/>
              <a:t>apple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music</a:t>
            </a:r>
            <a:r>
              <a:rPr lang="zh-CN" altLang="en-US" sz="1400" dirty="0" smtClean="0"/>
              <a:t>等）</a:t>
            </a:r>
            <a:endParaRPr lang="en-US" altLang="zh-CN" sz="1400" dirty="0" smtClean="0"/>
          </a:p>
          <a:p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B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 自动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更新订阅品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，这个需要特殊处理，因为在过期前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24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小时苹果会尝试自动扣费，在你下次启动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的时候，会推送给你自动支付完的相关票据信息。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这时候你得去完成这个校验过程。</a:t>
            </a:r>
            <a:endParaRPr lang="en-US" altLang="zh-CN" sz="1400" b="0" i="0" dirty="0" smtClean="0">
              <a:solidFill>
                <a:srgbClr val="222222"/>
              </a:solidFill>
              <a:effectLst/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注意点：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1.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在启动时候需要侦听</a:t>
            </a:r>
            <a:r>
              <a:rPr lang="en-US" altLang="zh-CN" sz="1400" dirty="0" smtClean="0"/>
              <a:t>[[</a:t>
            </a:r>
            <a:r>
              <a:rPr lang="en-US" altLang="zh-CN" sz="1400" dirty="0" err="1"/>
              <a:t>SKPaymentQueue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defaultQueue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addTransactionObserver:self</a:t>
            </a:r>
            <a:r>
              <a:rPr lang="en-US" altLang="zh-CN" sz="1400" dirty="0" smtClean="0"/>
              <a:t>];</a:t>
            </a:r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2.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票据验证是否跟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user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id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关联？这时候要加锁，等待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 相关初始化完成后再去 跟服务器校验，（用</a:t>
            </a:r>
            <a:r>
              <a:rPr lang="en-US" altLang="zh-CN" sz="1400" dirty="0" err="1" smtClean="0"/>
              <a:t>dispatch_semaphore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3.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注意一下并发（因为测试时候，你可能会一次性处理 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5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arial" charset="0"/>
              </a:rPr>
              <a:t>条 票据验证）</a:t>
            </a:r>
            <a:endParaRPr lang="en-US" altLang="zh-CN" sz="1400" b="0" i="0" dirty="0">
              <a:solidFill>
                <a:srgbClr val="222222"/>
              </a:solidFill>
              <a:effectLst/>
              <a:latin typeface="arial" charset="0"/>
            </a:endParaRPr>
          </a:p>
          <a:p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67" y="1161077"/>
            <a:ext cx="659487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Verdana" charset="0"/>
              </a:rPr>
              <a:t>服务器验证</a:t>
            </a:r>
            <a:r>
              <a:rPr lang="en-US" altLang="zh-CN" b="1" dirty="0" smtClean="0">
                <a:solidFill>
                  <a:srgbClr val="333333"/>
                </a:solidFill>
                <a:latin typeface="Verdana" charset="0"/>
              </a:rPr>
              <a:t>receipt</a:t>
            </a:r>
          </a:p>
          <a:p>
            <a:endParaRPr lang="en-US" altLang="zh-CN" b="1" dirty="0" smtClean="0">
              <a:solidFill>
                <a:srgbClr val="333333"/>
              </a:solidFill>
              <a:latin typeface="Verdana" charset="0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、那就是创建自动订阅的时候需要新建一个共享秘钥，就是一串字母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、服务器在向苹果服务器校验</a:t>
            </a:r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时候，不仅需要传</a:t>
            </a:r>
            <a:r>
              <a:rPr lang="en-US" altLang="zh-CN" sz="1600" dirty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>
                <a:solidFill>
                  <a:srgbClr val="333333"/>
                </a:solidFill>
                <a:latin typeface="Verdana" charset="0"/>
              </a:rPr>
              <a:t>，还需要传秘钥</a:t>
            </a:r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看下</a:t>
            </a:r>
            <a:r>
              <a:rPr lang="en-US" altLang="zh-CN" sz="1600" dirty="0" smtClean="0">
                <a:solidFill>
                  <a:srgbClr val="333333"/>
                </a:solidFill>
                <a:latin typeface="Verdana" charset="0"/>
              </a:rPr>
              <a:t>receipt</a:t>
            </a:r>
            <a:r>
              <a:rPr lang="zh-CN" altLang="en-US" sz="1600" dirty="0" smtClean="0">
                <a:solidFill>
                  <a:srgbClr val="333333"/>
                </a:solidFill>
                <a:latin typeface="Verdana" charset="0"/>
              </a:rPr>
              <a:t>结构</a:t>
            </a:r>
            <a:endParaRPr lang="en-US" altLang="zh-CN" sz="1600" dirty="0" smtClean="0">
              <a:solidFill>
                <a:srgbClr val="333333"/>
              </a:solidFill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  <a:p>
            <a:endParaRPr lang="en-US" altLang="zh-CN" sz="1600" i="0" dirty="0">
              <a:solidFill>
                <a:srgbClr val="333333"/>
              </a:solidFill>
              <a:effectLst/>
              <a:latin typeface="Verdana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1" y="2783829"/>
            <a:ext cx="54102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4624437"/>
            <a:ext cx="6369691" cy="18722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43" y="2783828"/>
            <a:ext cx="5668532" cy="44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自动续费</a:t>
            </a:r>
            <a:r>
              <a:rPr lang="zh-CN" altLang="en-US" sz="1400" b="1" dirty="0" smtClean="0"/>
              <a:t>测试</a:t>
            </a:r>
            <a:endParaRPr lang="en-US" altLang="zh-CN" sz="1400" b="1" dirty="0" smtClean="0"/>
          </a:p>
          <a:p>
            <a:endParaRPr lang="zh-CN" altLang="en-US" sz="1400" b="1" dirty="0"/>
          </a:p>
          <a:p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重点都不是上面的，重点是测试，如何测试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尤其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自动续费怎么测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看下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原文档：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When testing auto-renewable subscriptions in the test environment, keep in mind that the duration times are compressed. Additionally, test subscriptions only auto-renew a maximum of six times. Table 3-1 lists the compressed duration times</a:t>
            </a:r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.</a:t>
            </a: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意思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就是，沙箱环境 自动续费时间缩短了，一周 对应 三分钟，一月 对应 五分钟。。。购买完一个一周 类型订阅，就不要在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不退出的情况等待了，必须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3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分钟 或是 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10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分钟后重新登录，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才会主动告知你结果，也就是第一点提到的。 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测试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中会遇到几个问题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：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1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.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沙箱环境自动续费是一定会自动续费的吗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答案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：不一定的，有时候会，有时候不会。所以要多测测，多建几个测试账号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。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400" dirty="0" smtClean="0">
                <a:solidFill>
                  <a:srgbClr val="222222"/>
                </a:solidFill>
                <a:latin typeface="arial" charset="0"/>
              </a:rPr>
              <a:t>2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.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是否需要实现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restoreCompletedTransactions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？</a:t>
            </a:r>
            <a:endParaRPr lang="en-US" altLang="zh-CN" sz="1400" dirty="0" smtClean="0">
              <a:solidFill>
                <a:srgbClr val="222222"/>
              </a:solidFill>
              <a:latin typeface="arial" charset="0"/>
            </a:endParaRPr>
          </a:p>
          <a:p>
            <a:endParaRPr lang="en-US" altLang="zh-CN" sz="1400" dirty="0">
              <a:solidFill>
                <a:srgbClr val="222222"/>
              </a:solidFill>
              <a:latin typeface="arial" charset="0"/>
            </a:endParaRPr>
          </a:p>
          <a:p>
            <a:r>
              <a:rPr lang="zh-CN" altLang="en-US" sz="1400" dirty="0" smtClean="0">
                <a:solidFill>
                  <a:srgbClr val="222222"/>
                </a:solidFill>
                <a:latin typeface="arial" charset="0"/>
              </a:rPr>
              <a:t>答案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：视需求吧。有少量文章说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2014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年起苹果审核严格了，必须要有一个按钮实现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restoreCompletedTransactions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。另外，我听百度一位同学说，爱奇艺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2015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年因为这个被拒过。但是，目前来看很多使用了订阅的应用或是游戏，并没有这个功能。我是感觉，看需求了。订阅 是跟着 </a:t>
            </a:r>
            <a:r>
              <a:rPr lang="en-US" altLang="zh-CN" sz="1400" dirty="0" err="1">
                <a:solidFill>
                  <a:srgbClr val="222222"/>
                </a:solidFill>
                <a:latin typeface="arial" charset="0"/>
              </a:rPr>
              <a:t>userid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唯一呢？ 还是跟着</a:t>
            </a:r>
            <a:r>
              <a:rPr lang="en-US" altLang="zh-CN" sz="1400" dirty="0">
                <a:solidFill>
                  <a:srgbClr val="222222"/>
                </a:solidFill>
                <a:latin typeface="arial" charset="0"/>
              </a:rPr>
              <a:t>apple id </a:t>
            </a:r>
            <a:r>
              <a:rPr lang="zh-CN" altLang="en-US" sz="1400" dirty="0">
                <a:solidFill>
                  <a:srgbClr val="222222"/>
                </a:solidFill>
                <a:latin typeface="arial" charset="0"/>
              </a:rPr>
              <a:t>呢？在国内，一般都是前者。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79" y="736005"/>
            <a:ext cx="2129408" cy="20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订阅</a:t>
            </a:r>
            <a:r>
              <a:rPr lang="en-US" altLang="zh-CN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自动订阅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1.</a:t>
            </a:r>
            <a:r>
              <a:rPr lang="zh-CN" altLang="en-US" sz="1400" b="1" dirty="0"/>
              <a:t>自动订阅归属的问题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342900" indent="-342900">
              <a:buAutoNum type="alphaLcPeriod"/>
            </a:pPr>
            <a:r>
              <a:rPr lang="en-US" altLang="zh-CN" sz="1400" dirty="0"/>
              <a:t> </a:t>
            </a:r>
            <a:r>
              <a:rPr lang="zh-CN" altLang="en-US" sz="1400" dirty="0"/>
              <a:t>苹果设计自动订阅的初衷是 ，订阅一个服务， 这个服务需要跟着 </a:t>
            </a:r>
            <a:r>
              <a:rPr lang="en-US" altLang="zh-CN" sz="1400" dirty="0"/>
              <a:t>Apple ID</a:t>
            </a:r>
            <a:r>
              <a:rPr lang="zh-CN" altLang="en-US" sz="1400" dirty="0"/>
              <a:t>走。说白了，就是你</a:t>
            </a:r>
            <a:r>
              <a:rPr lang="en-US" altLang="zh-CN" sz="1400" dirty="0"/>
              <a:t>A</a:t>
            </a:r>
            <a:r>
              <a:rPr lang="zh-CN" altLang="en-US" sz="1400" dirty="0"/>
              <a:t>设备 用了</a:t>
            </a:r>
            <a:r>
              <a:rPr lang="en-US" altLang="zh-CN" sz="1400" dirty="0"/>
              <a:t>Apple</a:t>
            </a:r>
            <a:r>
              <a:rPr lang="zh-CN" altLang="en-US" sz="1400" dirty="0"/>
              <a:t>账号</a:t>
            </a:r>
            <a:r>
              <a:rPr lang="en-US" altLang="zh-CN" sz="1400" dirty="0"/>
              <a:t>100001</a:t>
            </a:r>
            <a:r>
              <a:rPr lang="zh-CN" altLang="en-US" sz="1400" dirty="0"/>
              <a:t>购买了，你换了</a:t>
            </a:r>
            <a:r>
              <a:rPr lang="en-US" altLang="zh-CN" sz="1400" dirty="0"/>
              <a:t>B</a:t>
            </a:r>
            <a:r>
              <a:rPr lang="zh-CN" altLang="en-US" sz="1400" dirty="0"/>
              <a:t>设备 用</a:t>
            </a:r>
            <a:r>
              <a:rPr lang="en-US" altLang="zh-CN" sz="1400" dirty="0"/>
              <a:t>Apple</a:t>
            </a:r>
            <a:r>
              <a:rPr lang="zh-CN" altLang="en-US" sz="1400" dirty="0"/>
              <a:t>账号</a:t>
            </a:r>
            <a:r>
              <a:rPr lang="en-US" altLang="zh-CN" sz="1400" dirty="0"/>
              <a:t>100001</a:t>
            </a:r>
            <a:r>
              <a:rPr lang="zh-CN" altLang="en-US" sz="1400" dirty="0"/>
              <a:t>登录</a:t>
            </a:r>
            <a:r>
              <a:rPr lang="en-US" altLang="zh-CN" sz="1400" dirty="0"/>
              <a:t>app store</a:t>
            </a:r>
            <a:r>
              <a:rPr lang="zh-CN" altLang="en-US" sz="1400" dirty="0"/>
              <a:t>，你同样能享受到服务。国外的一些音乐类型、杂志报刊等用的比较多，游戏类的少，苹果自己的</a:t>
            </a:r>
            <a:r>
              <a:rPr lang="en-US" altLang="zh-CN" sz="1400" dirty="0"/>
              <a:t>Apple music</a:t>
            </a:r>
            <a:r>
              <a:rPr lang="zh-CN" altLang="en-US" sz="1400" dirty="0"/>
              <a:t>也有自动订阅（首创）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marL="342900" indent="-342900">
              <a:buAutoNum type="alphaLcPeriod"/>
            </a:pPr>
            <a:endParaRPr lang="zh-CN" altLang="en-US" sz="1400" dirty="0"/>
          </a:p>
          <a:p>
            <a:r>
              <a:rPr lang="en-US" altLang="zh-CN" sz="1400" dirty="0"/>
              <a:t>b.  </a:t>
            </a:r>
            <a:r>
              <a:rPr lang="zh-CN" altLang="en-US" sz="1400" dirty="0" smtClean="0"/>
              <a:t> 目前</a:t>
            </a:r>
            <a:r>
              <a:rPr lang="zh-CN" altLang="en-US" sz="1400" dirty="0"/>
              <a:t>国内的一些应用或是游戏，希望的是自动订阅 关联的是 </a:t>
            </a:r>
            <a:r>
              <a:rPr lang="en-US" altLang="zh-CN" sz="1400" dirty="0"/>
              <a:t>APP</a:t>
            </a:r>
            <a:r>
              <a:rPr lang="zh-CN" altLang="en-US" sz="1400" dirty="0"/>
              <a:t>的 </a:t>
            </a:r>
            <a:r>
              <a:rPr lang="en-US" altLang="zh-CN" sz="1400" dirty="0"/>
              <a:t>user id </a:t>
            </a:r>
            <a:r>
              <a:rPr lang="zh-CN" altLang="en-US" sz="1400" dirty="0"/>
              <a:t>，而不是</a:t>
            </a:r>
            <a:r>
              <a:rPr lang="en-US" altLang="zh-CN" sz="1400" dirty="0"/>
              <a:t>Apple ID</a:t>
            </a:r>
            <a:r>
              <a:rPr lang="zh-CN" altLang="en-US" sz="1400" dirty="0"/>
              <a:t>。说白了，就是你购买了一个自动订阅服务，我不管你哪个</a:t>
            </a:r>
            <a:r>
              <a:rPr lang="en-US" altLang="zh-CN" sz="1400" dirty="0"/>
              <a:t>apple id </a:t>
            </a:r>
            <a:r>
              <a:rPr lang="zh-CN" altLang="en-US" sz="1400" dirty="0"/>
              <a:t>支付的， 但是只能我一个 </a:t>
            </a:r>
            <a:r>
              <a:rPr lang="en-US" altLang="zh-CN" sz="1400" dirty="0"/>
              <a:t>APP</a:t>
            </a:r>
            <a:r>
              <a:rPr lang="zh-CN" altLang="en-US" sz="1400" dirty="0"/>
              <a:t>的 唯一用户可以享受服务。这时候就需要</a:t>
            </a:r>
            <a:r>
              <a:rPr lang="en-US" altLang="zh-CN" sz="1400" dirty="0"/>
              <a:t>APP</a:t>
            </a:r>
            <a:r>
              <a:rPr lang="zh-CN" altLang="en-US" sz="1400" dirty="0"/>
              <a:t>自身做处理了，就是记住首次购买的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，并且绑定某个用户。以后自动续费的话，都会有</a:t>
            </a:r>
            <a:r>
              <a:rPr lang="en-US" altLang="zh-CN" sz="1400" dirty="0"/>
              <a:t>original-transaction-id</a:t>
            </a:r>
            <a:r>
              <a:rPr lang="zh-CN" altLang="en-US" sz="1400" dirty="0"/>
              <a:t>，这个</a:t>
            </a:r>
            <a:r>
              <a:rPr lang="en-US" altLang="zh-CN" sz="1400" dirty="0"/>
              <a:t>id </a:t>
            </a:r>
            <a:r>
              <a:rPr lang="zh-CN" altLang="en-US" sz="1400" dirty="0"/>
              <a:t>是第一次购买的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，根据这个服务器可以联系初始购买的服务。有点描述偏了，当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绑定了用户，再次收到其它用户</a:t>
            </a:r>
            <a:r>
              <a:rPr lang="en-US" altLang="zh-CN" sz="1400" dirty="0"/>
              <a:t>transaction-id</a:t>
            </a:r>
            <a:r>
              <a:rPr lang="zh-CN" altLang="en-US" sz="1400" dirty="0"/>
              <a:t>请求时候，视情况处理了。（你也可以根据</a:t>
            </a:r>
            <a:r>
              <a:rPr lang="en-US" altLang="zh-CN" sz="1400" dirty="0"/>
              <a:t>unique-vendor-identifier</a:t>
            </a:r>
            <a:r>
              <a:rPr lang="zh-CN" altLang="en-US" sz="1400" dirty="0"/>
              <a:t>处理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en-US" altLang="zh-CN" sz="1400" b="1" dirty="0"/>
              <a:t>2.</a:t>
            </a:r>
            <a:r>
              <a:rPr lang="zh-CN" altLang="en-US" sz="1400" b="1" dirty="0"/>
              <a:t>同一个</a:t>
            </a:r>
            <a:r>
              <a:rPr lang="en-US" altLang="zh-CN" sz="1400" b="1" dirty="0"/>
              <a:t>Apple ID</a:t>
            </a:r>
            <a:r>
              <a:rPr lang="zh-CN" altLang="en-US" sz="1400" b="1" dirty="0"/>
              <a:t>购买完的自动订阅，可以再次点击购买吗（有效期内）？</a:t>
            </a:r>
            <a:endParaRPr lang="zh-CN" altLang="en-US" sz="1400" dirty="0"/>
          </a:p>
          <a:p>
            <a:r>
              <a:rPr lang="zh-CN" altLang="en-US" sz="1400" dirty="0"/>
              <a:t>答案：不可以，苹果自身会拦截，会出现这么个提示窗，如下图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/>
              <a:t>但是，</a:t>
            </a:r>
            <a:r>
              <a:rPr lang="en-US" altLang="zh-CN" sz="1400" dirty="0"/>
              <a:t>sandbox</a:t>
            </a:r>
            <a:r>
              <a:rPr lang="zh-CN" altLang="en-US" sz="1400" dirty="0"/>
              <a:t>测试环境，在第三大点的对应表格对应时间内，</a:t>
            </a:r>
            <a:r>
              <a:rPr lang="en-US" altLang="zh-CN" sz="1400" dirty="0"/>
              <a:t>apple</a:t>
            </a:r>
            <a:r>
              <a:rPr lang="zh-CN" altLang="en-US" sz="1400" dirty="0"/>
              <a:t>会拦截的，过了这个时间苹果是不会拦截的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够买了自动订阅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个月的，可以换购 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年的  或是 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个月的吗？</a:t>
            </a:r>
            <a:endParaRPr lang="zh-CN" altLang="en-US" sz="1400" dirty="0"/>
          </a:p>
          <a:p>
            <a:r>
              <a:rPr lang="zh-CN" altLang="en-US" sz="1400" dirty="0"/>
              <a:t>答案：可以，苹果文档有提到，视为升级订阅套餐  或是 降级订阅套餐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b="1" dirty="0"/>
              <a:t>4.</a:t>
            </a:r>
            <a:r>
              <a:rPr lang="zh-CN" altLang="en-US" sz="1400" b="1" dirty="0"/>
              <a:t>关于掉单的问题</a:t>
            </a:r>
            <a:endParaRPr lang="zh-CN" altLang="en-US" sz="1400" dirty="0"/>
          </a:p>
          <a:p>
            <a:r>
              <a:rPr lang="zh-CN" altLang="en-US" sz="1400" dirty="0"/>
              <a:t>答案：一定要在服务器校验完票据后，客户端收到服务器的反馈结果后再：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44" y="4336405"/>
            <a:ext cx="3772616" cy="21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349255" y="322810"/>
            <a:ext cx="2160239" cy="36933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对于项目初期，提升复费率 或是不想和苹果 分成的 可以做个开关（服务器端配置） 是否开启微信／支付宝 ，不过有风险，不抓到的 严重的 会被下架，很伤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endParaRPr lang="en-US" altLang="zh-CN" sz="1400" b="1" dirty="0"/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2.</a:t>
            </a:r>
            <a:r>
              <a:rPr lang="zh-CN" altLang="en-US" sz="1600" dirty="0"/>
              <a:t>丢单，大部分是因为 </a:t>
            </a:r>
            <a:r>
              <a:rPr lang="en-US" altLang="zh-CN" sz="1600" dirty="0"/>
              <a:t>[[</a:t>
            </a:r>
            <a:r>
              <a:rPr lang="en-US" altLang="zh-CN" sz="1600" dirty="0" err="1"/>
              <a:t>SKPaymentQueue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defaultQueue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finishTransaction</a:t>
            </a:r>
            <a:r>
              <a:rPr lang="en-US" altLang="zh-CN" sz="1600" dirty="0"/>
              <a:t>: transaction] </a:t>
            </a:r>
            <a:r>
              <a:rPr lang="zh-CN" altLang="en-US" sz="1600" dirty="0"/>
              <a:t>时机不对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3.</a:t>
            </a:r>
            <a:r>
              <a:rPr lang="zh-CN" altLang="en-US" sz="1600" dirty="0"/>
              <a:t>预防 “通过拦截发假票据的欺骗行为” ，一定要把</a:t>
            </a:r>
            <a:r>
              <a:rPr lang="en-US" altLang="zh-CN" sz="1600" dirty="0" err="1"/>
              <a:t>transaction.transactionReceipt</a:t>
            </a:r>
            <a:r>
              <a:rPr lang="en-US" altLang="zh-CN" sz="1600" dirty="0"/>
              <a:t> </a:t>
            </a:r>
            <a:r>
              <a:rPr lang="zh-CN" altLang="en-US" sz="1600" dirty="0"/>
              <a:t>放到服务器做</a:t>
            </a:r>
            <a:r>
              <a:rPr lang="zh-CN" altLang="en-US" sz="1600" dirty="0" smtClean="0"/>
              <a:t>校验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</a:t>
            </a:r>
            <a:r>
              <a:rPr lang="zh-CN" altLang="en-US" sz="1600" dirty="0"/>
              <a:t>黑信用卡 以及 小额消费即“</a:t>
            </a:r>
            <a:r>
              <a:rPr lang="en-US" altLang="zh-CN" sz="1600" dirty="0"/>
              <a:t>36</a:t>
            </a:r>
            <a:r>
              <a:rPr lang="zh-CN" altLang="en-US" sz="1600" dirty="0"/>
              <a:t>技术</a:t>
            </a:r>
            <a:r>
              <a:rPr lang="zh-CN" altLang="en-US" sz="1600" dirty="0" smtClean="0"/>
              <a:t>”（避免小额商品） </a:t>
            </a:r>
            <a:r>
              <a:rPr lang="zh-CN" altLang="en-US" sz="1600" dirty="0"/>
              <a:t>通过 </a:t>
            </a:r>
            <a:r>
              <a:rPr lang="en-US" altLang="zh-CN" sz="1600" dirty="0"/>
              <a:t>iOS </a:t>
            </a:r>
            <a:r>
              <a:rPr lang="zh-CN" altLang="en-US" sz="1600" dirty="0"/>
              <a:t>端上传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（虚拟设备号）， 服务器根据 </a:t>
            </a:r>
            <a:r>
              <a:rPr lang="en-US" altLang="zh-CN" sz="1600" dirty="0" err="1"/>
              <a:t>uuid</a:t>
            </a:r>
            <a:r>
              <a:rPr lang="zh-CN" altLang="en-US" sz="1600" dirty="0"/>
              <a:t>，客户端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，账号信用 ，支付币种 ，每日（周／月）交易次数限制 等综合 预防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5. </a:t>
            </a:r>
            <a:r>
              <a:rPr lang="zh-CN" altLang="en-US" sz="1600" dirty="0"/>
              <a:t>外币支付， 通过币种校验，服务器设立币种白名单，只对那些稳定的货币 开放</a:t>
            </a:r>
            <a:r>
              <a:rPr lang="zh-CN" altLang="en-US" sz="1600" dirty="0" smtClean="0"/>
              <a:t>支付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综上</a:t>
            </a:r>
            <a:r>
              <a:rPr lang="zh-CN" altLang="en-US" sz="1600" dirty="0"/>
              <a:t>：如果你们</a:t>
            </a:r>
            <a:r>
              <a:rPr lang="en-US" altLang="zh-CN" sz="1600" dirty="0"/>
              <a:t>app </a:t>
            </a:r>
            <a:r>
              <a:rPr lang="zh-CN" altLang="en-US" sz="1600" dirty="0"/>
              <a:t>用户量还小， </a:t>
            </a:r>
            <a:r>
              <a:rPr lang="en-US" altLang="zh-CN" sz="1600" dirty="0"/>
              <a:t>3-5 </a:t>
            </a:r>
            <a:r>
              <a:rPr lang="zh-CN" altLang="en-US" sz="1600" dirty="0"/>
              <a:t>你不用考虑了。等你们规模起来了 再去考虑这些。另外，就是 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，支付</a:t>
            </a:r>
            <a:r>
              <a:rPr lang="en-US" altLang="zh-CN" sz="1600" dirty="0"/>
              <a:t>log</a:t>
            </a:r>
            <a:r>
              <a:rPr lang="zh-CN" altLang="en-US" sz="1600" dirty="0"/>
              <a:t>，一定要传服务器，方便跟踪分析！</a:t>
            </a:r>
          </a:p>
        </p:txBody>
      </p:sp>
    </p:spTree>
    <p:extLst>
      <p:ext uri="{BB962C8B-B14F-4D97-AF65-F5344CB8AC3E}">
        <p14:creationId xmlns:p14="http://schemas.microsoft.com/office/powerpoint/2010/main" val="14215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最后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814011" y="3099871"/>
            <a:ext cx="2520020" cy="1987877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每次购买都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Non-renewable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非自动更新订阅品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21224" y="238969"/>
            <a:ext cx="3416320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用数据说话（不方便留文档上）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885590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127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  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6.622s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852358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885590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个样本，样本数据拿少了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852358"/>
            <a:ext cx="2398322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249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12.10s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725363"/>
            <a:ext cx="2398321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295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12752" y="1222866"/>
            <a:ext cx="2575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平均用时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20.75s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337486"/>
            <a:ext cx="2521544" cy="8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 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个订单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1892</Words>
  <Application>Microsoft Macintosh PowerPoint</Application>
  <PresentationFormat>自定义</PresentationFormat>
  <Paragraphs>255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Adobe Naskh Medium</vt:lpstr>
      <vt:lpstr>Arial</vt:lpstr>
      <vt:lpstr>Arial</vt:lpstr>
      <vt:lpstr>Calibri</vt:lpstr>
      <vt:lpstr>Franklin Gothic Book</vt:lpstr>
      <vt:lpstr>Impact</vt:lpstr>
      <vt:lpstr>Malgun Gothic</vt:lpstr>
      <vt:lpstr>Microsoft YaHei</vt:lpstr>
      <vt:lpstr>Segoe UI Emoji</vt:lpstr>
      <vt:lpstr>STKaiti</vt:lpstr>
      <vt:lpstr>Verdana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2017-09-17T03:29:27Z</dcterms:modified>
</cp:coreProperties>
</file>