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233E24-99A2-4819-9AE3-8B185A66ED85}">
  <a:tblStyle styleId="{16233E24-99A2-4819-9AE3-8B185A66ED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398476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398476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e3e1620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e3e1620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e3e1620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e3e1620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e3e1620d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e3e1620d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e3e1620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e3e1620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e3e1620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e3e1620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e3e1620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e3e1620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653250" y="200550"/>
            <a:ext cx="4954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8761D"/>
                </a:solidFill>
              </a:rPr>
              <a:t>DE</a:t>
            </a:r>
            <a:r>
              <a:rPr b="1" lang="en" sz="3700">
                <a:solidFill>
                  <a:srgbClr val="FF0000"/>
                </a:solidFill>
              </a:rPr>
              <a:t>COV </a:t>
            </a:r>
            <a:r>
              <a:rPr b="1" lang="en" sz="3700">
                <a:solidFill>
                  <a:srgbClr val="45818E"/>
                </a:solidFill>
              </a:rPr>
              <a:t>2020</a:t>
            </a:r>
            <a:endParaRPr b="1" sz="3700">
              <a:solidFill>
                <a:srgbClr val="45818E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27800" y="885448"/>
            <a:ext cx="76884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TEAM NAME: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NAME OF THE TEAM LEAD &amp; INSTITUTION: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NUMBER OF TEAM MEMBERS: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NAME OF TEAM MEMBERS  AND INSTITUTIONS: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25" y="212526"/>
            <a:ext cx="834300" cy="83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13"/>
          <p:cNvGraphicFramePr/>
          <p:nvPr/>
        </p:nvGraphicFramePr>
        <p:xfrm>
          <a:off x="804000" y="26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{16233E24-99A2-4819-9AE3-8B185A66ED85}</a:tableStyleId>
              </a:tblPr>
              <a:tblGrid>
                <a:gridCol w="774375"/>
                <a:gridCol w="40516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SL. NO.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OTHER TEAM MEMBERS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INSTITUTION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653250" y="200550"/>
            <a:ext cx="4954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8761D"/>
                </a:solidFill>
              </a:rPr>
              <a:t>DE</a:t>
            </a:r>
            <a:r>
              <a:rPr b="1" lang="en" sz="3700">
                <a:solidFill>
                  <a:srgbClr val="FF0000"/>
                </a:solidFill>
              </a:rPr>
              <a:t>COV </a:t>
            </a:r>
            <a:r>
              <a:rPr b="1" lang="en" sz="3700">
                <a:solidFill>
                  <a:srgbClr val="45818E"/>
                </a:solidFill>
              </a:rPr>
              <a:t>2020</a:t>
            </a:r>
            <a:endParaRPr b="1" sz="3700">
              <a:solidFill>
                <a:srgbClr val="45818E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91350" y="1914150"/>
            <a:ext cx="38808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DOMAIN: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PROBLEM STATEMENT CODE </a:t>
            </a:r>
            <a:r>
              <a:rPr b="1" lang="en" sz="1500">
                <a:solidFill>
                  <a:srgbClr val="FF0000"/>
                </a:solidFill>
              </a:rPr>
              <a:t>(IGNORE THIS IF YOU ARE PROPOSING A PROBLEM STATEMENT) </a:t>
            </a:r>
            <a:r>
              <a:rPr lang="en" sz="1500"/>
              <a:t>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25" y="212526"/>
            <a:ext cx="834300" cy="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36700" y="1126225"/>
            <a:ext cx="4899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19850" y="143225"/>
            <a:ext cx="5569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APPROACH TO THE SOLUTION</a:t>
            </a:r>
            <a:endParaRPr b="1" i="1" sz="2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394750" y="1137850"/>
            <a:ext cx="82086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43650" y="145825"/>
            <a:ext cx="2573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FLOW CHART</a:t>
            </a:r>
            <a:endParaRPr b="1" i="1" sz="28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451325" y="1671925"/>
            <a:ext cx="6211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033350" y="731475"/>
            <a:ext cx="49926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21875" y="129875"/>
            <a:ext cx="37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WORKING PROTOTYPE</a:t>
            </a:r>
            <a:endParaRPr b="1" i="1" sz="26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952075" y="534100"/>
            <a:ext cx="502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21050" y="89950"/>
            <a:ext cx="2861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DEPENDENCIES</a:t>
            </a:r>
            <a:endParaRPr b="1" i="1" sz="25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38050" y="147100"/>
            <a:ext cx="38109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FC5E8"/>
                </a:solidFill>
              </a:rPr>
              <a:t>TECHNOLOGY STACK</a:t>
            </a:r>
            <a:endParaRPr b="1" i="1" sz="2400">
              <a:solidFill>
                <a:srgbClr val="9FC5E8"/>
              </a:solidFill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-374550" y="123425"/>
            <a:ext cx="35808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          CONCLUSION</a:t>
            </a:r>
            <a:endParaRPr b="1" i="1" sz="27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51" y="212513"/>
            <a:ext cx="834375" cy="8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43650" y="4712100"/>
            <a:ext cx="14127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DE</a:t>
            </a:r>
            <a:r>
              <a:rPr b="1" lang="en" sz="1400">
                <a:solidFill>
                  <a:srgbClr val="FF0000"/>
                </a:solidFill>
              </a:rPr>
              <a:t>COV </a:t>
            </a:r>
            <a:r>
              <a:rPr b="1" lang="en" sz="1400">
                <a:solidFill>
                  <a:srgbClr val="45818E"/>
                </a:solidFill>
              </a:rPr>
              <a:t>2020</a:t>
            </a:r>
            <a:r>
              <a:rPr b="1" lang="en" sz="1400">
                <a:solidFill>
                  <a:srgbClr val="FF0000"/>
                </a:solidFill>
              </a:rPr>
              <a:t> </a:t>
            </a:r>
            <a:endParaRPr b="1" sz="1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