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6CC8941C-80C6-4A3B-87C4-9415B98E64F0}">
  <a:tblStyle styleId="{6CC8941C-80C6-4A3B-87C4-9415B98E64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febf119d9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febf119d9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febf119d9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febf119d9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ebf119d9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ebf119d9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ebf119d9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ebf119d9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ebf119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ebf119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febf119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febf119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febf119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febf119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febf119d9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febf119d9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febf119d9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febf119d9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ebf119d9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ebf119d9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febf119d9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febf119d9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febf119d9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febf119d9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Chest X-ray Pathology Detection with CNN</a:t>
            </a:r>
            <a:endParaRPr sz="3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Xiao-hong Deng, </a:t>
            </a:r>
            <a:r>
              <a:rPr lang="en" sz="2200"/>
              <a:t>Gerry Meixiong, Chenxu Wen, </a:t>
            </a:r>
            <a:r>
              <a:rPr lang="en" sz="2200"/>
              <a:t>Elisa Yao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17" name="Google Shape;117;p22"/>
          <p:cNvGraphicFramePr/>
          <p:nvPr/>
        </p:nvGraphicFramePr>
        <p:xfrm>
          <a:off x="385800" y="14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{6CC8941C-80C6-4A3B-87C4-9415B98E64F0}</a:tableStyleId>
              </a:tblPr>
              <a:tblGrid>
                <a:gridCol w="1628975"/>
                <a:gridCol w="1628975"/>
                <a:gridCol w="1628975"/>
                <a:gridCol w="1628975"/>
                <a:gridCol w="162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Pathology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Trained from Scratch (Impl 1)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Transfer Learning (Impl 2)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Trained from TF (Impl 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CheXPert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Atelectasis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Cardiomegaly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Consolidation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Edema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0.941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Pleural Effusion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0.934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(cont.)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25" y="978638"/>
            <a:ext cx="2691174" cy="20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875" y="978625"/>
            <a:ext cx="2691174" cy="20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1025" y="958550"/>
            <a:ext cx="2717925" cy="20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1625" y="3006650"/>
            <a:ext cx="2619299" cy="196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2850" y="3006644"/>
            <a:ext cx="2619301" cy="196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(cont.)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transfer learning based approach was substantially worse.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two approaches had similar performance on average but did not hold up to the results in the CheXPert paper.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class activation mapping technique described by Irvia et al.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925" y="2877650"/>
            <a:ext cx="3278175" cy="16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825" y="2899950"/>
            <a:ext cx="3233575" cy="16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Next Steps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implemented the CheXNet model and trained it on  the CheXPert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performance is almost on par with the ones proposed in the original paper.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improvements we were considering but constrained by time: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Ensemble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Aggressive data augmentation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Mixed label encoding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Chest X-rays are an accessible and effective method for screening and diagnosis of many diseases.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many challenges for radiologists in confirming diagnoses from x-rays.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groups have approached the problem of computer-aided diagnosis of disease through x-rays.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large, publicly-accessible datasets of chest x-rays have been released to assist experimentation in this field.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ChestX-ray 14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CheXPert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number of disease classification models trained on these datasets with a machine learning approach have been published.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 et al. perform disease identification and localization via CNNs and location annotations.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Rajpurkar et al. develops CheXNet, a 121-layer Dense Convolutional Network (DenseNet).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Gundel et al. propose location-aware Dense Networks (DNetLoc).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CheXpert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Comprised of 224,316 chest radiographs from 65,240 patients with 14 distinct labels.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Collected from Stanford Hospital between October 2002 and July 2017.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processed with an automatic labeler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observation is marked as uncertain (u), negative (0), or certain (1).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labels: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Lung Lesion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Pneumonia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Pleural Effusion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Reproduce the CheXNet model described by Rajpurkar et al. with more training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paper used ChestX-ray 14 (~100K images).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 the CheXPert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CheXPert dataset based on the three image view types.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Frontal 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Frontal PA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PyTorch, transfer-learning, and Keras.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machine with specs:</a:t>
            </a:r>
            <a:r>
              <a:rPr lang="en"/>
              <a:t> i5-3470 CPU, 16GB RAM, GTX 1070 GPU with 8GB on-board memory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1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smaller CheXPert to train a DenseNet-121 model via PyTorch. This dataset only requires ~10GB of space, and the model could be run on a local machine for ease of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trained from scratch and loaded with pre-trained weights on the ImageNet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Preprocessing: images are randomly horizontally flipped, resized to 224x224, and standardized.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for 5 epochs where each epoch consisted of 6981 batches of 32 images each.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2: Transfer Learning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model from the previous implementation step was built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Layers with weights trained on the ImageNet dataset were frozen.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last classification layer was initialized randomly and trained.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Preprocessing: resized images to 224x224, shift all pixel values to [0, 1].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in Keras and trained for 3 epochs. As only the last layer is trainable, the bottleneck was the image loading to GPU.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3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Continued training based on model from the second implementation.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theory, this can avoid the flaw from the first approach where some layers have fine-tuned weights and others have random weights.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random weights propagate gradients that are too large and increase the time for the model to converge.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Preprocessing: Same steps as Implementation 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