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26A9-7FDB-CD89-2C18-2C06C034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2A667-3505-5478-9325-78B9B4F6C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F599-3585-452D-285E-0AD1EEDA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0FD0-75E4-D268-3F7C-322F0BD7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3C036-0957-0604-0D67-381D89CF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9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BA05-9355-CC83-4E4A-9C841974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2C585-087D-83EB-BC68-F7DA4A692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56EC-F62B-5C6E-D278-EA513298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C1BA-C473-6FCE-9771-48342ACE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F1460-B4A7-8565-9A28-DF278E04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3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3C617-0687-309F-E78D-E9BE31C62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C2592-FF2C-29F7-1EEC-545FC494F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44B3D-27FF-0CD5-94FE-3525839B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2AD76-5338-A4B5-6856-F30056A2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2D41-8E4A-3F1C-E600-D2459DEF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107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9923-9DC8-96E9-0968-8EE97377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B7C6-D20E-D752-B129-D94AE754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43297-8FBD-D20E-F7FB-F1257372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3B2E-66F9-D8A6-A773-0BCCB7DB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6490-7C5F-4197-B95E-EE0FF00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5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3776-87EA-C501-6B60-E0937136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37FE-2699-C63A-F358-4B52243C7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D291-5F7E-2843-0422-1795B166C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8C6D6-89CA-83DA-B734-62CC524B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2689-8F1D-34BA-F628-AE29FE11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43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8D0C-774B-CABE-B4EC-C5920C45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FA7E4-ED93-D1A9-13A2-2418E9650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D3D82-1830-939C-2760-562A006F2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1C341-B053-E829-A16E-8FC5AC57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2275D-34A8-014E-BD7E-EB16C4E7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4F559-CD96-A9D8-7C18-18A51E42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4911-38C7-458D-8B64-2B21B5BA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82B87-F073-8F91-AEB4-D702D33C3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08E9-2448-445F-743F-13ED508F9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B9CCA-819B-38FC-8263-87774E07C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2D1B0-0193-7D48-DE4C-8D1CE15F54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A1E09-0D7B-D94C-10D7-0591605B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EE895-D559-8A6C-C08E-9EF33FD4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56854-600B-A290-C09B-820BE07F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97DB-7488-36FF-CA5C-2986BBC3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8AA8A-81DC-54AB-87C9-281C893F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B3294-F884-0A42-33AB-39C888AB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87868-B012-FFC9-0323-F15EAAA9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85DBD9-487D-FB1A-E44F-A2DCA13E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2C58-2603-F795-2517-6784E1E9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5BE3B-719F-F62C-B106-35C094EE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0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6E42-0911-73E1-AFAE-4F2E8C3B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B333-F4C6-83EC-F847-39DB559E7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DF7EB-C398-F4A0-2B8A-CA69D0147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4221A-FB30-EC9E-3438-9283E2DD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34FE-ED82-6674-DC41-C650C4B4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1B9F-297C-DF39-92CE-D7DDA63E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44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E3C2B-F5F2-4342-E323-0C85AF99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4B8C6A-5D91-6223-45F4-799450750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FBE2B-42A9-AE3C-2509-CE59E0168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14043-484F-3464-A012-2BFFD012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9B452-06DE-D810-CDBA-8CC72D99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0CA57-8BF2-3F4C-23F8-EFAFF0E3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2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5F32D9-5E7A-AB33-B9CD-9767CC406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1AB72-E367-2B19-B34B-55FF0B856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39EF-7F69-7E5D-FCD9-A90C286C6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D7B0F-1B5F-4DB0-814D-284C7729E797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59B9-F5BF-C46C-9B3F-9C5F175A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967E-2F94-0CF5-50EA-90F75E154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C3FB-9F1D-4A78-9063-590CBCD36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8C832-0ED8-2DB7-097F-53285DBFB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Environment Setup &amp; Data Analysis using Iris Dataset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69106-A02E-7CF5-C5B5-90D3F64F3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step-by-step guide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Aagam Shah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24202701</a:t>
            </a:r>
          </a:p>
        </p:txBody>
      </p:sp>
    </p:spTree>
    <p:extLst>
      <p:ext uri="{BB962C8B-B14F-4D97-AF65-F5344CB8AC3E}">
        <p14:creationId xmlns:p14="http://schemas.microsoft.com/office/powerpoint/2010/main" val="258130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16FD-5D9C-A303-3161-B995AB2E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4320"/>
            <a:ext cx="5256212" cy="71310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Plots: Exploring Feature Relationships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7C78F-2F5B-9477-EAF1-1AC5D286A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4910772" cy="5303837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plots show the relationships between different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visualize how well features separate different species.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petal length and petal width show clear separation between species.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feature selection for classification tasks.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703461-D4A7-7F7F-027A-C4E6FD1D2094}"/>
              </a:ext>
            </a:extLst>
          </p:cNvPr>
          <p:cNvSpPr/>
          <p:nvPr/>
        </p:nvSpPr>
        <p:spPr>
          <a:xfrm>
            <a:off x="836612" y="3017520"/>
            <a:ext cx="3298508" cy="96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sns.pairplot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df,hue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'species’)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42547164-53FF-0C5D-AB35-12171BB180F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7" b="5397"/>
          <a:stretch>
            <a:fillRect/>
          </a:stretch>
        </p:blipFill>
        <p:spPr>
          <a:xfrm>
            <a:off x="5892800" y="987425"/>
            <a:ext cx="5963920" cy="5230495"/>
          </a:xfrm>
        </p:spPr>
      </p:pic>
    </p:spTree>
    <p:extLst>
      <p:ext uri="{BB962C8B-B14F-4D97-AF65-F5344CB8AC3E}">
        <p14:creationId xmlns:p14="http://schemas.microsoft.com/office/powerpoint/2010/main" val="294232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6B2-D9C6-2DB9-527A-FD727062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1600"/>
            <a:ext cx="8395652" cy="73152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Heatmap: Feature Relationships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58A1EE-1B6E-7683-5B3E-A5F69DF18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132" y="1610277"/>
            <a:ext cx="5889625" cy="38812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83843-579F-2C9D-D446-4132D65E1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19200"/>
            <a:ext cx="4920932" cy="4947920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heatmap visually represents feature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correlation between features may indicate redundancy.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positive/negative correlations help in feature engineering.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Weak correlations suggest independent variables.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13FC0B-56B8-1EEC-14F7-A61101FBF4EC}"/>
              </a:ext>
            </a:extLst>
          </p:cNvPr>
          <p:cNvSpPr/>
          <p:nvPr/>
        </p:nvSpPr>
        <p:spPr>
          <a:xfrm>
            <a:off x="965200" y="3149600"/>
            <a:ext cx="3769360" cy="10871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df.corr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numeric_only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(20,12))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sns.heatmap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corr,annot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94120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A93A-D3FB-29CB-0D9B-B60DE3ED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1381760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4 - Basic Data Preprocessing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0939-49E5-7FC8-32BF-EEC2F24A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240"/>
            <a:ext cx="10515600" cy="4510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Check for Missing Values?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can impact model accuracy.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Iris dataset does not contain missing values, but this step is crucial for real-world datasets.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73ABA-F186-4D2F-B067-4173A44C67B1}"/>
              </a:ext>
            </a:extLst>
          </p:cNvPr>
          <p:cNvSpPr/>
          <p:nvPr/>
        </p:nvSpPr>
        <p:spPr>
          <a:xfrm>
            <a:off x="838200" y="2397760"/>
            <a:ext cx="2839720" cy="1031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df.isnull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</p:txBody>
      </p:sp>
    </p:spTree>
    <p:extLst>
      <p:ext uri="{BB962C8B-B14F-4D97-AF65-F5344CB8AC3E}">
        <p14:creationId xmlns:p14="http://schemas.microsoft.com/office/powerpoint/2010/main" val="3986009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28CD-2D73-B6B7-A7EB-CC4EA5708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EE86-3845-9522-7FA6-0D2F8EF2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Standardization?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features have a mean of 0 and standard deviation of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when using algorithms sensitive to feature scales.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4E006A-1A0C-F575-BE6E-6C8BEAB90151}"/>
              </a:ext>
            </a:extLst>
          </p:cNvPr>
          <p:cNvSpPr/>
          <p:nvPr/>
        </p:nvSpPr>
        <p:spPr>
          <a:xfrm>
            <a:off x="955040" y="2946400"/>
            <a:ext cx="5720080" cy="1584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sklearn.preprocessing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scaled_features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scaler.fit_transform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:-1])</a:t>
            </a:r>
          </a:p>
        </p:txBody>
      </p:sp>
    </p:spTree>
    <p:extLst>
      <p:ext uri="{BB962C8B-B14F-4D97-AF65-F5344CB8AC3E}">
        <p14:creationId xmlns:p14="http://schemas.microsoft.com/office/powerpoint/2010/main" val="4161774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1CE5-FE5B-4415-6477-899A3537B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Data into Train &amp; Test Sets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92ED-AB68-6CA4-BD7D-D0E0D191A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760"/>
            <a:ext cx="10515600" cy="4795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Split Data?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performance on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also prevent data from overfitting.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Ratio: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 testing data.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BF7FE0-0E8A-2AE9-66EF-BAFBDCE983AE}"/>
              </a:ext>
            </a:extLst>
          </p:cNvPr>
          <p:cNvSpPr/>
          <p:nvPr/>
        </p:nvSpPr>
        <p:spPr>
          <a:xfrm>
            <a:off x="838200" y="2854960"/>
            <a:ext cx="9006840" cy="1503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sklearn.model_selection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[:,:-1].values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df.iloc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[:,-1].values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=0.20,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=42)</a:t>
            </a:r>
          </a:p>
        </p:txBody>
      </p:sp>
    </p:spTree>
    <p:extLst>
      <p:ext uri="{BB962C8B-B14F-4D97-AF65-F5344CB8AC3E}">
        <p14:creationId xmlns:p14="http://schemas.microsoft.com/office/powerpoint/2010/main" val="1761145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6723-0E5C-F3F6-EF17-C9C85D657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08572-FC24-5C53-5FB2-A13F9FC6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0"/>
            <a:ext cx="10515600" cy="49476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set up Python ML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and visualized the Iris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preprocessing for ML models.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ML algorithms (e.g.,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Decision Trees) to classify Iris species.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model evaluation and optimization.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A5E8-0C82-CBEA-7F9A-E8ED8BA0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Thank You!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1E33D-1009-E0C4-F05A-25DA66B01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58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B6AB-DC71-3F1E-69B3-B655E50F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F38BA-DC96-6FA2-7135-7646846F9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466312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up a Python environment for ML and performing basic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Learning Outcomes: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Python ML libraries.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dataset loading and preprocessing.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basic data visualization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 distribution, correlation, and relationships between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 for machine learning applications.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2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1CE0-8B5B-A8EA-E341-602B636D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1 - Environment Setup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907A-A2C8-89ED-621C-F2DA5E09B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92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required libraries: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Provides support for large, multi-dimensional arrays and matrices, along with mathematical functions for numerical operations.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A library for data manipulation and analysis, particularly useful for handling structured data in tabular format.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Seaborn: Used for data visualization, where Seaborn provides enhanced statistical plotting capabilities.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A machine learning library that includes dataset loading, preprocessing, model selection, and evaluation tools.</a:t>
            </a:r>
          </a:p>
          <a:p>
            <a:pPr marL="0" indent="0">
              <a:buNone/>
            </a:pP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IN" sz="1400" b="0" i="0" dirty="0">
                <a:solidFill>
                  <a:srgbClr val="9CDCFE"/>
                </a:solidFill>
                <a:effectLst/>
                <a:latin typeface="Inter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38DB3-00FF-BD95-E15D-AB9A90BBE73F}"/>
              </a:ext>
            </a:extLst>
          </p:cNvPr>
          <p:cNvSpPr/>
          <p:nvPr/>
        </p:nvSpPr>
        <p:spPr>
          <a:xfrm>
            <a:off x="934720" y="4439920"/>
            <a:ext cx="3403600" cy="14528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import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31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1DF8-F1CC-A82E-AD4C-A7C80EAD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071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Installations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459D-5F35-97E3-6D47-85AEB61D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Versions: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Check Versions?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and stability of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errors due to deprecated functions in older versions.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installed versions, confirming successful setup.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A5D91-2DB4-A69F-BE8B-9D869469E779}"/>
              </a:ext>
            </a:extLst>
          </p:cNvPr>
          <p:cNvSpPr/>
          <p:nvPr/>
        </p:nvSpPr>
        <p:spPr>
          <a:xfrm>
            <a:off x="955040" y="1442720"/>
            <a:ext cx="2550160" cy="80264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pd.__version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np.__version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__)</a:t>
            </a:r>
          </a:p>
        </p:txBody>
      </p:sp>
    </p:spTree>
    <p:extLst>
      <p:ext uri="{BB962C8B-B14F-4D97-AF65-F5344CB8AC3E}">
        <p14:creationId xmlns:p14="http://schemas.microsoft.com/office/powerpoint/2010/main" val="387339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FB94-866F-D5E5-5FAB-301E72E1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135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2 - Loading the Iris Dataset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F69F8-F590-02AE-473A-D70F5073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0492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well-known dataset containing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150 samples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three different species of Iris flowers: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Versicolor and Virginica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sample includes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features:</a:t>
            </a:r>
          </a:p>
          <a:p>
            <a:pPr marL="285750" indent="-28575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Sepal Length, Sepal Width, Petal Length and Petal Width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/>
              <a:t>Why Load with Pandas?</a:t>
            </a:r>
            <a:endParaRPr lang="en-IN" sz="1800" dirty="0"/>
          </a:p>
          <a:p>
            <a:r>
              <a:rPr lang="en-US" sz="1800" dirty="0"/>
              <a:t>Allows easy data manipulation and visualization.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B25A5-8F14-AE31-0FC4-4AE6B9CA49A7}"/>
              </a:ext>
            </a:extLst>
          </p:cNvPr>
          <p:cNvSpPr/>
          <p:nvPr/>
        </p:nvSpPr>
        <p:spPr>
          <a:xfrm>
            <a:off x="838200" y="3037840"/>
            <a:ext cx="6070600" cy="138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sklearn.datasets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=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load_iris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iris.data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columns=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iris.feature_names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['species'] =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iris.target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6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809D-BDF8-22B8-0034-0C93E038C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9915"/>
          </a:xfrm>
        </p:spPr>
        <p:txBody>
          <a:bodyPr>
            <a:normAutofit fontScale="9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Dataset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3FD79-2F17-929F-5934-B55A28A9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Information: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 and columns.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(mean, standard deviation, min, max, etc.).Helps identify any missing or inconsistent data.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57AE7-350D-01E4-0FD6-D593251146BB}"/>
              </a:ext>
            </a:extLst>
          </p:cNvPr>
          <p:cNvSpPr/>
          <p:nvPr/>
        </p:nvSpPr>
        <p:spPr>
          <a:xfrm>
            <a:off x="838200" y="1564640"/>
            <a:ext cx="2433320" cy="15036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df.shape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df.dtypes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df.info()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7705-0008-30C1-AB69-E0C47698C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760"/>
            <a:ext cx="5784532" cy="5181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3 - Data Visualization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7A693-6531-C70C-D0F2-08609E7F4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438" y="2108200"/>
            <a:ext cx="4679950" cy="310388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6C49E-BDD4-AF15-6664-035E1F084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48080"/>
            <a:ext cx="5713412" cy="5232400"/>
          </a:xfrm>
        </p:spPr>
        <p:txBody>
          <a:bodyPr>
            <a:no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Histograms: Understanding Feature Distributions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display the frequency distribution of numerical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feature spread and identify patterns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Peaks indicate frequent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detect skewness or uniformity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identifying whether features require normalization.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66E6-AECC-9239-BCF3-F2FA79A9739F}"/>
              </a:ext>
            </a:extLst>
          </p:cNvPr>
          <p:cNvSpPr/>
          <p:nvPr/>
        </p:nvSpPr>
        <p:spPr>
          <a:xfrm>
            <a:off x="839788" y="3429000"/>
            <a:ext cx="3518852" cy="1325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=(10,6))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df,kde</a:t>
            </a:r>
            <a:r>
              <a:rPr lang="en-IN" dirty="0"/>
              <a:t> = True)</a:t>
            </a:r>
          </a:p>
          <a:p>
            <a:r>
              <a:rPr lang="en-IN" dirty="0" err="1"/>
              <a:t>plt.title</a:t>
            </a:r>
            <a:r>
              <a:rPr lang="en-IN" dirty="0"/>
              <a:t>('Histogram for Iris Dataset’)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8581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7E81CA5-60A4-9705-A545-42B2F375FC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" r="3400"/>
          <a:stretch>
            <a:fillRect/>
          </a:stretch>
        </p:blipFill>
        <p:spPr>
          <a:xfrm>
            <a:off x="5201920" y="987425"/>
            <a:ext cx="667512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4954B-98B9-BD3F-B1EB-7317CE8B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/>
          <a:lstStyle/>
          <a:p>
            <a:r>
              <a:rPr lang="en-IN" b="1" dirty="0"/>
              <a:t>Python code :</a:t>
            </a:r>
          </a:p>
          <a:p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2B46C-5E54-235B-77CD-908FF021ED15}"/>
              </a:ext>
            </a:extLst>
          </p:cNvPr>
          <p:cNvSpPr/>
          <p:nvPr/>
        </p:nvSpPr>
        <p:spPr>
          <a:xfrm>
            <a:off x="836612" y="1310640"/>
            <a:ext cx="3932236" cy="1554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 = (10,6))</a:t>
            </a:r>
          </a:p>
          <a:p>
            <a:r>
              <a:rPr lang="en-IN" dirty="0" err="1"/>
              <a:t>df.hist</a:t>
            </a:r>
            <a:r>
              <a:rPr lang="en-IN" dirty="0"/>
              <a:t>(bins = 25,edgecolor = 'black’)</a:t>
            </a:r>
          </a:p>
          <a:p>
            <a:r>
              <a:rPr lang="en-IN" dirty="0" err="1"/>
              <a:t>plt.tight_layout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884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5FCE-9CCE-A06E-E9F8-39005A20F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for Outliers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CFD471-A9E4-7EE5-7DC4-F8D3EFE84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70000"/>
            <a:ext cx="5259389" cy="43891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0CC4D-8305-4B5D-DDC0-CB429AD7E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0000"/>
            <a:ext cx="5144452" cy="4598988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 help detect outliers by displaying data spread using quartiles.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median, interquartile range (IQR), and potential outliers.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Code :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petal length and petal width show clear separation between species.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feature selection for classification tasks.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24B42-73EA-CACE-7DA1-4660DB3E6ED8}"/>
              </a:ext>
            </a:extLst>
          </p:cNvPr>
          <p:cNvSpPr/>
          <p:nvPr/>
        </p:nvSpPr>
        <p:spPr>
          <a:xfrm>
            <a:off x="836612" y="3088640"/>
            <a:ext cx="3586480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 = (10,6))</a:t>
            </a:r>
          </a:p>
          <a:p>
            <a:r>
              <a:rPr lang="en-IN" dirty="0" err="1"/>
              <a:t>sns.boxplot</a:t>
            </a:r>
            <a:r>
              <a:rPr lang="en-IN" dirty="0"/>
              <a:t>(data = </a:t>
            </a:r>
            <a:r>
              <a:rPr lang="en-IN" dirty="0" err="1"/>
              <a:t>df</a:t>
            </a:r>
            <a:r>
              <a:rPr lang="en-IN" dirty="0"/>
              <a:t>)</a:t>
            </a:r>
          </a:p>
          <a:p>
            <a:r>
              <a:rPr lang="en-IN" dirty="0" err="1"/>
              <a:t>plt.title</a:t>
            </a:r>
            <a:r>
              <a:rPr lang="en-IN" dirty="0"/>
              <a:t>('Boxplot for Iris Dataset’)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0364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1024</Words>
  <Application>Microsoft Office PowerPoint</Application>
  <PresentationFormat>Widescreen</PresentationFormat>
  <Paragraphs>183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Times New Roman</vt:lpstr>
      <vt:lpstr>Office Theme</vt:lpstr>
      <vt:lpstr>Machine Learning Environment Setup &amp; Data Analysis using Iris Dataset </vt:lpstr>
      <vt:lpstr>Introduction</vt:lpstr>
      <vt:lpstr>Task 1 - Environment Setup</vt:lpstr>
      <vt:lpstr>Verifying Installations</vt:lpstr>
      <vt:lpstr>Task 2 - Loading the Iris Dataset</vt:lpstr>
      <vt:lpstr>Exploring the Dataset </vt:lpstr>
      <vt:lpstr>Task 3 - Data Visualization</vt:lpstr>
      <vt:lpstr>PowerPoint Presentation</vt:lpstr>
      <vt:lpstr>Box Plots for Outliers</vt:lpstr>
      <vt:lpstr>Pair Plots: Exploring Feature Relationships</vt:lpstr>
      <vt:lpstr>Correlation Heatmap: Feature Relationships</vt:lpstr>
      <vt:lpstr>Task 4 - Basic Data Preprocessing</vt:lpstr>
      <vt:lpstr>Standardization</vt:lpstr>
      <vt:lpstr>Splitting Data into Train &amp; Test Sets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Aagam Shah</dc:creator>
  <cp:lastModifiedBy>Aagam Shah</cp:lastModifiedBy>
  <cp:revision>1</cp:revision>
  <dcterms:created xsi:type="dcterms:W3CDTF">2025-02-12T16:22:24Z</dcterms:created>
  <dcterms:modified xsi:type="dcterms:W3CDTF">2025-02-12T17:50:05Z</dcterms:modified>
</cp:coreProperties>
</file>