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ccb3fabe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ccb3fabe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ccb3fabe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ccb3fabe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ccb3fabe3_0_1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dccb3fabe3_0_1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dccb3fabe3_0_1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dccb3fabe3_0_1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ccb3fabe3_0_1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ccb3fabe3_0_1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dccb3fabe3_0_1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dccb3fabe3_0_1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dccb3fabe3_0_1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dccb3fabe3_0_1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Model Presentation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721975"/>
            <a:ext cx="4870500" cy="11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</a:t>
            </a:r>
            <a:r>
              <a:rPr i="1" lang="en" sz="2000"/>
              <a:t>ata Intelligence Team</a:t>
            </a:r>
            <a:endParaRPr i="1" sz="2000"/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02/11/2023</a:t>
            </a:r>
            <a:endParaRPr i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BMR</a:t>
            </a:r>
            <a:r>
              <a:rPr lang="en"/>
              <a:t> has been charging a premium above the average market price.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pricing strategy doesn’t provide insight on the relative importance of facilities compared to each other and thus hampers investment strategy.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a recent investment of $1.54M in an additional chair lift, BMR is under pressure to make changes to either cut costs without undermining the ticket price or support an even higher ticket prices.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goal of this project is to deliver a price model to help set the optimal ticket price based upon facilities BMR has or will acquire.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&amp; Key Findings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There’s room for price increase.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 ticket price =</a:t>
            </a:r>
            <a:r>
              <a:rPr lang="en"/>
              <a:t> $81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Target price supported by model = $95.87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BMR should</a:t>
            </a:r>
            <a:r>
              <a:rPr lang="en"/>
              <a:t> </a:t>
            </a:r>
            <a:r>
              <a:rPr lang="en"/>
              <a:t>close down the least used run</a:t>
            </a:r>
            <a:r>
              <a:rPr lang="en"/>
              <a:t>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won’t impact the ticket price nor revenue, but will reduce the operation cost associated with operating that run.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BMR should increase the vertical drop </a:t>
            </a:r>
            <a:r>
              <a:rPr lang="en"/>
              <a:t>by adding a run to a point 150 feet lower down and use the additional</a:t>
            </a:r>
            <a:r>
              <a:rPr lang="en"/>
              <a:t> chair lift </a:t>
            </a:r>
            <a:r>
              <a:rPr lang="en"/>
              <a:t>just installed to bring skiers back up.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will increase support for ticket price by $1.99, resulting in $3,474,638 estimated additional revenue.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&amp; Analysis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 seaborn scatterplot, we are able to to conclude that there’s no</a:t>
            </a:r>
            <a:r>
              <a:rPr lang="en"/>
              <a:t> pattern showing a relationship between state and ticket price.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 heatmap and a scatterplot, we’ve identified close correlation between ticket price and resort features such as the vertical drop, snow making area, the number of chairs, fastQuads, runs,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mean absolute error and the train/test sets, we’ve concluded that using average price in the model doesn’t work, as it will set prices off by around $19.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Comparing a linear model with a random forest model, we’ve decided to use the random forest model, as it has a lower cross-validation mean absolute error and exhibits less variability compared to the linear model.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&amp; Analysis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5376900" cy="20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BMR charges a premium ticket price at $81, which is above average, but not amongst the highest.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BMR</a:t>
            </a:r>
            <a:r>
              <a:rPr lang="en"/>
              <a:t> is doing well for vertical drop, but there are still quite a few resorts with a greater drop.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BMR is very high up the league table of </a:t>
            </a:r>
            <a:r>
              <a:rPr lang="en"/>
              <a:t>snowmaking</a:t>
            </a:r>
            <a:r>
              <a:rPr lang="en"/>
              <a:t> area and number of total chairs.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All these justify future price increases.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3350" y="1478975"/>
            <a:ext cx="3134228" cy="160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641" y="3290800"/>
            <a:ext cx="2893609" cy="1596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9250" y="3287150"/>
            <a:ext cx="2991524" cy="160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3350" y="3287150"/>
            <a:ext cx="2991524" cy="159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&amp; Analysis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66325"/>
            <a:ext cx="8299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Scenario Evaluation: C</a:t>
            </a:r>
            <a:r>
              <a:rPr lang="en"/>
              <a:t>losing up to 10 of the least used runs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Closing one run makes no difference.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Closing 2 and 3 runs successively reduces support for ticket price and so revenue.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we closes down 3 runs, we should as well close down 4 or 5, as there's no further loss in ticket price.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Increasing the closures down to 6 or more leads to a large drop.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200" y="2917025"/>
            <a:ext cx="2034349" cy="2038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000" y="2917025"/>
            <a:ext cx="2104476" cy="21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&amp; Analysis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Scenario Evaluation: Adding a run, increasing the vertical drop by 150 feet, and installing an additional chair lift.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scenario increases support for ticket price by $1.99.  Over the season, this could be expected to amount to $3,474,638 additional revenue.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2 acres of snow making to this scenario makes no difference in ticket price.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Increasing the longest run by 0.2 miles and guaranteeing its snow coverage by adding 4 acres of snow making capability on top of this scenario doesn’t make any difference either.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&amp; Conclusion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Mountain Resort should increase its ticket price referencing the $95.87 target price supported by the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Mountain Resort should implement the following facility operation changes to cut cost and increase revenue.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</a:t>
            </a:r>
            <a:r>
              <a:rPr lang="en"/>
              <a:t>lose down the least used run immediately while evaluating the timeline to close additional runs.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 the vertical drop by adding a run to a point 150 feet lower down &amp; use the new chair lift just installed to bring skiers back up.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Moving forward, we recommend that this price model be used as a reference </a:t>
            </a:r>
            <a:r>
              <a:rPr lang="en"/>
              <a:t>point</a:t>
            </a:r>
            <a:r>
              <a:rPr lang="en"/>
              <a:t> for all facilities related decisions including but not limited to new facility investment, facility operation strategy changes, etc.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