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4F7E-E79C-4F62-B7CD-3F291042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14E98B-681D-4695-9D85-1929F0D1F36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4F7E-E79C-4F62-B7CD-3F291042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55thnew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9738"/>
            <a:ext cx="1016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ACC Sh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76200"/>
            <a:ext cx="93556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4314"/>
            <a:ext cx="109728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00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969696"/>
                </a:solidFill>
                <a:latin typeface="+mn-lt"/>
              </a:defRPr>
            </a:lvl1pPr>
          </a:lstStyle>
          <a:p>
            <a:fld id="{0EB84F7E-E79C-4F62-B7CD-3F291042EA3E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14450"/>
            <a:ext cx="111760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2nd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08000" y="12192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Monotype Corsiva" pitchFamily="66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08000" y="62484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Monotype Corsiva" pitchFamily="66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324601"/>
            <a:ext cx="1219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Monotype Corsiva" pitchFamily="66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Monotype Corsiva" pitchFamily="66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Monotype Corsiva" pitchFamily="66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Monotype Corsiva" pitchFamily="66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Monotype Corsiva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Monotype Corsiva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Monotype Corsiva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Monotype Corsiva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Monotype Corsiva" pitchFamily="66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smtClean="0">
                <a:solidFill>
                  <a:srgbClr val="0C2D83"/>
                </a:solidFill>
                <a:latin typeface="Arial" charset="0"/>
              </a:rPr>
              <a:t>The Sun Never Sets on the Fightin’ Fifty-Fifth</a:t>
            </a:r>
          </a:p>
        </p:txBody>
      </p:sp>
      <p:pic>
        <p:nvPicPr>
          <p:cNvPr id="1034" name="Picture 12" descr="\\off-cs-fas01\55wg_og_ws\55og_343rs_ws\CCE\27. GRAPHICS\343 RS Pa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1" y="152400"/>
            <a:ext cx="1054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09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89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Missed Meals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SRA Matthew Enderle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4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Forms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via the Member Management form</a:t>
            </a:r>
          </a:p>
          <a:p>
            <a:r>
              <a:rPr lang="en-US" dirty="0" smtClean="0"/>
              <a:t>AF IMT 2282 is what IPR needs to sign</a:t>
            </a:r>
          </a:p>
          <a:p>
            <a:r>
              <a:rPr lang="en-US" dirty="0" smtClean="0"/>
              <a:t>Justification is what DTS needs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3305263"/>
            <a:ext cx="5503717" cy="28354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15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Forms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CTRL + P to print the form.</a:t>
            </a:r>
          </a:p>
          <a:p>
            <a:r>
              <a:rPr lang="en-US" dirty="0" smtClean="0"/>
              <a:t>Recommended to print duplex so the instructions are on the back.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9" y="2281805"/>
            <a:ext cx="5159102" cy="392604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2642"/>
            <a:ext cx="5107031" cy="38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acquire</a:t>
            </a:r>
          </a:p>
          <a:p>
            <a:r>
              <a:rPr lang="en-US" dirty="0" smtClean="0"/>
              <a:t>Initial Setup</a:t>
            </a:r>
          </a:p>
          <a:p>
            <a:r>
              <a:rPr lang="en-US" dirty="0" smtClean="0"/>
              <a:t>Adding Tracked Members</a:t>
            </a:r>
          </a:p>
          <a:p>
            <a:r>
              <a:rPr lang="en-US" dirty="0" smtClean="0"/>
              <a:t>Marking Missed Meals</a:t>
            </a:r>
          </a:p>
          <a:p>
            <a:r>
              <a:rPr lang="en-US" dirty="0" smtClean="0"/>
              <a:t>Printing forms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acquire</a:t>
            </a:r>
          </a:p>
          <a:p>
            <a:r>
              <a:rPr lang="en-US" dirty="0" smtClean="0"/>
              <a:t>Initial Setup</a:t>
            </a:r>
          </a:p>
          <a:p>
            <a:r>
              <a:rPr lang="en-US" dirty="0" smtClean="0"/>
              <a:t>Adding Tracked Members</a:t>
            </a:r>
          </a:p>
          <a:p>
            <a:r>
              <a:rPr lang="en-US" dirty="0" smtClean="0"/>
              <a:t>Marking Missed Meals</a:t>
            </a:r>
          </a:p>
          <a:p>
            <a:r>
              <a:rPr lang="en-US" dirty="0" smtClean="0"/>
              <a:t>Printing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options must be filled in order to input missed meals.</a:t>
            </a:r>
          </a:p>
          <a:p>
            <a:r>
              <a:rPr lang="en-US" dirty="0" smtClean="0"/>
              <a:t>Dates can be changed any time.</a:t>
            </a:r>
          </a:p>
          <a:p>
            <a:endParaRPr lang="en-US" dirty="0" smtClean="0"/>
          </a:p>
          <a:p>
            <a:r>
              <a:rPr lang="en-US" dirty="0" smtClean="0"/>
              <a:t>Title bar will display what needs to be</a:t>
            </a:r>
            <a:br>
              <a:rPr lang="en-US" dirty="0" smtClean="0"/>
            </a:br>
            <a:r>
              <a:rPr lang="en-US" dirty="0" smtClean="0"/>
              <a:t>done in order for it to work.</a:t>
            </a:r>
          </a:p>
        </p:txBody>
      </p:sp>
      <p:pic>
        <p:nvPicPr>
          <p:cNvPr id="7" name="Content Placeholder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836" y="2166963"/>
            <a:ext cx="4544059" cy="3400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25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Form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Crew rest Options</a:t>
            </a:r>
          </a:p>
          <a:p>
            <a:pPr lvl="1"/>
            <a:r>
              <a:rPr lang="en-US" dirty="0" smtClean="0"/>
              <a:t>Start time: </a:t>
            </a:r>
            <a:r>
              <a:rPr lang="en-US" b="0" dirty="0" smtClean="0"/>
              <a:t>set to the normal start time for crew rest</a:t>
            </a:r>
          </a:p>
          <a:p>
            <a:pPr lvl="1"/>
            <a:r>
              <a:rPr lang="en-US" dirty="0" smtClean="0"/>
              <a:t>Meal Alibi: </a:t>
            </a:r>
            <a:r>
              <a:rPr lang="en-US" b="0" dirty="0" smtClean="0"/>
              <a:t>this is what DTS/Finance will use to verify missed meal for crew rest</a:t>
            </a:r>
          </a:p>
          <a:p>
            <a:pPr lvl="1"/>
            <a:r>
              <a:rPr lang="en-US" dirty="0" smtClean="0"/>
              <a:t>Missed Meal: </a:t>
            </a:r>
            <a:r>
              <a:rPr lang="en-US" b="0" dirty="0" smtClean="0"/>
              <a:t>this will set default crew rest to </a:t>
            </a:r>
            <a:br>
              <a:rPr lang="en-US" b="0" dirty="0" smtClean="0"/>
            </a:br>
            <a:r>
              <a:rPr lang="en-US" b="0" dirty="0" smtClean="0"/>
              <a:t>start at this time. Most likely Government.</a:t>
            </a:r>
          </a:p>
          <a:p>
            <a:r>
              <a:rPr lang="en-US" dirty="0" smtClean="0"/>
              <a:t>Aircrew Option</a:t>
            </a:r>
          </a:p>
          <a:p>
            <a:pPr lvl="1"/>
            <a:r>
              <a:rPr lang="en-US" dirty="0" smtClean="0"/>
              <a:t>Meal Alibi: </a:t>
            </a:r>
            <a:r>
              <a:rPr lang="en-US" b="0" dirty="0" smtClean="0"/>
              <a:t>same as crew rest but used for flights</a:t>
            </a:r>
          </a:p>
          <a:p>
            <a:r>
              <a:rPr lang="en-US" dirty="0" smtClean="0"/>
              <a:t>Required Options</a:t>
            </a:r>
          </a:p>
          <a:p>
            <a:pPr lvl="1"/>
            <a:r>
              <a:rPr lang="en-US" dirty="0" smtClean="0"/>
              <a:t>Default Location: </a:t>
            </a:r>
            <a:r>
              <a:rPr lang="en-US" b="0" dirty="0" smtClean="0"/>
              <a:t>set to where you are TDY</a:t>
            </a:r>
          </a:p>
          <a:p>
            <a:pPr lvl="1"/>
            <a:r>
              <a:rPr lang="en-US" dirty="0" smtClean="0"/>
              <a:t>Meal Category: </a:t>
            </a:r>
            <a:r>
              <a:rPr lang="en-US" b="0" dirty="0" smtClean="0"/>
              <a:t>Usually Government</a:t>
            </a:r>
          </a:p>
          <a:p>
            <a:pPr lvl="1"/>
            <a:r>
              <a:rPr lang="en-US" dirty="0" smtClean="0"/>
              <a:t>Beginning Date: </a:t>
            </a:r>
            <a:r>
              <a:rPr lang="en-US" b="0" dirty="0" smtClean="0"/>
              <a:t>This is when you leave home</a:t>
            </a:r>
          </a:p>
          <a:p>
            <a:pPr lvl="1"/>
            <a:r>
              <a:rPr lang="en-US" dirty="0" smtClean="0"/>
              <a:t>Ending Date:</a:t>
            </a:r>
            <a:r>
              <a:rPr lang="en-US" b="0" dirty="0" smtClean="0"/>
              <a:t> set to last date on orders. You can</a:t>
            </a:r>
            <a:br>
              <a:rPr lang="en-US" b="0" dirty="0" smtClean="0"/>
            </a:br>
            <a:r>
              <a:rPr lang="en-US" b="0" dirty="0" smtClean="0"/>
              <a:t>change it later.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06" y="2649065"/>
            <a:ext cx="4449202" cy="3332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4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is not recommended to be entered until ready to print the form. You can use a temporary one like 123-45-6789.</a:t>
            </a:r>
          </a:p>
          <a:p>
            <a:r>
              <a:rPr lang="en-US" dirty="0" smtClean="0"/>
              <a:t>Official Information</a:t>
            </a:r>
          </a:p>
          <a:p>
            <a:pPr lvl="1"/>
            <a:r>
              <a:rPr lang="en-US" dirty="0" smtClean="0"/>
              <a:t>Orders ID: </a:t>
            </a:r>
            <a:r>
              <a:rPr lang="en-US" b="0" dirty="0" smtClean="0"/>
              <a:t>set to what is on your orders</a:t>
            </a:r>
          </a:p>
          <a:p>
            <a:pPr lvl="1"/>
            <a:r>
              <a:rPr lang="en-US" dirty="0" smtClean="0"/>
              <a:t>Orders Start/End Date:</a:t>
            </a:r>
            <a:r>
              <a:rPr lang="en-US" b="0" dirty="0" smtClean="0"/>
              <a:t> set it to the dates on the orders</a:t>
            </a:r>
          </a:p>
          <a:p>
            <a:pPr lvl="1"/>
            <a:r>
              <a:rPr lang="en-US" dirty="0" smtClean="0"/>
              <a:t>Organization:</a:t>
            </a:r>
            <a:r>
              <a:rPr lang="en-US" b="0" dirty="0" smtClean="0"/>
              <a:t> Select appropriate org. If it</a:t>
            </a:r>
            <a:br>
              <a:rPr lang="en-US" b="0" dirty="0" smtClean="0"/>
            </a:br>
            <a:r>
              <a:rPr lang="en-US" b="0" dirty="0" smtClean="0"/>
              <a:t>is not listed add it by clicking on the blue</a:t>
            </a:r>
            <a:br>
              <a:rPr lang="en-US" b="0" dirty="0" smtClean="0"/>
            </a:br>
            <a:r>
              <a:rPr lang="en-US" b="0" dirty="0" smtClean="0"/>
              <a:t>organization text</a:t>
            </a:r>
          </a:p>
          <a:p>
            <a:r>
              <a:rPr lang="en-US" dirty="0" smtClean="0"/>
              <a:t>Crew Settings</a:t>
            </a:r>
          </a:p>
          <a:p>
            <a:pPr lvl="1"/>
            <a:r>
              <a:rPr lang="en-US" dirty="0" smtClean="0"/>
              <a:t>Add to default crew:</a:t>
            </a:r>
            <a:r>
              <a:rPr lang="en-US" b="0" dirty="0" smtClean="0"/>
              <a:t> adds member to </a:t>
            </a:r>
            <a:br>
              <a:rPr lang="en-US" b="0" dirty="0" smtClean="0"/>
            </a:br>
            <a:r>
              <a:rPr lang="en-US" b="0" dirty="0" smtClean="0"/>
              <a:t>flights automatically</a:t>
            </a:r>
          </a:p>
          <a:p>
            <a:pPr lvl="1"/>
            <a:r>
              <a:rPr lang="en-US" dirty="0" smtClean="0"/>
              <a:t>Signing Official:</a:t>
            </a:r>
            <a:r>
              <a:rPr lang="en-US" b="0" dirty="0" smtClean="0"/>
              <a:t> This will be printed on</a:t>
            </a:r>
            <a:br>
              <a:rPr lang="en-US" b="0" dirty="0" smtClean="0"/>
            </a:br>
            <a:r>
              <a:rPr lang="en-US" b="0" dirty="0" smtClean="0"/>
              <a:t>the form for the local signing officer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3305263"/>
            <a:ext cx="5503717" cy="28354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41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Missed Meals</a:t>
            </a:r>
            <a:br>
              <a:rPr lang="en-US" dirty="0" smtClean="0"/>
            </a:br>
            <a:r>
              <a:rPr lang="en-US" sz="1600" dirty="0" smtClean="0"/>
              <a:t>As a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Crew rest and flight buttons will set the selected date to that event. They will also add the members marked as default.</a:t>
            </a:r>
          </a:p>
          <a:p>
            <a:r>
              <a:rPr lang="en-US" dirty="0" smtClean="0"/>
              <a:t>Add crew only adds all the default crew.</a:t>
            </a:r>
          </a:p>
          <a:p>
            <a:pPr lvl="1"/>
            <a:r>
              <a:rPr lang="en-US" dirty="0" smtClean="0"/>
              <a:t>Useful for if your crew goes misses a meal due to SPINS testing, etc.</a:t>
            </a:r>
            <a:endParaRPr lang="en-US" dirty="0"/>
          </a:p>
          <a:p>
            <a:pPr lvl="1"/>
            <a:r>
              <a:rPr lang="en-US" dirty="0" smtClean="0"/>
              <a:t>Don’t forget to select a meal and a reason.</a:t>
            </a:r>
          </a:p>
          <a:p>
            <a:r>
              <a:rPr lang="en-US" dirty="0" smtClean="0"/>
              <a:t>Crew rest</a:t>
            </a:r>
          </a:p>
          <a:p>
            <a:pPr lvl="1"/>
            <a:r>
              <a:rPr lang="en-US" dirty="0" smtClean="0"/>
              <a:t>The other time will</a:t>
            </a:r>
            <a:br>
              <a:rPr lang="en-US" dirty="0" smtClean="0"/>
            </a:br>
            <a:r>
              <a:rPr lang="en-US" dirty="0" smtClean="0"/>
              <a:t>be calculated.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 </a:t>
            </a:r>
            <a:r>
              <a:rPr lang="en-US" dirty="0" smtClean="0"/>
              <a:t>only need to </a:t>
            </a:r>
            <a:br>
              <a:rPr lang="en-US" dirty="0" smtClean="0"/>
            </a:br>
            <a:r>
              <a:rPr lang="en-US" dirty="0" smtClean="0"/>
              <a:t>enter the start or </a:t>
            </a:r>
            <a:br>
              <a:rPr lang="en-US" dirty="0" smtClean="0"/>
            </a:br>
            <a:r>
              <a:rPr lang="en-US" dirty="0" smtClean="0"/>
              <a:t>the end.</a:t>
            </a:r>
          </a:p>
          <a:p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47" y="3299207"/>
            <a:ext cx="7906853" cy="2876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9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Missed Meals</a:t>
            </a:r>
            <a:br>
              <a:rPr lang="en-US" dirty="0" smtClean="0"/>
            </a:br>
            <a:r>
              <a:rPr lang="en-US" sz="1600" dirty="0" smtClean="0"/>
              <a:t>As a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Defaults will set the date to the specified settings from the main form’s button for custom defaults.</a:t>
            </a:r>
          </a:p>
          <a:p>
            <a:r>
              <a:rPr lang="en-US" dirty="0" smtClean="0"/>
              <a:t>This is useful if one member does a staff job but is on your orders and wants to be tracked as well.</a:t>
            </a:r>
          </a:p>
          <a:p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60" y="3117137"/>
            <a:ext cx="506800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Missed Meals</a:t>
            </a:r>
            <a:br>
              <a:rPr lang="en-US" dirty="0" smtClean="0"/>
            </a:br>
            <a:r>
              <a:rPr lang="en-US" sz="1600" dirty="0" smtClean="0"/>
              <a:t>As a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a flight with the default crew.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990524"/>
            <a:ext cx="7811590" cy="2876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8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Missed Meals</a:t>
            </a:r>
            <a:br>
              <a:rPr lang="en-US" dirty="0" smtClean="0"/>
            </a:br>
            <a:r>
              <a:rPr lang="en-US" sz="1600" dirty="0" smtClean="0"/>
              <a:t>As an Individual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an individual that was mission planning. The rest of the crew didn’t mission plan so it is an individual log.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321962"/>
            <a:ext cx="612543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84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6_ACC Final Template 14">
      <a:dk1>
        <a:srgbClr val="000000"/>
      </a:dk1>
      <a:lt1>
        <a:srgbClr val="FFFFFF"/>
      </a:lt1>
      <a:dk2>
        <a:srgbClr val="0C2D83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0C2D83"/>
      </a:hlink>
      <a:folHlink>
        <a:srgbClr val="93AFF5"/>
      </a:folHlink>
    </a:clrScheme>
    <a:fontScheme name="6_ACC Fina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CC Fina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CC Final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8">
        <a:dk1>
          <a:srgbClr val="000000"/>
        </a:dk1>
        <a:lt1>
          <a:srgbClr val="FFFFFF"/>
        </a:lt1>
        <a:dk2>
          <a:srgbClr val="000000"/>
        </a:dk2>
        <a:lt2>
          <a:srgbClr val="FF3300"/>
        </a:lt2>
        <a:accent1>
          <a:srgbClr val="0000FF"/>
        </a:accent1>
        <a:accent2>
          <a:srgbClr val="33CC33"/>
        </a:accent2>
        <a:accent3>
          <a:srgbClr val="AAAAAA"/>
        </a:accent3>
        <a:accent4>
          <a:srgbClr val="DADADA"/>
        </a:accent4>
        <a:accent5>
          <a:srgbClr val="AAAAFF"/>
        </a:accent5>
        <a:accent6>
          <a:srgbClr val="2DB92D"/>
        </a:accent6>
        <a:hlink>
          <a:srgbClr val="EFEF11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CC Final Template 9">
        <a:dk1>
          <a:srgbClr val="777777"/>
        </a:dk1>
        <a:lt1>
          <a:srgbClr val="FFFFFF"/>
        </a:lt1>
        <a:dk2>
          <a:srgbClr val="000000"/>
        </a:dk2>
        <a:lt2>
          <a:srgbClr val="FF3300"/>
        </a:lt2>
        <a:accent1>
          <a:srgbClr val="0000FF"/>
        </a:accent1>
        <a:accent2>
          <a:srgbClr val="33CC33"/>
        </a:accent2>
        <a:accent3>
          <a:srgbClr val="AAAAAA"/>
        </a:accent3>
        <a:accent4>
          <a:srgbClr val="DADADA"/>
        </a:accent4>
        <a:accent5>
          <a:srgbClr val="AAAAFF"/>
        </a:accent5>
        <a:accent6>
          <a:srgbClr val="2DB92D"/>
        </a:accent6>
        <a:hlink>
          <a:srgbClr val="FFFF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CC Final Template 10">
        <a:dk1>
          <a:srgbClr val="000000"/>
        </a:dk1>
        <a:lt1>
          <a:srgbClr val="FFFFFF"/>
        </a:lt1>
        <a:dk2>
          <a:srgbClr val="000099"/>
        </a:dk2>
        <a:lt2>
          <a:srgbClr val="FFFF00"/>
        </a:lt2>
        <a:accent1>
          <a:srgbClr val="0000FF"/>
        </a:accent1>
        <a:accent2>
          <a:srgbClr val="FF0000"/>
        </a:accent2>
        <a:accent3>
          <a:srgbClr val="AAAACA"/>
        </a:accent3>
        <a:accent4>
          <a:srgbClr val="DADADA"/>
        </a:accent4>
        <a:accent5>
          <a:srgbClr val="AAAAFF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CC Final Template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099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12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099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13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C2D8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CC Final Template 14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C2D83"/>
        </a:hlink>
        <a:folHlink>
          <a:srgbClr val="93AF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652AD2A-E304-48EF-B2C4-D9F60B270920}" vid="{58E5FF1D-0B58-4AD7-ACBA-6EA21567D5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343 PowerPoint Theme</Template>
  <TotalTime>59</TotalTime>
  <Words>370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Monotype Corsiva</vt:lpstr>
      <vt:lpstr>Theme1</vt:lpstr>
      <vt:lpstr>Missed Meals Tracker</vt:lpstr>
      <vt:lpstr>Overview</vt:lpstr>
      <vt:lpstr>Initial Setup</vt:lpstr>
      <vt:lpstr>Main Form Information</vt:lpstr>
      <vt:lpstr>Member Management</vt:lpstr>
      <vt:lpstr>Marking Missed Meals As a Group</vt:lpstr>
      <vt:lpstr>Marking Missed Meals As a Group</vt:lpstr>
      <vt:lpstr>Marking Missed Meals As a Group</vt:lpstr>
      <vt:lpstr>Marking Missed Meals As an Individual</vt:lpstr>
      <vt:lpstr>Printing Forms</vt:lpstr>
      <vt:lpstr>Printing Forms (Cont.)</vt:lpstr>
      <vt:lpstr>Summary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Missed Meals Tracker</dc:title>
  <dc:creator>ENDERLE, MATTHEW L SrA USAF ACC 343 RS/OSF</dc:creator>
  <cp:lastModifiedBy>SMITH, TRAVIS W Maj USAF ACC 55 ISS/ADO</cp:lastModifiedBy>
  <cp:revision>13</cp:revision>
  <dcterms:created xsi:type="dcterms:W3CDTF">2017-10-20T15:54:42Z</dcterms:created>
  <dcterms:modified xsi:type="dcterms:W3CDTF">2018-04-02T15:17:07Z</dcterms:modified>
</cp:coreProperties>
</file>