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75" r:id="rId6"/>
    <p:sldId id="258" r:id="rId7"/>
    <p:sldId id="257" r:id="rId8"/>
    <p:sldId id="261" r:id="rId9"/>
    <p:sldId id="262" r:id="rId10"/>
    <p:sldId id="277" r:id="rId11"/>
    <p:sldId id="278" r:id="rId12"/>
    <p:sldId id="263" r:id="rId13"/>
    <p:sldId id="264" r:id="rId14"/>
    <p:sldId id="279" r:id="rId15"/>
    <p:sldId id="280" r:id="rId16"/>
    <p:sldId id="265" r:id="rId17"/>
    <p:sldId id="266" r:id="rId18"/>
    <p:sldId id="267" r:id="rId19"/>
    <p:sldId id="276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 autoAdjust="0"/>
  </p:normalViewPr>
  <p:slideViewPr>
    <p:cSldViewPr snapToGrid="0">
      <p:cViewPr>
        <p:scale>
          <a:sx n="92" d="100"/>
          <a:sy n="92" d="100"/>
        </p:scale>
        <p:origin x="-288" y="-2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711DB2A6-4977-4BE5-9CF2-6487EEB037AF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47AFEB6-6D7E-4A77-B5AB-3D697D497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B2A6-4977-4BE5-9CF2-6487EEB037AF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FEB6-6D7E-4A77-B5AB-3D697D497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B2A6-4977-4BE5-9CF2-6487EEB037AF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FEB6-6D7E-4A77-B5AB-3D697D497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B2A6-4977-4BE5-9CF2-6487EEB037AF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FEB6-6D7E-4A77-B5AB-3D697D497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B2A6-4977-4BE5-9CF2-6487EEB037AF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FEB6-6D7E-4A77-B5AB-3D697D497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B2A6-4977-4BE5-9CF2-6487EEB037AF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FEB6-6D7E-4A77-B5AB-3D697D497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1DB2A6-4977-4BE5-9CF2-6487EEB037AF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47AFEB6-6D7E-4A77-B5AB-3D697D49787E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711DB2A6-4977-4BE5-9CF2-6487EEB037AF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B47AFEB6-6D7E-4A77-B5AB-3D697D497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B2A6-4977-4BE5-9CF2-6487EEB037AF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FEB6-6D7E-4A77-B5AB-3D697D497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B2A6-4977-4BE5-9CF2-6487EEB037AF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FEB6-6D7E-4A77-B5AB-3D697D497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B2A6-4977-4BE5-9CF2-6487EEB037AF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AFEB6-6D7E-4A77-B5AB-3D697D497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11DB2A6-4977-4BE5-9CF2-6487EEB037AF}" type="datetimeFigureOut">
              <a:rPr lang="en-IN" smtClean="0"/>
              <a:t>29-05-2020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47AFEB6-6D7E-4A77-B5AB-3D697D49787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Scroll 7"/>
          <p:cNvSpPr/>
          <p:nvPr/>
        </p:nvSpPr>
        <p:spPr>
          <a:xfrm>
            <a:off x="929375" y="1712421"/>
            <a:ext cx="10475686" cy="3198439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934447" y="2967335"/>
            <a:ext cx="832311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u="sng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0066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Lucida Handwriting" pitchFamily="66" charset="0"/>
              </a:rPr>
              <a:t>ONLINE NOTICE BOARD</a:t>
            </a:r>
            <a:endParaRPr lang="en-US" sz="4800" b="1" u="sng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66"/>
              </a:solidFill>
              <a:effectLst>
                <a:outerShdw blurRad="50800" algn="tl" rotWithShape="0">
                  <a:srgbClr val="000000"/>
                </a:outerShdw>
              </a:effectLst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5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54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>
            <a:off x="947651" y="1995055"/>
            <a:ext cx="4488874" cy="33417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Tw Cen MT" pitchFamily="34" charset="0"/>
              </a:rPr>
              <a:t>CONTACT PAGE</a:t>
            </a:r>
            <a:endParaRPr lang="en-IN" sz="4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18DD5C7E-20A1-45F3-AF0C-C91F917D4372}"/>
              </a:ext>
            </a:extLst>
          </p:cNvPr>
          <p:cNvSpPr txBox="1">
            <a:spLocks/>
          </p:cNvSpPr>
          <p:nvPr/>
        </p:nvSpPr>
        <p:spPr>
          <a:xfrm>
            <a:off x="5436525" y="2506287"/>
            <a:ext cx="5926973" cy="23192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None/>
            </a:pPr>
            <a:r>
              <a:rPr lang="en-IN" sz="3200" dirty="0">
                <a:latin typeface="Tw Cen MT" pitchFamily="34" charset="0"/>
              </a:rPr>
              <a:t>Through this page the </a:t>
            </a:r>
            <a:r>
              <a:rPr lang="en-IN" sz="3200" dirty="0">
                <a:latin typeface="Tw Cen MT" pitchFamily="34" charset="0"/>
              </a:rPr>
              <a:t>user can </a:t>
            </a:r>
            <a:r>
              <a:rPr lang="en-IN" sz="3200" dirty="0" smtClean="0">
                <a:latin typeface="Tw Cen MT" pitchFamily="34" charset="0"/>
              </a:rPr>
              <a:t>contact the </a:t>
            </a:r>
            <a:r>
              <a:rPr lang="en-IN" sz="3200" dirty="0" err="1" smtClean="0">
                <a:latin typeface="Tw Cen MT" pitchFamily="34" charset="0"/>
              </a:rPr>
              <a:t>adminstrator</a:t>
            </a:r>
            <a:r>
              <a:rPr lang="en-IN" sz="3200" dirty="0" smtClean="0">
                <a:latin typeface="Tw Cen MT" pitchFamily="34" charset="0"/>
              </a:rPr>
              <a:t> of Online Notice Board.</a:t>
            </a:r>
            <a:endParaRPr lang="en-IN" sz="3200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69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32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93EAAB-3E73-45E5-96D5-CE044214E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604" y="2835783"/>
            <a:ext cx="5428211" cy="1660259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en-IN" sz="3200" dirty="0" smtClean="0">
                <a:latin typeface="Tw Cen MT" pitchFamily="34" charset="0"/>
              </a:rPr>
              <a:t>This is the page where the admin can login.</a:t>
            </a:r>
            <a:endParaRPr lang="en-IN" sz="3200" dirty="0">
              <a:latin typeface="Tw Cen MT" pitchFamily="34" charset="0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955963" y="1995055"/>
            <a:ext cx="4630189" cy="33417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Tw Cen MT" pitchFamily="34" charset="0"/>
              </a:rPr>
              <a:t>ADMIN LOGIN </a:t>
            </a:r>
            <a:r>
              <a:rPr lang="en-IN" sz="4000" dirty="0" smtClean="0">
                <a:solidFill>
                  <a:schemeClr val="bg1"/>
                </a:solidFill>
                <a:latin typeface="Tw Cen MT" pitchFamily="34" charset="0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5486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69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D93EAAB-3E73-45E5-96D5-CE044214E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291" y="2835783"/>
            <a:ext cx="5428211" cy="1660259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en-IN" sz="3200" dirty="0" smtClean="0">
                <a:latin typeface="Tw Cen MT" pitchFamily="34" charset="0"/>
              </a:rPr>
              <a:t>This is the page where the admin can manage the posts.</a:t>
            </a:r>
            <a:endParaRPr lang="en-IN" sz="3200" dirty="0">
              <a:latin typeface="Tw Cen MT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947650" y="1995055"/>
            <a:ext cx="4630189" cy="33417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Tw Cen MT" pitchFamily="34" charset="0"/>
              </a:rPr>
              <a:t>ADMIN DASHBOARD </a:t>
            </a:r>
            <a:r>
              <a:rPr lang="en-IN" sz="4000" dirty="0" smtClean="0">
                <a:solidFill>
                  <a:schemeClr val="bg1"/>
                </a:solidFill>
                <a:latin typeface="Tw Cen MT" pitchFamily="34" charset="0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82276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15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D93EAAB-3E73-45E5-96D5-CE044214E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291" y="2835783"/>
            <a:ext cx="5428211" cy="1660259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en-IN" sz="3200" dirty="0" smtClean="0">
                <a:latin typeface="Tw Cen MT" pitchFamily="34" charset="0"/>
              </a:rPr>
              <a:t>This is the page where the admin can make a new post.</a:t>
            </a:r>
            <a:endParaRPr lang="en-IN" sz="3200" dirty="0">
              <a:latin typeface="Tw Cen MT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947650" y="1995055"/>
            <a:ext cx="4630189" cy="33417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Tw Cen MT" pitchFamily="34" charset="0"/>
              </a:rPr>
              <a:t>POST NOTICE </a:t>
            </a:r>
            <a:r>
              <a:rPr lang="en-IN" sz="4000" dirty="0" smtClean="0">
                <a:solidFill>
                  <a:schemeClr val="bg1"/>
                </a:solidFill>
                <a:latin typeface="Tw Cen MT" pitchFamily="34" charset="0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02602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9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D93EAAB-3E73-45E5-96D5-CE044214E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291" y="2835783"/>
            <a:ext cx="5428211" cy="1660259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en-IN" sz="3200" dirty="0" smtClean="0">
                <a:latin typeface="Tw Cen MT" pitchFamily="34" charset="0"/>
              </a:rPr>
              <a:t>This is the page where the admin can manage his/her profile.</a:t>
            </a:r>
            <a:endParaRPr lang="en-IN" sz="3200" dirty="0">
              <a:latin typeface="Tw Cen MT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947650" y="1995055"/>
            <a:ext cx="4630189" cy="33417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Tw Cen MT" pitchFamily="34" charset="0"/>
              </a:rPr>
              <a:t>ADMIN PROFILE </a:t>
            </a:r>
            <a:r>
              <a:rPr lang="en-IN" sz="4000" dirty="0" smtClean="0">
                <a:solidFill>
                  <a:schemeClr val="bg1"/>
                </a:solidFill>
                <a:latin typeface="Tw Cen MT" pitchFamily="34" charset="0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74060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BBE43C-125E-44D8-9D7E-09347905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348" y="1953492"/>
            <a:ext cx="5497485" cy="1625138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 smtClean="0">
                <a:solidFill>
                  <a:srgbClr val="000066"/>
                </a:solidFill>
                <a:latin typeface="Matura MT Script Capitals" pitchFamily="66" charset="0"/>
              </a:rPr>
              <a:t>S. Siva </a:t>
            </a:r>
            <a:r>
              <a:rPr lang="en-US" sz="4800" i="1" dirty="0" err="1" smtClean="0">
                <a:solidFill>
                  <a:srgbClr val="000066"/>
                </a:solidFill>
                <a:latin typeface="Matura MT Script Capitals" pitchFamily="66" charset="0"/>
              </a:rPr>
              <a:t>Sandeep</a:t>
            </a:r>
            <a:endParaRPr lang="en-IN" sz="4800" i="1" dirty="0">
              <a:solidFill>
                <a:srgbClr val="000066"/>
              </a:solidFill>
              <a:latin typeface="Matura MT Script Capitals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24453C-A235-4C18-A92D-D9918A8A1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3576" y="3578631"/>
            <a:ext cx="5164973" cy="1625138"/>
          </a:xfrm>
        </p:spPr>
        <p:txBody>
          <a:bodyPr>
            <a:normAutofit/>
          </a:bodyPr>
          <a:lstStyle/>
          <a:p>
            <a:pPr marL="109728" indent="0" algn="r">
              <a:buNone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M. Prasad,</a:t>
            </a:r>
          </a:p>
          <a:p>
            <a:pPr marL="109728" indent="0" algn="r">
              <a:buNone/>
            </a:pPr>
            <a:r>
              <a:rPr lang="en-IN" dirty="0" smtClean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 (18A95A0506)</a:t>
            </a:r>
            <a:endParaRPr lang="en-IN" dirty="0">
              <a:solidFill>
                <a:schemeClr val="bg2">
                  <a:lumMod val="1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964275" y="1953492"/>
            <a:ext cx="4189615" cy="32502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Tw Cen MT" pitchFamily="34" charset="0"/>
              </a:rPr>
              <a:t>MENTOR</a:t>
            </a:r>
            <a:endParaRPr lang="en-IN" sz="4800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76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63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92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D93EAAB-3E73-45E5-96D5-CE044214E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291" y="2835783"/>
            <a:ext cx="5428211" cy="1660259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en-IN" sz="3200" dirty="0" smtClean="0">
                <a:latin typeface="Tw Cen MT" pitchFamily="34" charset="0"/>
              </a:rPr>
              <a:t>This is the page where the admin can change his/her account password.</a:t>
            </a:r>
            <a:endParaRPr lang="en-IN" sz="3200" dirty="0">
              <a:latin typeface="Tw Cen MT" pitchFamily="34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947650" y="1995055"/>
            <a:ext cx="4630189" cy="33417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Tw Cen MT" pitchFamily="34" charset="0"/>
              </a:rPr>
              <a:t>ADMIN CHANGE PASSWORD </a:t>
            </a:r>
            <a:r>
              <a:rPr lang="en-IN" sz="4000" dirty="0" smtClean="0">
                <a:solidFill>
                  <a:schemeClr val="bg1"/>
                </a:solidFill>
                <a:latin typeface="Tw Cen MT" pitchFamily="34" charset="0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372689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4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/>
          <p:cNvSpPr/>
          <p:nvPr/>
        </p:nvSpPr>
        <p:spPr>
          <a:xfrm>
            <a:off x="3050771" y="1920240"/>
            <a:ext cx="5577839" cy="339159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 smtClean="0">
                <a:latin typeface="+mj-lt"/>
              </a:rPr>
              <a:t>THANK YOU!</a:t>
            </a:r>
            <a:endParaRPr lang="en-IN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975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F2EC21-070B-431F-93EB-A83E6D966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009" y="2570296"/>
            <a:ext cx="6594764" cy="2016668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en-US" sz="3200" dirty="0">
                <a:latin typeface="Tw Cen MT" pitchFamily="34" charset="0"/>
              </a:rPr>
              <a:t>To create and design a portal where the students can access the circulars and notices by simply logging in.</a:t>
            </a:r>
            <a:endParaRPr lang="en-IN" sz="3200" dirty="0">
              <a:latin typeface="Tw Cen MT" pitchFamily="34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914394" y="1953492"/>
            <a:ext cx="4189615" cy="325027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Tw Cen MT" pitchFamily="34" charset="0"/>
              </a:rPr>
              <a:t>AIM</a:t>
            </a:r>
            <a:endParaRPr lang="en-IN" sz="4000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2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514CE9-DB0D-4B73-8DDD-8B74FF54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218" y="2610198"/>
            <a:ext cx="5949363" cy="1978428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3200" dirty="0">
                <a:latin typeface="Tw Cen MT" pitchFamily="34" charset="0"/>
              </a:rPr>
              <a:t>Node.js</a:t>
            </a:r>
          </a:p>
          <a:p>
            <a:pPr algn="just">
              <a:buFont typeface="Arial" pitchFamily="34" charset="0"/>
              <a:buChar char="•"/>
            </a:pPr>
            <a:r>
              <a:rPr lang="en-IN" sz="3200" dirty="0">
                <a:latin typeface="Tw Cen MT" pitchFamily="34" charset="0"/>
              </a:rPr>
              <a:t>Visual Studio Code</a:t>
            </a:r>
          </a:p>
          <a:p>
            <a:pPr algn="just">
              <a:buFont typeface="Arial" pitchFamily="34" charset="0"/>
              <a:buChar char="•"/>
            </a:pPr>
            <a:endParaRPr lang="en-IN" sz="4000" dirty="0">
              <a:latin typeface="Tw Cen MT" pitchFamily="34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947650" y="1995055"/>
            <a:ext cx="4763193" cy="33417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Tw Cen MT" pitchFamily="34" charset="0"/>
              </a:rPr>
              <a:t>TECHNOLOGIES USED</a:t>
            </a:r>
            <a:endParaRPr lang="en-IN" sz="4000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9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DD5C7E-20A1-45F3-AF0C-C91F917D4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525" y="1072342"/>
            <a:ext cx="5926973" cy="5187142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en-IN" sz="3200" dirty="0">
                <a:latin typeface="Tw Cen MT" pitchFamily="34" charset="0"/>
              </a:rPr>
              <a:t>The Home Page consists of </a:t>
            </a:r>
            <a:r>
              <a:rPr lang="en-IN" sz="3200" dirty="0" smtClean="0">
                <a:latin typeface="Tw Cen MT" pitchFamily="34" charset="0"/>
              </a:rPr>
              <a:t>:</a:t>
            </a:r>
            <a:endParaRPr lang="en-IN" sz="3200" dirty="0">
              <a:latin typeface="Tw Cen MT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3200" u="sng" dirty="0">
                <a:latin typeface="Tw Cen MT" pitchFamily="34" charset="0"/>
              </a:rPr>
              <a:t>Home</a:t>
            </a:r>
            <a:r>
              <a:rPr lang="en-IN" sz="3200" dirty="0">
                <a:latin typeface="Tw Cen MT" pitchFamily="34" charset="0"/>
              </a:rPr>
              <a:t>: The user is </a:t>
            </a:r>
            <a:r>
              <a:rPr lang="en-IN" sz="3200" dirty="0">
                <a:latin typeface="Tw Cen MT" pitchFamily="34" charset="0"/>
              </a:rPr>
              <a:t>redirected </a:t>
            </a:r>
            <a:r>
              <a:rPr lang="en-IN" sz="3200" dirty="0">
                <a:latin typeface="Tw Cen MT" pitchFamily="34" charset="0"/>
              </a:rPr>
              <a:t>to a page which consists of </a:t>
            </a:r>
            <a:r>
              <a:rPr lang="en-IN" sz="3200" dirty="0" err="1">
                <a:latin typeface="Tw Cen MT" pitchFamily="34" charset="0"/>
              </a:rPr>
              <a:t>signin</a:t>
            </a:r>
            <a:r>
              <a:rPr lang="en-IN" sz="3200" dirty="0">
                <a:latin typeface="Tw Cen MT" pitchFamily="34" charset="0"/>
              </a:rPr>
              <a:t> and signup forms</a:t>
            </a:r>
            <a:r>
              <a:rPr lang="en-IN" sz="3200" dirty="0" smtClean="0">
                <a:latin typeface="Tw Cen MT" pitchFamily="34" charset="0"/>
              </a:rPr>
              <a:t>.</a:t>
            </a:r>
            <a:endParaRPr lang="en-IN" sz="3200" dirty="0">
              <a:latin typeface="Tw Cen MT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3200" u="sng" dirty="0">
                <a:latin typeface="Tw Cen MT" pitchFamily="34" charset="0"/>
              </a:rPr>
              <a:t>About</a:t>
            </a:r>
            <a:r>
              <a:rPr lang="en-IN" sz="3200" dirty="0">
                <a:latin typeface="Tw Cen MT" pitchFamily="34" charset="0"/>
              </a:rPr>
              <a:t>: The </a:t>
            </a:r>
            <a:r>
              <a:rPr lang="en-IN" sz="3200" dirty="0">
                <a:latin typeface="Tw Cen MT" pitchFamily="34" charset="0"/>
              </a:rPr>
              <a:t>user is redirected to the </a:t>
            </a:r>
            <a:r>
              <a:rPr lang="en-IN" sz="3200" dirty="0">
                <a:latin typeface="Tw Cen MT" pitchFamily="34" charset="0"/>
              </a:rPr>
              <a:t>which contains description about Online Notice Board.</a:t>
            </a:r>
          </a:p>
          <a:p>
            <a:pPr algn="just">
              <a:buFont typeface="Arial" pitchFamily="34" charset="0"/>
              <a:buChar char="•"/>
            </a:pPr>
            <a:r>
              <a:rPr lang="en-IN" sz="3200" u="sng" dirty="0" smtClean="0">
                <a:latin typeface="Tw Cen MT" pitchFamily="34" charset="0"/>
              </a:rPr>
              <a:t>Contact</a:t>
            </a:r>
            <a:r>
              <a:rPr lang="en-IN" sz="3200" dirty="0">
                <a:latin typeface="Tw Cen MT" pitchFamily="34" charset="0"/>
              </a:rPr>
              <a:t>: </a:t>
            </a:r>
            <a:r>
              <a:rPr lang="en-IN" sz="3200" dirty="0">
                <a:latin typeface="Tw Cen MT" pitchFamily="34" charset="0"/>
              </a:rPr>
              <a:t>T</a:t>
            </a:r>
            <a:r>
              <a:rPr lang="en-IN" sz="3200" dirty="0">
                <a:latin typeface="Tw Cen MT" pitchFamily="34" charset="0"/>
              </a:rPr>
              <a:t>he </a:t>
            </a:r>
            <a:r>
              <a:rPr lang="en-IN" sz="3200" dirty="0">
                <a:latin typeface="Tw Cen MT" pitchFamily="34" charset="0"/>
              </a:rPr>
              <a:t>user can view </a:t>
            </a:r>
            <a:r>
              <a:rPr lang="en-IN" sz="3200" dirty="0">
                <a:latin typeface="Tw Cen MT" pitchFamily="34" charset="0"/>
              </a:rPr>
              <a:t>the contact details of Online Notice Board </a:t>
            </a:r>
            <a:r>
              <a:rPr lang="en-IN" sz="3200" dirty="0" smtClean="0">
                <a:latin typeface="Tw Cen MT" pitchFamily="34" charset="0"/>
              </a:rPr>
              <a:t>Admin.</a:t>
            </a:r>
            <a:endParaRPr lang="en-IN" sz="3200" dirty="0">
              <a:latin typeface="Tw Cen MT" pitchFamily="34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947651" y="1995055"/>
            <a:ext cx="4488874" cy="33417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Tw Cen MT" pitchFamily="34" charset="0"/>
              </a:rPr>
              <a:t>HOME PAGE</a:t>
            </a:r>
            <a:endParaRPr lang="en-IN" sz="4000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7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1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97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320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/>
          <p:nvPr/>
        </p:nvSpPr>
        <p:spPr>
          <a:xfrm>
            <a:off x="947651" y="1995055"/>
            <a:ext cx="4488874" cy="33417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Tw Cen MT" pitchFamily="34" charset="0"/>
              </a:rPr>
              <a:t>ABOUT PAGE</a:t>
            </a:r>
            <a:endParaRPr lang="en-IN" sz="40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18DD5C7E-20A1-45F3-AF0C-C91F917D4372}"/>
              </a:ext>
            </a:extLst>
          </p:cNvPr>
          <p:cNvSpPr txBox="1">
            <a:spLocks/>
          </p:cNvSpPr>
          <p:nvPr/>
        </p:nvSpPr>
        <p:spPr>
          <a:xfrm>
            <a:off x="5436525" y="2506287"/>
            <a:ext cx="5926973" cy="23192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None/>
            </a:pPr>
            <a:r>
              <a:rPr lang="en-IN" sz="3200" dirty="0">
                <a:latin typeface="Tw Cen MT" pitchFamily="34" charset="0"/>
              </a:rPr>
              <a:t>Through this page the </a:t>
            </a:r>
            <a:r>
              <a:rPr lang="en-IN" sz="3200" dirty="0">
                <a:latin typeface="Tw Cen MT" pitchFamily="34" charset="0"/>
              </a:rPr>
              <a:t>user can </a:t>
            </a:r>
            <a:r>
              <a:rPr lang="en-IN" sz="3200" dirty="0" smtClean="0">
                <a:latin typeface="Tw Cen MT" pitchFamily="34" charset="0"/>
              </a:rPr>
              <a:t>understand the main aim of this Online Notice Board.</a:t>
            </a:r>
            <a:endParaRPr lang="en-IN" sz="3200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14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E674B2A093294396D97CACFE31C9DC" ma:contentTypeVersion="2" ma:contentTypeDescription="Create a new document." ma:contentTypeScope="" ma:versionID="4c0ec10d9084df610b4386d04dc38904">
  <xsd:schema xmlns:xsd="http://www.w3.org/2001/XMLSchema" xmlns:xs="http://www.w3.org/2001/XMLSchema" xmlns:p="http://schemas.microsoft.com/office/2006/metadata/properties" xmlns:ns3="fd7d8f1a-f34d-46c0-9e31-f28e868f7dbf" targetNamespace="http://schemas.microsoft.com/office/2006/metadata/properties" ma:root="true" ma:fieldsID="a484d0375e3f86cb7ec9ec973a841e45" ns3:_="">
    <xsd:import namespace="fd7d8f1a-f34d-46c0-9e31-f28e868f7d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7d8f1a-f34d-46c0-9e31-f28e868f7d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5111CC-B7D7-486B-9E77-7C31966244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4D0438-C553-4BE6-A527-16D4807672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7d8f1a-f34d-46c0-9e31-f28e868f7d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BB8BE7-E929-4703-B4B0-0620EBEF38CA}">
  <ds:schemaRefs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d7d8f1a-f34d-46c0-9e31-f28e868f7dbf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329</TotalTime>
  <Words>212</Words>
  <Application>Microsoft Office PowerPoint</Application>
  <PresentationFormat>Custom</PresentationFormat>
  <Paragraphs>30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Urban</vt:lpstr>
      <vt:lpstr>PowerPoint Presentation</vt:lpstr>
      <vt:lpstr>S. Siva Sandeep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17A91A04M5</dc:creator>
  <cp:lastModifiedBy>Prasad Medisetti</cp:lastModifiedBy>
  <cp:revision>50</cp:revision>
  <dcterms:created xsi:type="dcterms:W3CDTF">2020-05-25T14:09:00Z</dcterms:created>
  <dcterms:modified xsi:type="dcterms:W3CDTF">2020-05-29T17:27:09Z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0x01010063E674B2A093294396D97CACFE31C9DC</vt:lpwstr>
  </property>
</Properties>
</file>