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00EF-4B34-4B9A-94B7-C5687AEE5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678809"/>
            <a:ext cx="8676222" cy="1226192"/>
          </a:xfrm>
        </p:spPr>
        <p:txBody>
          <a:bodyPr/>
          <a:lstStyle/>
          <a:p>
            <a:r>
              <a:rPr lang="en-GB" dirty="0"/>
              <a:t>About The 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88231-400A-4051-A7F6-659107EAD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550253"/>
            <a:ext cx="8676222" cy="3240947"/>
          </a:xfrm>
        </p:spPr>
        <p:txBody>
          <a:bodyPr/>
          <a:lstStyle/>
          <a:p>
            <a:r>
              <a:rPr lang="en-GB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site will allow me to display my portfolio and allow for others to get in contact with me. The site will needs to have a modern look and be easy to navigate.</a:t>
            </a:r>
          </a:p>
        </p:txBody>
      </p:sp>
    </p:spTree>
    <p:extLst>
      <p:ext uri="{BB962C8B-B14F-4D97-AF65-F5344CB8AC3E}">
        <p14:creationId xmlns:p14="http://schemas.microsoft.com/office/powerpoint/2010/main" val="274631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2741-A03E-41F3-AE16-2FAC7AEA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D4F2DB-FEDC-46E1-9442-62684191D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Display my portfolio</a:t>
            </a:r>
          </a:p>
          <a:p>
            <a:r>
              <a:rPr lang="en-GB" dirty="0"/>
              <a:t>Allow people to contact me</a:t>
            </a:r>
          </a:p>
          <a:p>
            <a:r>
              <a:rPr lang="en-GB" dirty="0"/>
              <a:t>Post blogs and have people interact with them</a:t>
            </a:r>
          </a:p>
          <a:p>
            <a:r>
              <a:rPr lang="en-GB" dirty="0"/>
              <a:t>Display my CV</a:t>
            </a:r>
          </a:p>
        </p:txBody>
      </p:sp>
    </p:spTree>
    <p:extLst>
      <p:ext uri="{BB962C8B-B14F-4D97-AF65-F5344CB8AC3E}">
        <p14:creationId xmlns:p14="http://schemas.microsoft.com/office/powerpoint/2010/main" val="33117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9074-8336-4B14-8D13-F73AB984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Main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1E191-D5FB-4743-AF72-18C5C63B1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portfolio page</a:t>
            </a:r>
          </a:p>
          <a:p>
            <a:r>
              <a:rPr lang="en-GB" dirty="0"/>
              <a:t>A contact page</a:t>
            </a:r>
          </a:p>
          <a:p>
            <a:r>
              <a:rPr lang="en-GB" dirty="0"/>
              <a:t>A blog section with comments</a:t>
            </a:r>
          </a:p>
          <a:p>
            <a:r>
              <a:rPr lang="en-GB" dirty="0"/>
              <a:t>My CV to be displayed</a:t>
            </a:r>
          </a:p>
        </p:txBody>
      </p:sp>
    </p:spTree>
    <p:extLst>
      <p:ext uri="{BB962C8B-B14F-4D97-AF65-F5344CB8AC3E}">
        <p14:creationId xmlns:p14="http://schemas.microsoft.com/office/powerpoint/2010/main" val="2543632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</TotalTime>
  <Words>76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Mesh</vt:lpstr>
      <vt:lpstr>About The site</vt:lpstr>
      <vt:lpstr>OBJECTIVEs</vt:lpstr>
      <vt:lpstr>Main functionality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site</dc:title>
  <dc:creator>Stuart White</dc:creator>
  <cp:lastModifiedBy>Stuart White</cp:lastModifiedBy>
  <cp:revision>1</cp:revision>
  <dcterms:created xsi:type="dcterms:W3CDTF">2018-12-27T14:08:42Z</dcterms:created>
  <dcterms:modified xsi:type="dcterms:W3CDTF">2018-12-27T14:16:47Z</dcterms:modified>
</cp:coreProperties>
</file>