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27432000" cy="27432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8746"/>
        <p:guide pos="874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25625" y="1279525"/>
            <a:ext cx="34544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29090" y="5292518"/>
            <a:ext cx="20574543" cy="874911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1799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29090" y="14409975"/>
            <a:ext cx="20574543" cy="6623886"/>
          </a:xfrm>
        </p:spPr>
        <p:txBody>
          <a:bodyPr>
            <a:normAutofit/>
          </a:bodyPr>
          <a:lstStyle>
            <a:lvl1pPr marL="0" indent="0" algn="ctr">
              <a:buNone/>
              <a:defRPr sz="5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1372870" indent="0" algn="ctr">
              <a:buNone/>
              <a:defRPr sz="6005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635" indent="0" algn="ctr">
              <a:buNone/>
              <a:defRPr sz="4800"/>
            </a:lvl6pPr>
            <a:lvl7pPr marL="8230235" indent="0" algn="ctr">
              <a:buNone/>
              <a:defRPr sz="4800"/>
            </a:lvl7pPr>
            <a:lvl8pPr marL="9601835" indent="0" algn="ctr">
              <a:buNone/>
              <a:defRPr sz="4800"/>
            </a:lvl8pPr>
            <a:lvl9pPr marL="10974705" indent="0" algn="ctr">
              <a:buNone/>
              <a:defRPr sz="48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886000" y="2206451"/>
            <a:ext cx="23660724" cy="22238698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7363" y="1033911"/>
            <a:ext cx="23660724" cy="5302923"/>
          </a:xfrm>
        </p:spPr>
        <p:txBody>
          <a:bodyPr anchor="ctr" anchorCtr="0">
            <a:normAutofit/>
          </a:bodyPr>
          <a:lstStyle>
            <a:lvl1pPr>
              <a:defRPr sz="7195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7363" y="7303424"/>
            <a:ext cx="23660724" cy="17407554"/>
          </a:xfrm>
        </p:spPr>
        <p:txBody>
          <a:bodyPr>
            <a:normAutofit/>
          </a:bodyPr>
          <a:lstStyle>
            <a:lvl1pPr>
              <a:defRPr sz="600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5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4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4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4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1712" y="15005678"/>
            <a:ext cx="22158782" cy="3246531"/>
          </a:xfrm>
        </p:spPr>
        <p:txBody>
          <a:bodyPr anchor="b">
            <a:normAutofit/>
          </a:bodyPr>
          <a:lstStyle>
            <a:lvl1pPr>
              <a:defRPr sz="1199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71712" y="18442445"/>
            <a:ext cx="16473922" cy="2590548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tx1"/>
                </a:solidFill>
              </a:defRPr>
            </a:lvl1pPr>
            <a:lvl2pPr marL="1372870" indent="0">
              <a:buNone/>
              <a:defRPr sz="6005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63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3023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83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470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7363" y="1033911"/>
            <a:ext cx="23660724" cy="5302923"/>
          </a:xfrm>
        </p:spPr>
        <p:txBody>
          <a:bodyPr>
            <a:normAutofit/>
          </a:bodyPr>
          <a:lstStyle>
            <a:lvl1pPr>
              <a:defRPr sz="7195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57363" y="7303424"/>
            <a:ext cx="11658908" cy="1740755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600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5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4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4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4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59180" y="7303424"/>
            <a:ext cx="11658908" cy="1740755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600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5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4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4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4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9573" y="1460685"/>
            <a:ext cx="23660724" cy="530292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89573" y="6980727"/>
            <a:ext cx="11605327" cy="3296065"/>
          </a:xfrm>
        </p:spPr>
        <p:txBody>
          <a:bodyPr anchor="b"/>
          <a:lstStyle>
            <a:lvl1pPr marL="0" indent="0">
              <a:buNone/>
              <a:defRPr sz="7195" b="1"/>
            </a:lvl1pPr>
            <a:lvl2pPr marL="1372870" indent="0">
              <a:buNone/>
              <a:defRPr sz="6005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635" indent="0">
              <a:buNone/>
              <a:defRPr sz="4800" b="1"/>
            </a:lvl6pPr>
            <a:lvl7pPr marL="8230235" indent="0">
              <a:buNone/>
              <a:defRPr sz="4800" b="1"/>
            </a:lvl7pPr>
            <a:lvl8pPr marL="9601835" indent="0">
              <a:buNone/>
              <a:defRPr sz="4800" b="1"/>
            </a:lvl8pPr>
            <a:lvl9pPr marL="10974705" indent="0">
              <a:buNone/>
              <a:defRPr sz="48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889573" y="10463760"/>
            <a:ext cx="11605327" cy="14298025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3887816" y="6980727"/>
            <a:ext cx="11662481" cy="3296065"/>
          </a:xfrm>
        </p:spPr>
        <p:txBody>
          <a:bodyPr anchor="b"/>
          <a:lstStyle>
            <a:lvl1pPr marL="0" indent="0">
              <a:buNone/>
              <a:defRPr sz="7195" b="1"/>
            </a:lvl1pPr>
            <a:lvl2pPr marL="1372870" indent="0">
              <a:buNone/>
              <a:defRPr sz="6005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635" indent="0">
              <a:buNone/>
              <a:defRPr sz="4800" b="1"/>
            </a:lvl6pPr>
            <a:lvl7pPr marL="8230235" indent="0">
              <a:buNone/>
              <a:defRPr sz="4800" b="1"/>
            </a:lvl7pPr>
            <a:lvl8pPr marL="9601835" indent="0">
              <a:buNone/>
              <a:defRPr sz="4800" b="1"/>
            </a:lvl8pPr>
            <a:lvl9pPr marL="10974705" indent="0">
              <a:buNone/>
              <a:defRPr sz="48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3887816" y="10463760"/>
            <a:ext cx="11662481" cy="14298025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6000" y="11066276"/>
            <a:ext cx="23660724" cy="5302923"/>
          </a:xfrm>
        </p:spPr>
        <p:txBody>
          <a:bodyPr>
            <a:normAutofit/>
          </a:bodyPr>
          <a:lstStyle>
            <a:lvl1pPr algn="ctr">
              <a:defRPr sz="14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5219" y="508064"/>
            <a:ext cx="9371947" cy="6401610"/>
          </a:xfrm>
        </p:spPr>
        <p:txBody>
          <a:bodyPr anchor="ctr" anchorCtr="0">
            <a:normAutofit/>
          </a:bodyPr>
          <a:lstStyle>
            <a:lvl1pPr>
              <a:defRPr sz="7195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1664308" y="3065804"/>
            <a:ext cx="13089439" cy="20380362"/>
          </a:xfrm>
        </p:spPr>
        <p:txBody>
          <a:bodyPr/>
          <a:lstStyle>
            <a:lvl1pPr marL="0" indent="0">
              <a:buNone/>
              <a:defRPr sz="9595"/>
            </a:lvl1pPr>
            <a:lvl2pPr marL="1372870" indent="0">
              <a:buNone/>
              <a:defRPr sz="8410"/>
            </a:lvl2pPr>
            <a:lvl3pPr marL="2743200" indent="0">
              <a:buNone/>
              <a:defRPr sz="7195"/>
            </a:lvl3pPr>
            <a:lvl4pPr marL="4114800" indent="0">
              <a:buNone/>
              <a:defRPr sz="6005"/>
            </a:lvl4pPr>
            <a:lvl5pPr marL="5486400" indent="0">
              <a:buNone/>
              <a:defRPr sz="6005"/>
            </a:lvl5pPr>
            <a:lvl6pPr marL="6858635" indent="0">
              <a:buNone/>
              <a:defRPr sz="6005"/>
            </a:lvl6pPr>
            <a:lvl7pPr marL="8230235" indent="0">
              <a:buNone/>
              <a:defRPr sz="6005"/>
            </a:lvl7pPr>
            <a:lvl8pPr marL="9601835" indent="0">
              <a:buNone/>
              <a:defRPr sz="6005"/>
            </a:lvl8pPr>
            <a:lvl9pPr marL="10974705" indent="0">
              <a:buNone/>
              <a:defRPr sz="6005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66649" y="8230641"/>
            <a:ext cx="9371947" cy="15248281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4800"/>
            </a:lvl1pPr>
            <a:lvl2pPr marL="1372870" indent="0">
              <a:buNone/>
              <a:defRPr sz="4195"/>
            </a:lvl2pPr>
            <a:lvl3pPr marL="2743200" indent="0">
              <a:buNone/>
              <a:defRPr sz="3605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635" indent="0">
              <a:buNone/>
              <a:defRPr sz="3000"/>
            </a:lvl6pPr>
            <a:lvl7pPr marL="8230235" indent="0">
              <a:buNone/>
              <a:defRPr sz="3000"/>
            </a:lvl7pPr>
            <a:lvl8pPr marL="9601835" indent="0">
              <a:buNone/>
              <a:defRPr sz="3000"/>
            </a:lvl8pPr>
            <a:lvl9pPr marL="10974705" indent="0">
              <a:buNone/>
              <a:defRPr sz="3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1671682" y="1737580"/>
            <a:ext cx="0" cy="5565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2105672" y="1460685"/>
            <a:ext cx="3441052" cy="23250294"/>
          </a:xfrm>
        </p:spPr>
        <p:txBody>
          <a:bodyPr vert="eaVert">
            <a:normAutofit/>
          </a:bodyPr>
          <a:lstStyle>
            <a:lvl1pPr>
              <a:defRPr sz="1081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86000" y="1460685"/>
            <a:ext cx="19980433" cy="23250294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886000" y="1460685"/>
            <a:ext cx="23660724" cy="5302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86000" y="7303424"/>
            <a:ext cx="23660724" cy="17407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886000" y="25428617"/>
            <a:ext cx="6172363" cy="146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6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087090" y="25428617"/>
            <a:ext cx="9258544" cy="146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6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9374361" y="25428617"/>
            <a:ext cx="6172363" cy="146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36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19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ct val="601000"/>
        </a:spcBef>
        <a:buFont typeface="Arial" panose="02080604020202020204" pitchFamily="34" charset="0"/>
        <a:buChar char="•"/>
        <a:defRPr sz="7195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ct val="301000"/>
        </a:spcBef>
        <a:buFont typeface="Arial" panose="02080604020202020204" pitchFamily="34" charset="0"/>
        <a:buChar char="•"/>
        <a:defRPr sz="6005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ct val="301000"/>
        </a:spcBef>
        <a:buFont typeface="Arial" panose="0208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ct val="301000"/>
        </a:spcBef>
        <a:buFont typeface="Arial" panose="0208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3470" indent="-685800" algn="l" defTabSz="2743200" rtl="0" eaLnBrk="1" latinLnBrk="0" hangingPunct="1">
        <a:lnSpc>
          <a:spcPct val="90000"/>
        </a:lnSpc>
        <a:spcBef>
          <a:spcPct val="301000"/>
        </a:spcBef>
        <a:buFont typeface="Arial" panose="0208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4435" indent="-685800" algn="l" defTabSz="2743200" rtl="0" eaLnBrk="1" latinLnBrk="0" hangingPunct="1">
        <a:lnSpc>
          <a:spcPct val="90000"/>
        </a:lnSpc>
        <a:spcBef>
          <a:spcPct val="301000"/>
        </a:spcBef>
        <a:buFont typeface="Arial" panose="0208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7305" indent="-685800" algn="l" defTabSz="2743200" rtl="0" eaLnBrk="1" latinLnBrk="0" hangingPunct="1">
        <a:lnSpc>
          <a:spcPct val="90000"/>
        </a:lnSpc>
        <a:spcBef>
          <a:spcPct val="301000"/>
        </a:spcBef>
        <a:buFont typeface="Arial" panose="0208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635" indent="-685800" algn="l" defTabSz="2743200" rtl="0" eaLnBrk="1" latinLnBrk="0" hangingPunct="1">
        <a:lnSpc>
          <a:spcPct val="90000"/>
        </a:lnSpc>
        <a:spcBef>
          <a:spcPct val="301000"/>
        </a:spcBef>
        <a:buFont typeface="Arial" panose="0208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60505" indent="-685800" algn="l" defTabSz="2743200" rtl="0" eaLnBrk="1" latinLnBrk="0" hangingPunct="1">
        <a:lnSpc>
          <a:spcPct val="90000"/>
        </a:lnSpc>
        <a:spcBef>
          <a:spcPct val="301000"/>
        </a:spcBef>
        <a:buFont typeface="Arial" panose="0208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287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635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30235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835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4705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2170727" y="1914681"/>
            <a:ext cx="874118" cy="44974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sections</a:t>
            </a:r>
            <a:endParaRPr lang="" altLang="en-US" sz="1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" altLang="en-US" sz="1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&lt;list*&gt;</a:t>
            </a:r>
            <a:endParaRPr lang="" altLang="en-US" sz="1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77956" y="1833485"/>
            <a:ext cx="2459329" cy="5912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81353" y="1914681"/>
            <a:ext cx="770086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node*</a:t>
            </a:r>
            <a:endParaRPr lang="" altLang="en-US" sz="1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</a:t>
            </a:r>
            <a:endParaRPr lang="" altLang="en-US" sz="1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51439" y="1914681"/>
            <a:ext cx="681279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 </a:t>
            </a:r>
            <a:endParaRPr lang="" altLang="en-US" sz="1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size</a:t>
            </a:r>
            <a:endParaRPr lang="" altLang="en-US" sz="1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32718" y="1914681"/>
            <a:ext cx="770086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node*</a:t>
            </a:r>
            <a:endParaRPr lang="en-US" altLang="en-US" sz="1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</a:t>
            </a:r>
            <a:endParaRPr lang="" altLang="en-US" sz="1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Curved Connector 12"/>
          <p:cNvCxnSpPr/>
          <p:nvPr/>
        </p:nvCxnSpPr>
        <p:spPr>
          <a:xfrm flipV="1">
            <a:off x="2911633" y="1900725"/>
            <a:ext cx="1085352" cy="242951"/>
          </a:xfrm>
          <a:prstGeom prst="curvedConnector3">
            <a:avLst>
              <a:gd name="adj1" fmla="val 50029"/>
            </a:avLst>
          </a:prstGeom>
          <a:ln>
            <a:solidFill>
              <a:schemeClr val="bg2">
                <a:lumMod val="1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435597" y="4141207"/>
            <a:ext cx="1006695" cy="38060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current</a:t>
            </a:r>
            <a:r>
              <a:rPr lang="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_</a:t>
            </a:r>
            <a:r>
              <a:rPr lang="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</a:t>
            </a:r>
            <a:endParaRPr lang="en-US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&lt;</a:t>
            </a:r>
            <a:r>
              <a:rPr lang="en-US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section</a:t>
            </a:r>
            <a:r>
              <a:rPr lang="en-US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*&gt;</a:t>
            </a:r>
            <a:endParaRPr lang="en-US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412829" y="4035907"/>
            <a:ext cx="1744430" cy="59120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36524" y="4129789"/>
            <a:ext cx="770086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  <a:r>
              <a:rPr lang="en-US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  <a:endParaRPr lang="en-US" altLang="en-US" sz="1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options</a:t>
            </a:r>
            <a:endParaRPr lang="" altLang="en-US" sz="1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06611" y="4129789"/>
            <a:ext cx="681279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char*</a:t>
            </a:r>
            <a:endParaRPr lang="en-US" altLang="en-US" sz="1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" altLang="en-US" sz="1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Curved Connector 18"/>
          <p:cNvCxnSpPr/>
          <p:nvPr/>
        </p:nvCxnSpPr>
        <p:spPr>
          <a:xfrm flipV="1">
            <a:off x="4327476" y="4087923"/>
            <a:ext cx="1099308" cy="237242"/>
          </a:xfrm>
          <a:prstGeom prst="curvedConnector3">
            <a:avLst>
              <a:gd name="adj1" fmla="val 50029"/>
            </a:avLst>
          </a:prstGeom>
          <a:ln>
            <a:solidFill>
              <a:schemeClr val="bg2">
                <a:lumMod val="1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576703" y="3210633"/>
            <a:ext cx="1006695" cy="38060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newnode</a:t>
            </a:r>
            <a:endParaRPr lang="en-US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&lt;</a:t>
            </a:r>
            <a:r>
              <a:rPr lang="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</a:t>
            </a:r>
            <a:r>
              <a:rPr lang="en-US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*&gt;</a:t>
            </a:r>
            <a:endParaRPr lang="en-US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553300" y="3000033"/>
            <a:ext cx="2459329" cy="591203"/>
          </a:xfrm>
          <a:prstGeom prst="roundRect">
            <a:avLst/>
          </a:prstGeom>
          <a:solidFill>
            <a:srgbClr val="FF33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56698" y="3081229"/>
            <a:ext cx="770086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node*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prev</a:t>
            </a:r>
            <a:endParaRPr lang="" altLang="en-US" sz="1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26784" y="3081229"/>
            <a:ext cx="681279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void*</a:t>
            </a:r>
            <a:endParaRPr lang="en-US" altLang="en-US" sz="1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</a:t>
            </a:r>
            <a:endParaRPr lang="" altLang="en-US" sz="1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08063" y="3081229"/>
            <a:ext cx="770086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node*</a:t>
            </a:r>
            <a:endParaRPr lang="en-US" altLang="en-US" sz="1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</a:t>
            </a:r>
            <a:endParaRPr lang="" altLang="en-US" sz="1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Curved Connector 24"/>
          <p:cNvCxnSpPr/>
          <p:nvPr/>
        </p:nvCxnSpPr>
        <p:spPr>
          <a:xfrm flipV="1">
            <a:off x="3453993" y="3105333"/>
            <a:ext cx="1099308" cy="237242"/>
          </a:xfrm>
          <a:prstGeom prst="curvedConnector3">
            <a:avLst>
              <a:gd name="adj1" fmla="val 50029"/>
            </a:avLst>
          </a:prstGeom>
          <a:ln>
            <a:solidFill>
              <a:schemeClr val="bg2">
                <a:lumMod val="1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5400000" flipV="1">
            <a:off x="5695743" y="3619782"/>
            <a:ext cx="681279" cy="126233"/>
          </a:xfrm>
          <a:prstGeom prst="curvedConnector3">
            <a:avLst>
              <a:gd name="adj1" fmla="val 50047"/>
            </a:avLst>
          </a:prstGeom>
          <a:ln>
            <a:solidFill>
              <a:schemeClr val="bg2">
                <a:lumMod val="1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endCxn id="109" idx="0"/>
          </p:cNvCxnSpPr>
          <p:nvPr/>
        </p:nvCxnSpPr>
        <p:spPr>
          <a:xfrm>
            <a:off x="6744335" y="3380105"/>
            <a:ext cx="7516495" cy="1099820"/>
          </a:xfrm>
          <a:prstGeom prst="curvedConnector2">
            <a:avLst/>
          </a:prstGeom>
          <a:ln>
            <a:solidFill>
              <a:schemeClr val="bg2">
                <a:lumMod val="1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5400000" flipV="1">
            <a:off x="4453075" y="2457040"/>
            <a:ext cx="803072" cy="282280"/>
          </a:xfrm>
          <a:prstGeom prst="curvedConnector3">
            <a:avLst>
              <a:gd name="adj1" fmla="val 50039"/>
            </a:avLst>
          </a:prstGeom>
          <a:ln>
            <a:solidFill>
              <a:schemeClr val="bg2">
                <a:lumMod val="1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endCxn id="109" idx="0"/>
          </p:cNvCxnSpPr>
          <p:nvPr/>
        </p:nvCxnSpPr>
        <p:spPr>
          <a:xfrm>
            <a:off x="6156960" y="2199005"/>
            <a:ext cx="8103870" cy="2280920"/>
          </a:xfrm>
          <a:prstGeom prst="curvedConnector2">
            <a:avLst/>
          </a:prstGeom>
          <a:ln>
            <a:solidFill>
              <a:schemeClr val="bg2">
                <a:lumMod val="1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217320" y="5947356"/>
            <a:ext cx="2459329" cy="5912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335942" y="6041238"/>
            <a:ext cx="770086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node*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06028" y="6041238"/>
            <a:ext cx="681279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 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size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87307" y="6041238"/>
            <a:ext cx="770086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node*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5" name="Curved Connector 34"/>
          <p:cNvCxnSpPr>
            <a:endCxn id="31" idx="0"/>
          </p:cNvCxnSpPr>
          <p:nvPr/>
        </p:nvCxnSpPr>
        <p:spPr>
          <a:xfrm rot="5400000">
            <a:off x="4178935" y="4521835"/>
            <a:ext cx="1693545" cy="1156970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1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663552" y="4531677"/>
            <a:ext cx="578502" cy="347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“net”</a:t>
            </a:r>
            <a:endParaRPr lang="" altLang="en-US" sz="1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7" name="Curved Connector 36"/>
          <p:cNvCxnSpPr>
            <a:endCxn id="36" idx="1"/>
          </p:cNvCxnSpPr>
          <p:nvPr/>
        </p:nvCxnSpPr>
        <p:spPr>
          <a:xfrm>
            <a:off x="6889115" y="4422775"/>
            <a:ext cx="774700" cy="282575"/>
          </a:xfrm>
          <a:prstGeom prst="curvedConnector3">
            <a:avLst>
              <a:gd name="adj1" fmla="val 50082"/>
            </a:avLst>
          </a:prstGeom>
          <a:ln>
            <a:solidFill>
              <a:schemeClr val="bg2">
                <a:lumMod val="1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2343837" y="8661055"/>
            <a:ext cx="2459329" cy="5912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447234" y="8742250"/>
            <a:ext cx="770086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</a:t>
            </a:r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“batch”</a:t>
            </a:r>
            <a:endParaRPr lang="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217320" y="8742250"/>
            <a:ext cx="681279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 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used</a:t>
            </a:r>
            <a:endParaRPr lang="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98600" y="8742250"/>
            <a:ext cx="770086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</a:t>
            </a:r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“1”</a:t>
            </a:r>
            <a:endParaRPr lang="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670257" y="6772377"/>
            <a:ext cx="1006695" cy="38060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newnode</a:t>
            </a:r>
            <a:r>
              <a:rPr lang="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_1</a:t>
            </a:r>
            <a:endParaRPr lang="en-US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&lt;node*&gt;</a:t>
            </a:r>
            <a:endParaRPr lang="en-US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217320" y="7413312"/>
            <a:ext cx="2459329" cy="5912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320718" y="7494507"/>
            <a:ext cx="770086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node*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prev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090804" y="7494507"/>
            <a:ext cx="681279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void*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772083" y="7494507"/>
            <a:ext cx="770086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node*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2" name="Curved Connector 51"/>
          <p:cNvCxnSpPr/>
          <p:nvPr/>
        </p:nvCxnSpPr>
        <p:spPr>
          <a:xfrm rot="5400000">
            <a:off x="3861174" y="7864326"/>
            <a:ext cx="907103" cy="708556"/>
          </a:xfrm>
          <a:prstGeom prst="curvedConnector3">
            <a:avLst>
              <a:gd name="adj1" fmla="val 50035"/>
            </a:avLst>
          </a:prstGeom>
          <a:ln>
            <a:solidFill>
              <a:schemeClr val="bg2">
                <a:lumMod val="1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5400000" flipV="1">
            <a:off x="3526243" y="6785317"/>
            <a:ext cx="1109457" cy="187130"/>
          </a:xfrm>
          <a:prstGeom prst="curvedConnector3">
            <a:avLst>
              <a:gd name="adj1" fmla="val 50029"/>
            </a:avLst>
          </a:prstGeom>
          <a:ln>
            <a:solidFill>
              <a:schemeClr val="bg2">
                <a:lumMod val="1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endCxn id="89" idx="0"/>
          </p:cNvCxnSpPr>
          <p:nvPr/>
        </p:nvCxnSpPr>
        <p:spPr>
          <a:xfrm>
            <a:off x="5412740" y="6303963"/>
            <a:ext cx="5290185" cy="2948305"/>
          </a:xfrm>
          <a:prstGeom prst="curvedConnector2">
            <a:avLst/>
          </a:prstGeom>
          <a:ln>
            <a:solidFill>
              <a:schemeClr val="bg2">
                <a:lumMod val="1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57950" y="8871655"/>
            <a:ext cx="1006695" cy="38060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p1</a:t>
            </a:r>
            <a:endParaRPr lang="en-US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&lt;</a:t>
            </a:r>
            <a:r>
              <a:rPr lang="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kvp</a:t>
            </a:r>
            <a:r>
              <a:rPr lang="en-US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*&gt;</a:t>
            </a:r>
            <a:endParaRPr lang="en-US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56" name="Curved Connector 55"/>
          <p:cNvCxnSpPr/>
          <p:nvPr/>
        </p:nvCxnSpPr>
        <p:spPr>
          <a:xfrm flipV="1">
            <a:off x="1337142" y="8742250"/>
            <a:ext cx="1000986" cy="353326"/>
          </a:xfrm>
          <a:prstGeom prst="curvedConnector3">
            <a:avLst>
              <a:gd name="adj1" fmla="val 50063"/>
            </a:avLst>
          </a:prstGeom>
          <a:ln>
            <a:solidFill>
              <a:schemeClr val="bg2">
                <a:lumMod val="1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6342546" y="9607867"/>
            <a:ext cx="2459329" cy="5912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445944" y="9689062"/>
            <a:ext cx="770086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char*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“subv”</a:t>
            </a:r>
            <a:endParaRPr lang="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216030" y="9689062"/>
            <a:ext cx="681280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 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used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897309" y="9689062"/>
            <a:ext cx="770086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char*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“1”</a:t>
            </a:r>
            <a:endParaRPr lang="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4456659" y="9818467"/>
            <a:ext cx="1006695" cy="38060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</a:t>
            </a:r>
            <a:r>
              <a:rPr lang="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endParaRPr lang="en-US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&lt;kvp*&gt;</a:t>
            </a:r>
            <a:endParaRPr lang="en-US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68" name="Curved Connector 67"/>
          <p:cNvCxnSpPr/>
          <p:nvPr/>
        </p:nvCxnSpPr>
        <p:spPr>
          <a:xfrm flipV="1">
            <a:off x="5335852" y="9689062"/>
            <a:ext cx="1000986" cy="353326"/>
          </a:xfrm>
          <a:prstGeom prst="curvedConnector3">
            <a:avLst>
              <a:gd name="adj1" fmla="val 50063"/>
            </a:avLst>
          </a:prstGeom>
          <a:ln>
            <a:solidFill>
              <a:schemeClr val="bg2">
                <a:lumMod val="1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8070910" y="7572464"/>
            <a:ext cx="1006695" cy="38060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newnode_</a:t>
            </a:r>
            <a:r>
              <a:rPr lang="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endParaRPr lang="en-US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&lt;node*&gt;</a:t>
            </a:r>
            <a:endParaRPr lang="en-US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56166" y="8307966"/>
            <a:ext cx="770086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node*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prev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526252" y="8307966"/>
            <a:ext cx="681280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void*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207532" y="8307966"/>
            <a:ext cx="770086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node*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4" name="Curved Connector 73"/>
          <p:cNvCxnSpPr>
            <a:endCxn id="63" idx="0"/>
          </p:cNvCxnSpPr>
          <p:nvPr/>
        </p:nvCxnSpPr>
        <p:spPr>
          <a:xfrm rot="5400000">
            <a:off x="7331478" y="8825628"/>
            <a:ext cx="1023014" cy="541036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1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endCxn id="76" idx="0"/>
          </p:cNvCxnSpPr>
          <p:nvPr/>
        </p:nvCxnSpPr>
        <p:spPr>
          <a:xfrm>
            <a:off x="5460714" y="7613379"/>
            <a:ext cx="2387034" cy="600727"/>
          </a:xfrm>
          <a:prstGeom prst="curvedConnector2">
            <a:avLst/>
          </a:prstGeom>
          <a:ln>
            <a:solidFill>
              <a:schemeClr val="bg2">
                <a:lumMod val="1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6617843" y="8214070"/>
            <a:ext cx="2459329" cy="59120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7" name="Curved Connector 76"/>
          <p:cNvCxnSpPr/>
          <p:nvPr/>
        </p:nvCxnSpPr>
        <p:spPr>
          <a:xfrm rot="10800000">
            <a:off x="5636614" y="7952478"/>
            <a:ext cx="1226855" cy="619143"/>
          </a:xfrm>
          <a:prstGeom prst="curvedConnector3">
            <a:avLst>
              <a:gd name="adj1" fmla="val 49948"/>
            </a:avLst>
          </a:prstGeom>
          <a:ln>
            <a:solidFill>
              <a:schemeClr val="bg2">
                <a:lumMod val="1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9901721" y="10603547"/>
            <a:ext cx="2459329" cy="5912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005119" y="10684743"/>
            <a:ext cx="770086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char*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width</a:t>
            </a:r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0775205" y="10684743"/>
            <a:ext cx="681280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 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used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1456484" y="10684743"/>
            <a:ext cx="770086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char*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416</a:t>
            </a:r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8015834" y="10814148"/>
            <a:ext cx="1006695" cy="38060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</a:t>
            </a:r>
            <a:r>
              <a:rPr lang="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</a:t>
            </a:r>
            <a:endParaRPr lang="en-US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&lt;kvp*&gt;</a:t>
            </a:r>
            <a:endParaRPr lang="en-US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83" name="Curved Connector 82"/>
          <p:cNvCxnSpPr/>
          <p:nvPr/>
        </p:nvCxnSpPr>
        <p:spPr>
          <a:xfrm flipV="1">
            <a:off x="8895027" y="10684743"/>
            <a:ext cx="1000986" cy="353326"/>
          </a:xfrm>
          <a:prstGeom prst="curvedConnector3">
            <a:avLst>
              <a:gd name="adj1" fmla="val 50063"/>
            </a:avLst>
          </a:prstGeom>
          <a:ln>
            <a:solidFill>
              <a:schemeClr val="bg2">
                <a:lumMod val="1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10925870" y="8660854"/>
            <a:ext cx="1006695" cy="38060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newnode_</a:t>
            </a:r>
            <a:r>
              <a:rPr lang="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</a:t>
            </a:r>
            <a:endParaRPr lang="en-US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&lt;node*&gt;</a:t>
            </a:r>
            <a:endParaRPr lang="en-US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9611126" y="9346191"/>
            <a:ext cx="770086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node*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prev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0381212" y="9346191"/>
            <a:ext cx="681280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void*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1062492" y="9346191"/>
            <a:ext cx="770086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node*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9472803" y="9252294"/>
            <a:ext cx="2459329" cy="59120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0" name="Curved Connector 89"/>
          <p:cNvCxnSpPr>
            <a:endCxn id="78" idx="0"/>
          </p:cNvCxnSpPr>
          <p:nvPr/>
        </p:nvCxnSpPr>
        <p:spPr>
          <a:xfrm rot="5400000" flipV="1">
            <a:off x="10367645" y="9839643"/>
            <a:ext cx="941705" cy="585470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1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endCxn id="89" idx="0"/>
          </p:cNvCxnSpPr>
          <p:nvPr/>
        </p:nvCxnSpPr>
        <p:spPr>
          <a:xfrm>
            <a:off x="8854440" y="8558848"/>
            <a:ext cx="1848485" cy="693420"/>
          </a:xfrm>
          <a:prstGeom prst="curvedConnector2">
            <a:avLst/>
          </a:prstGeom>
          <a:ln>
            <a:solidFill>
              <a:schemeClr val="bg2">
                <a:lumMod val="1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/>
          <p:cNvCxnSpPr/>
          <p:nvPr/>
        </p:nvCxnSpPr>
        <p:spPr>
          <a:xfrm rot="16200000" flipV="1">
            <a:off x="8960485" y="8844598"/>
            <a:ext cx="817880" cy="701675"/>
          </a:xfrm>
          <a:prstGeom prst="curvedConnector3">
            <a:avLst>
              <a:gd name="adj1" fmla="val 49961"/>
            </a:avLst>
          </a:prstGeom>
          <a:ln>
            <a:solidFill>
              <a:schemeClr val="bg2">
                <a:lumMod val="1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/>
          <p:nvPr/>
        </p:nvCxnSpPr>
        <p:spPr>
          <a:xfrm rot="5400000">
            <a:off x="11583670" y="9020810"/>
            <a:ext cx="320040" cy="114300"/>
          </a:xfrm>
          <a:prstGeom prst="curvedConnector3">
            <a:avLst>
              <a:gd name="adj1" fmla="val 50198"/>
            </a:avLst>
          </a:prstGeom>
          <a:ln>
            <a:solidFill>
              <a:schemeClr val="bg2">
                <a:lumMod val="1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/>
          <p:nvPr/>
        </p:nvCxnSpPr>
        <p:spPr>
          <a:xfrm rot="5400000">
            <a:off x="8760460" y="7997190"/>
            <a:ext cx="320040" cy="114300"/>
          </a:xfrm>
          <a:prstGeom prst="curvedConnector3">
            <a:avLst>
              <a:gd name="adj1" fmla="val 50198"/>
            </a:avLst>
          </a:prstGeom>
          <a:ln>
            <a:solidFill>
              <a:schemeClr val="bg2">
                <a:lumMod val="1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/>
          <p:nvPr/>
        </p:nvCxnSpPr>
        <p:spPr>
          <a:xfrm rot="5400000">
            <a:off x="5327015" y="7196455"/>
            <a:ext cx="320040" cy="114300"/>
          </a:xfrm>
          <a:prstGeom prst="curvedConnector3">
            <a:avLst>
              <a:gd name="adj1" fmla="val 50198"/>
            </a:avLst>
          </a:prstGeom>
          <a:ln>
            <a:solidFill>
              <a:schemeClr val="bg2">
                <a:lumMod val="1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11831567" y="5733787"/>
            <a:ext cx="1006695" cy="38060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current_</a:t>
            </a:r>
            <a:r>
              <a:rPr lang="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endParaRPr lang="en-US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&lt;section*&gt;</a:t>
            </a:r>
            <a:endParaRPr lang="en-US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100" name="Curved Connector 99"/>
          <p:cNvCxnSpPr/>
          <p:nvPr/>
        </p:nvCxnSpPr>
        <p:spPr>
          <a:xfrm flipV="1">
            <a:off x="12710746" y="5639863"/>
            <a:ext cx="1099308" cy="237242"/>
          </a:xfrm>
          <a:prstGeom prst="curvedConnector3">
            <a:avLst>
              <a:gd name="adj1" fmla="val 50029"/>
            </a:avLst>
          </a:prstGeom>
          <a:ln>
            <a:solidFill>
              <a:schemeClr val="bg2">
                <a:lumMod val="1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13836104" y="5523077"/>
            <a:ext cx="1744430" cy="59120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3959799" y="5616959"/>
            <a:ext cx="770086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list*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options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4729886" y="5616959"/>
            <a:ext cx="681279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char*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6039465" y="5956935"/>
            <a:ext cx="1379220" cy="3473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“convolutional”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5" name="Curved Connector 104"/>
          <p:cNvCxnSpPr>
            <a:endCxn id="104" idx="1"/>
          </p:cNvCxnSpPr>
          <p:nvPr/>
        </p:nvCxnSpPr>
        <p:spPr>
          <a:xfrm>
            <a:off x="15325090" y="5921375"/>
            <a:ext cx="714375" cy="209550"/>
          </a:xfrm>
          <a:prstGeom prst="curvedConnector3">
            <a:avLst>
              <a:gd name="adj1" fmla="val 50044"/>
            </a:avLst>
          </a:prstGeom>
          <a:ln>
            <a:solidFill>
              <a:schemeClr val="bg2">
                <a:lumMod val="1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11215878" y="3988508"/>
            <a:ext cx="1006695" cy="38060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newnode</a:t>
            </a:r>
            <a:endParaRPr lang="en-US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&lt;node*&gt;</a:t>
            </a:r>
            <a:endParaRPr lang="en-US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13031185" y="4480218"/>
            <a:ext cx="2459329" cy="591203"/>
          </a:xfrm>
          <a:prstGeom prst="roundRect">
            <a:avLst/>
          </a:prstGeom>
          <a:solidFill>
            <a:srgbClr val="FF33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3134583" y="4561414"/>
            <a:ext cx="770086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node*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prev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3904669" y="4561414"/>
            <a:ext cx="681279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void*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4585948" y="4561414"/>
            <a:ext cx="770086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node*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3" name="Curved Connector 112"/>
          <p:cNvCxnSpPr/>
          <p:nvPr/>
        </p:nvCxnSpPr>
        <p:spPr>
          <a:xfrm>
            <a:off x="12074525" y="4219575"/>
            <a:ext cx="956310" cy="365760"/>
          </a:xfrm>
          <a:prstGeom prst="curvedConnector3">
            <a:avLst>
              <a:gd name="adj1" fmla="val 50066"/>
            </a:avLst>
          </a:prstGeom>
          <a:ln>
            <a:solidFill>
              <a:schemeClr val="bg2">
                <a:lumMod val="1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113"/>
          <p:cNvCxnSpPr/>
          <p:nvPr/>
        </p:nvCxnSpPr>
        <p:spPr>
          <a:xfrm rot="5400000" flipV="1">
            <a:off x="14181883" y="5156482"/>
            <a:ext cx="681279" cy="126233"/>
          </a:xfrm>
          <a:prstGeom prst="curvedConnector3">
            <a:avLst>
              <a:gd name="adj1" fmla="val 50047"/>
            </a:avLst>
          </a:prstGeom>
          <a:ln>
            <a:solidFill>
              <a:schemeClr val="bg2">
                <a:lumMod val="1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/>
          <p:cNvCxnSpPr/>
          <p:nvPr/>
        </p:nvCxnSpPr>
        <p:spPr>
          <a:xfrm rot="10800000">
            <a:off x="6973570" y="3578225"/>
            <a:ext cx="6277610" cy="1255395"/>
          </a:xfrm>
          <a:prstGeom prst="curvedConnector3">
            <a:avLst>
              <a:gd name="adj1" fmla="val 49990"/>
            </a:avLst>
          </a:prstGeom>
          <a:ln>
            <a:solidFill>
              <a:schemeClr val="bg2">
                <a:lumMod val="1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13377320" y="7734246"/>
            <a:ext cx="2459329" cy="5912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13495942" y="7828128"/>
            <a:ext cx="770086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node*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4266028" y="7828128"/>
            <a:ext cx="681279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 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size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4947307" y="7828128"/>
            <a:ext cx="770086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node*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0" name="Curved Connector 119"/>
          <p:cNvCxnSpPr>
            <a:endCxn id="116" idx="0"/>
          </p:cNvCxnSpPr>
          <p:nvPr/>
        </p:nvCxnSpPr>
        <p:spPr>
          <a:xfrm rot="5400000" flipV="1">
            <a:off x="13405485" y="6532880"/>
            <a:ext cx="1804670" cy="597535"/>
          </a:xfrm>
          <a:prstGeom prst="curvedConnector3">
            <a:avLst>
              <a:gd name="adj1" fmla="val 50018"/>
            </a:avLst>
          </a:prstGeom>
          <a:ln>
            <a:solidFill>
              <a:schemeClr val="bg2">
                <a:lumMod val="1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/>
          <p:cNvSpPr/>
          <p:nvPr/>
        </p:nvSpPr>
        <p:spPr>
          <a:xfrm>
            <a:off x="14982877" y="10428895"/>
            <a:ext cx="2459329" cy="5912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15086274" y="10510090"/>
            <a:ext cx="770086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char*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bn</a:t>
            </a:r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5856360" y="10510090"/>
            <a:ext cx="681279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 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used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6537640" y="10510090"/>
            <a:ext cx="770086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char*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“1”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14683855" y="11597710"/>
            <a:ext cx="1006695" cy="38060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p1</a:t>
            </a:r>
            <a:endParaRPr lang="en-US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&lt;kvp*&gt;</a:t>
            </a:r>
            <a:endParaRPr lang="en-US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129" name="Curved Connector 128"/>
          <p:cNvCxnSpPr>
            <a:endCxn id="123" idx="2"/>
          </p:cNvCxnSpPr>
          <p:nvPr/>
        </p:nvCxnSpPr>
        <p:spPr>
          <a:xfrm flipV="1">
            <a:off x="15421610" y="11019790"/>
            <a:ext cx="791210" cy="696595"/>
          </a:xfrm>
          <a:prstGeom prst="curvedConnector2">
            <a:avLst/>
          </a:prstGeom>
          <a:ln>
            <a:solidFill>
              <a:schemeClr val="bg2">
                <a:lumMod val="1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16273612" y="8461477"/>
            <a:ext cx="1006695" cy="38060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newnode_1</a:t>
            </a:r>
            <a:endParaRPr lang="en-US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&lt;node*&gt;</a:t>
            </a:r>
            <a:endParaRPr lang="en-US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4820675" y="9102412"/>
            <a:ext cx="2459329" cy="5912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14924073" y="9183607"/>
            <a:ext cx="770086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node*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prev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5694159" y="9183607"/>
            <a:ext cx="681279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void*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6375438" y="9183607"/>
            <a:ext cx="770086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node*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5" name="Curved Connector 134"/>
          <p:cNvCxnSpPr/>
          <p:nvPr/>
        </p:nvCxnSpPr>
        <p:spPr>
          <a:xfrm rot="5400000">
            <a:off x="16930370" y="8885555"/>
            <a:ext cx="320040" cy="114300"/>
          </a:xfrm>
          <a:prstGeom prst="curvedConnector3">
            <a:avLst>
              <a:gd name="adj1" fmla="val 50198"/>
            </a:avLst>
          </a:prstGeom>
          <a:ln>
            <a:solidFill>
              <a:schemeClr val="bg2">
                <a:lumMod val="1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/>
          <p:nvPr/>
        </p:nvCxnSpPr>
        <p:spPr>
          <a:xfrm rot="5400000" flipV="1">
            <a:off x="16055340" y="9601200"/>
            <a:ext cx="980440" cy="666115"/>
          </a:xfrm>
          <a:prstGeom prst="curvedConnector3">
            <a:avLst>
              <a:gd name="adj1" fmla="val 50032"/>
            </a:avLst>
          </a:prstGeom>
          <a:ln>
            <a:solidFill>
              <a:schemeClr val="bg2">
                <a:lumMod val="1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urved Connector 136"/>
          <p:cNvCxnSpPr/>
          <p:nvPr/>
        </p:nvCxnSpPr>
        <p:spPr>
          <a:xfrm rot="5400000" flipV="1">
            <a:off x="14006830" y="8239125"/>
            <a:ext cx="1034415" cy="734695"/>
          </a:xfrm>
          <a:prstGeom prst="curvedConnector3">
            <a:avLst>
              <a:gd name="adj1" fmla="val 50031"/>
            </a:avLst>
          </a:prstGeom>
          <a:ln>
            <a:solidFill>
              <a:schemeClr val="bg2">
                <a:lumMod val="1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/>
          <p:cNvCxnSpPr>
            <a:endCxn id="161" idx="0"/>
          </p:cNvCxnSpPr>
          <p:nvPr/>
        </p:nvCxnSpPr>
        <p:spPr>
          <a:xfrm>
            <a:off x="15580360" y="8068310"/>
            <a:ext cx="7850505" cy="2254250"/>
          </a:xfrm>
          <a:prstGeom prst="curvedConnector2">
            <a:avLst/>
          </a:prstGeom>
          <a:ln>
            <a:solidFill>
              <a:schemeClr val="bg2">
                <a:lumMod val="1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ounded Rectangle 138"/>
          <p:cNvSpPr/>
          <p:nvPr/>
        </p:nvSpPr>
        <p:spPr>
          <a:xfrm>
            <a:off x="19193562" y="11006745"/>
            <a:ext cx="2459329" cy="5912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19296959" y="11087940"/>
            <a:ext cx="770086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char*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filters</a:t>
            </a:r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0067045" y="11087940"/>
            <a:ext cx="681279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 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used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0748325" y="11087940"/>
            <a:ext cx="770086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char*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</a:t>
            </a:r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18894540" y="12175560"/>
            <a:ext cx="1006695" cy="38060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</a:t>
            </a:r>
            <a:r>
              <a:rPr lang="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endParaRPr lang="en-US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&lt;kvp*&gt;</a:t>
            </a:r>
            <a:endParaRPr lang="en-US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144" name="Curved Connector 143"/>
          <p:cNvCxnSpPr>
            <a:endCxn id="139" idx="2"/>
          </p:cNvCxnSpPr>
          <p:nvPr/>
        </p:nvCxnSpPr>
        <p:spPr>
          <a:xfrm flipV="1">
            <a:off x="19632295" y="11597640"/>
            <a:ext cx="791210" cy="696595"/>
          </a:xfrm>
          <a:prstGeom prst="curvedConnector2">
            <a:avLst/>
          </a:prstGeom>
          <a:ln>
            <a:solidFill>
              <a:schemeClr val="bg2">
                <a:lumMod val="1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19919782" y="9064092"/>
            <a:ext cx="1006695" cy="38060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newnode_</a:t>
            </a:r>
            <a:r>
              <a:rPr lang="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en-US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&lt;node*&gt;</a:t>
            </a:r>
            <a:endParaRPr lang="en-US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18466845" y="9705027"/>
            <a:ext cx="2459329" cy="5912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8570243" y="9786222"/>
            <a:ext cx="770086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node*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prev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9340329" y="9786222"/>
            <a:ext cx="681279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void*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20021608" y="9786222"/>
            <a:ext cx="770086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node*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0" name="Curved Connector 149"/>
          <p:cNvCxnSpPr/>
          <p:nvPr/>
        </p:nvCxnSpPr>
        <p:spPr>
          <a:xfrm rot="5400000" flipV="1">
            <a:off x="19701510" y="10203815"/>
            <a:ext cx="980440" cy="666115"/>
          </a:xfrm>
          <a:prstGeom prst="curvedConnector3">
            <a:avLst>
              <a:gd name="adj1" fmla="val 50032"/>
            </a:avLst>
          </a:prstGeom>
          <a:ln>
            <a:solidFill>
              <a:schemeClr val="bg2">
                <a:lumMod val="1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urved Connector 150"/>
          <p:cNvCxnSpPr/>
          <p:nvPr/>
        </p:nvCxnSpPr>
        <p:spPr>
          <a:xfrm rot="5400000">
            <a:off x="20574635" y="9476740"/>
            <a:ext cx="320040" cy="114300"/>
          </a:xfrm>
          <a:prstGeom prst="curvedConnector3">
            <a:avLst>
              <a:gd name="adj1" fmla="val 50198"/>
            </a:avLst>
          </a:prstGeom>
          <a:ln>
            <a:solidFill>
              <a:schemeClr val="bg2">
                <a:lumMod val="1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urved Connector 151"/>
          <p:cNvCxnSpPr>
            <a:endCxn id="146" idx="0"/>
          </p:cNvCxnSpPr>
          <p:nvPr/>
        </p:nvCxnSpPr>
        <p:spPr>
          <a:xfrm>
            <a:off x="17063085" y="9259570"/>
            <a:ext cx="2633980" cy="445770"/>
          </a:xfrm>
          <a:prstGeom prst="curvedConnector2">
            <a:avLst/>
          </a:prstGeom>
          <a:ln>
            <a:solidFill>
              <a:schemeClr val="bg2">
                <a:lumMod val="1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urved Connector 152"/>
          <p:cNvCxnSpPr/>
          <p:nvPr/>
        </p:nvCxnSpPr>
        <p:spPr>
          <a:xfrm rot="10800000">
            <a:off x="17280255" y="9401810"/>
            <a:ext cx="1414145" cy="677545"/>
          </a:xfrm>
          <a:prstGeom prst="curvedConnector3">
            <a:avLst>
              <a:gd name="adj1" fmla="val 49978"/>
            </a:avLst>
          </a:prstGeom>
          <a:ln>
            <a:solidFill>
              <a:schemeClr val="bg2">
                <a:lumMod val="1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ounded Rectangle 153"/>
          <p:cNvSpPr/>
          <p:nvPr/>
        </p:nvSpPr>
        <p:spPr>
          <a:xfrm>
            <a:off x="22927362" y="11623965"/>
            <a:ext cx="2459329" cy="5912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23030759" y="11705160"/>
            <a:ext cx="770086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char*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size</a:t>
            </a:r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3800845" y="11705160"/>
            <a:ext cx="681279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 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used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4482125" y="11705160"/>
            <a:ext cx="770086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char*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“3”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22628340" y="12792780"/>
            <a:ext cx="1006695" cy="38060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</a:t>
            </a:r>
            <a:r>
              <a:rPr lang="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</a:t>
            </a:r>
            <a:endParaRPr lang="en-US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&lt;kvp*&gt;</a:t>
            </a:r>
            <a:endParaRPr lang="en-US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159" name="Curved Connector 158"/>
          <p:cNvCxnSpPr>
            <a:endCxn id="154" idx="2"/>
          </p:cNvCxnSpPr>
          <p:nvPr/>
        </p:nvCxnSpPr>
        <p:spPr>
          <a:xfrm flipV="1">
            <a:off x="23366095" y="12214860"/>
            <a:ext cx="791210" cy="696595"/>
          </a:xfrm>
          <a:prstGeom prst="curvedConnector2">
            <a:avLst/>
          </a:prstGeom>
          <a:ln>
            <a:solidFill>
              <a:schemeClr val="bg2">
                <a:lumMod val="1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ounded Rectangle 159"/>
          <p:cNvSpPr/>
          <p:nvPr/>
        </p:nvSpPr>
        <p:spPr>
          <a:xfrm>
            <a:off x="23653582" y="9681312"/>
            <a:ext cx="1006695" cy="38060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newnode_</a:t>
            </a:r>
            <a:r>
              <a:rPr lang="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</a:t>
            </a:r>
            <a:r>
              <a:rPr lang="en-US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&lt;node*&gt;</a:t>
            </a:r>
            <a:endParaRPr lang="en-US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22200645" y="10322247"/>
            <a:ext cx="2459329" cy="5912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22304043" y="10403442"/>
            <a:ext cx="770086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node*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prev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23074129" y="10403442"/>
            <a:ext cx="681279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void*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23755408" y="10403442"/>
            <a:ext cx="770086" cy="40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node*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</a:t>
            </a:r>
            <a:endParaRPr lang="en-US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5" name="Curved Connector 164"/>
          <p:cNvCxnSpPr/>
          <p:nvPr/>
        </p:nvCxnSpPr>
        <p:spPr>
          <a:xfrm rot="5400000" flipV="1">
            <a:off x="23503890" y="10889615"/>
            <a:ext cx="928370" cy="581660"/>
          </a:xfrm>
          <a:prstGeom prst="curvedConnector3">
            <a:avLst>
              <a:gd name="adj1" fmla="val 50068"/>
            </a:avLst>
          </a:prstGeom>
          <a:ln>
            <a:solidFill>
              <a:schemeClr val="bg2">
                <a:lumMod val="1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/>
          <p:cNvCxnSpPr/>
          <p:nvPr/>
        </p:nvCxnSpPr>
        <p:spPr>
          <a:xfrm rot="5400000">
            <a:off x="24308435" y="10105390"/>
            <a:ext cx="320040" cy="114300"/>
          </a:xfrm>
          <a:prstGeom prst="curvedConnector3">
            <a:avLst>
              <a:gd name="adj1" fmla="val 50198"/>
            </a:avLst>
          </a:prstGeom>
          <a:ln>
            <a:solidFill>
              <a:schemeClr val="bg2">
                <a:lumMod val="1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urved Connector 166"/>
          <p:cNvCxnSpPr>
            <a:endCxn id="161" idx="0"/>
          </p:cNvCxnSpPr>
          <p:nvPr/>
        </p:nvCxnSpPr>
        <p:spPr>
          <a:xfrm>
            <a:off x="20749260" y="9876790"/>
            <a:ext cx="2681605" cy="445770"/>
          </a:xfrm>
          <a:prstGeom prst="curvedConnector2">
            <a:avLst/>
          </a:prstGeom>
          <a:ln>
            <a:solidFill>
              <a:schemeClr val="bg2">
                <a:lumMod val="1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urved Connector 167"/>
          <p:cNvCxnSpPr>
            <a:endCxn id="146" idx="3"/>
          </p:cNvCxnSpPr>
          <p:nvPr/>
        </p:nvCxnSpPr>
        <p:spPr>
          <a:xfrm rot="10800000">
            <a:off x="20926425" y="10001250"/>
            <a:ext cx="1467485" cy="711200"/>
          </a:xfrm>
          <a:prstGeom prst="curvedConnector3">
            <a:avLst>
              <a:gd name="adj1" fmla="val 49978"/>
            </a:avLst>
          </a:prstGeom>
          <a:ln>
            <a:solidFill>
              <a:schemeClr val="bg2">
                <a:lumMod val="1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Freeform 194"/>
          <p:cNvSpPr/>
          <p:nvPr/>
        </p:nvSpPr>
        <p:spPr>
          <a:xfrm>
            <a:off x="264160" y="5532120"/>
            <a:ext cx="12444095" cy="6339840"/>
          </a:xfrm>
          <a:custGeom>
            <a:avLst/>
            <a:gdLst>
              <a:gd name="connisteX0" fmla="*/ 5241247 w 12444008"/>
              <a:gd name="connsiteY0" fmla="*/ 144781 h 6339976"/>
              <a:gd name="connisteX1" fmla="*/ 3431497 w 12444008"/>
              <a:gd name="connsiteY1" fmla="*/ 125731 h 6339976"/>
              <a:gd name="connisteX2" fmla="*/ 1374097 w 12444008"/>
              <a:gd name="connsiteY2" fmla="*/ 792481 h 6339976"/>
              <a:gd name="connisteX3" fmla="*/ 345397 w 12444008"/>
              <a:gd name="connsiteY3" fmla="*/ 2392681 h 6339976"/>
              <a:gd name="connisteX4" fmla="*/ 2497 w 12444008"/>
              <a:gd name="connsiteY4" fmla="*/ 3916681 h 6339976"/>
              <a:gd name="connisteX5" fmla="*/ 440647 w 12444008"/>
              <a:gd name="connsiteY5" fmla="*/ 4431031 h 6339976"/>
              <a:gd name="connisteX6" fmla="*/ 1621747 w 12444008"/>
              <a:gd name="connsiteY6" fmla="*/ 4583431 h 6339976"/>
              <a:gd name="connisteX7" fmla="*/ 4326847 w 12444008"/>
              <a:gd name="connsiteY7" fmla="*/ 5116831 h 6339976"/>
              <a:gd name="connisteX8" fmla="*/ 6536647 w 12444008"/>
              <a:gd name="connsiteY8" fmla="*/ 5878831 h 6339976"/>
              <a:gd name="connisteX9" fmla="*/ 9298897 w 12444008"/>
              <a:gd name="connsiteY9" fmla="*/ 6297931 h 6339976"/>
              <a:gd name="connisteX10" fmla="*/ 12023047 w 12444008"/>
              <a:gd name="connsiteY10" fmla="*/ 6088381 h 6339976"/>
              <a:gd name="connisteX11" fmla="*/ 12346897 w 12444008"/>
              <a:gd name="connsiteY11" fmla="*/ 4602481 h 6339976"/>
              <a:gd name="connisteX12" fmla="*/ 11642047 w 12444008"/>
              <a:gd name="connsiteY12" fmla="*/ 2849881 h 6339976"/>
              <a:gd name="connisteX13" fmla="*/ 9013147 w 12444008"/>
              <a:gd name="connsiteY13" fmla="*/ 1268731 h 6339976"/>
              <a:gd name="connisteX14" fmla="*/ 5241247 w 12444008"/>
              <a:gd name="connsiteY14" fmla="*/ 144781 h 63399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2444009" h="6339976">
                <a:moveTo>
                  <a:pt x="5241247" y="144781"/>
                </a:moveTo>
                <a:cubicBezTo>
                  <a:pt x="4124917" y="-83819"/>
                  <a:pt x="4204927" y="-3809"/>
                  <a:pt x="3431497" y="125731"/>
                </a:cubicBezTo>
                <a:cubicBezTo>
                  <a:pt x="2658067" y="255271"/>
                  <a:pt x="1991317" y="339091"/>
                  <a:pt x="1374097" y="792481"/>
                </a:cubicBezTo>
                <a:cubicBezTo>
                  <a:pt x="756877" y="1245871"/>
                  <a:pt x="619717" y="1767841"/>
                  <a:pt x="345397" y="2392681"/>
                </a:cubicBezTo>
                <a:cubicBezTo>
                  <a:pt x="71077" y="3017521"/>
                  <a:pt x="-16553" y="3509011"/>
                  <a:pt x="2497" y="3916681"/>
                </a:cubicBezTo>
                <a:cubicBezTo>
                  <a:pt x="21547" y="4324351"/>
                  <a:pt x="116797" y="4297681"/>
                  <a:pt x="440647" y="4431031"/>
                </a:cubicBezTo>
                <a:cubicBezTo>
                  <a:pt x="764497" y="4564381"/>
                  <a:pt x="844507" y="4446271"/>
                  <a:pt x="1621747" y="4583431"/>
                </a:cubicBezTo>
                <a:cubicBezTo>
                  <a:pt x="2398987" y="4720591"/>
                  <a:pt x="3343867" y="4857751"/>
                  <a:pt x="4326847" y="5116831"/>
                </a:cubicBezTo>
                <a:cubicBezTo>
                  <a:pt x="5309827" y="5375911"/>
                  <a:pt x="5542237" y="5642611"/>
                  <a:pt x="6536647" y="5878831"/>
                </a:cubicBezTo>
                <a:cubicBezTo>
                  <a:pt x="7531057" y="6115051"/>
                  <a:pt x="8201617" y="6256021"/>
                  <a:pt x="9298897" y="6297931"/>
                </a:cubicBezTo>
                <a:cubicBezTo>
                  <a:pt x="10396177" y="6339841"/>
                  <a:pt x="11413447" y="6427471"/>
                  <a:pt x="12023047" y="6088381"/>
                </a:cubicBezTo>
                <a:cubicBezTo>
                  <a:pt x="12632647" y="5749291"/>
                  <a:pt x="12423097" y="5250181"/>
                  <a:pt x="12346897" y="4602481"/>
                </a:cubicBezTo>
                <a:cubicBezTo>
                  <a:pt x="12270697" y="3954781"/>
                  <a:pt x="12308797" y="3516631"/>
                  <a:pt x="11642047" y="2849881"/>
                </a:cubicBezTo>
                <a:cubicBezTo>
                  <a:pt x="10975297" y="2183131"/>
                  <a:pt x="10293307" y="1809751"/>
                  <a:pt x="9013147" y="1268731"/>
                </a:cubicBezTo>
                <a:cubicBezTo>
                  <a:pt x="7732987" y="727711"/>
                  <a:pt x="6357577" y="373381"/>
                  <a:pt x="5241247" y="144781"/>
                </a:cubicBezTo>
                <a:close/>
              </a:path>
            </a:pathLst>
          </a:custGeom>
          <a:solidFill>
            <a:schemeClr val="accent2">
              <a:alpha val="12000"/>
            </a:schemeClr>
          </a:solidFill>
          <a:ln w="3175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8" name="Freeform 197"/>
          <p:cNvSpPr/>
          <p:nvPr/>
        </p:nvSpPr>
        <p:spPr>
          <a:xfrm>
            <a:off x="12856845" y="7254240"/>
            <a:ext cx="12856845" cy="6201410"/>
          </a:xfrm>
          <a:custGeom>
            <a:avLst/>
            <a:gdLst>
              <a:gd name="connisteX0" fmla="*/ 2915022 w 12856768"/>
              <a:gd name="connsiteY0" fmla="*/ 137435 h 6201269"/>
              <a:gd name="connisteX1" fmla="*/ 990972 w 12856768"/>
              <a:gd name="connsiteY1" fmla="*/ 80285 h 6201269"/>
              <a:gd name="connisteX2" fmla="*/ 38472 w 12856768"/>
              <a:gd name="connsiteY2" fmla="*/ 842285 h 6201269"/>
              <a:gd name="connisteX3" fmla="*/ 362322 w 12856768"/>
              <a:gd name="connsiteY3" fmla="*/ 3013985 h 6201269"/>
              <a:gd name="connisteX4" fmla="*/ 1276722 w 12856768"/>
              <a:gd name="connsiteY4" fmla="*/ 4957085 h 6201269"/>
              <a:gd name="connisteX5" fmla="*/ 3924672 w 12856768"/>
              <a:gd name="connsiteY5" fmla="*/ 5642885 h 6201269"/>
              <a:gd name="connisteX6" fmla="*/ 7144122 w 12856768"/>
              <a:gd name="connsiteY6" fmla="*/ 6023885 h 6201269"/>
              <a:gd name="connisteX7" fmla="*/ 10192122 w 12856768"/>
              <a:gd name="connsiteY7" fmla="*/ 6195335 h 6201269"/>
              <a:gd name="connisteX8" fmla="*/ 11963772 w 12856768"/>
              <a:gd name="connsiteY8" fmla="*/ 5871485 h 6201269"/>
              <a:gd name="connisteX9" fmla="*/ 12801972 w 12856768"/>
              <a:gd name="connsiteY9" fmla="*/ 4842785 h 6201269"/>
              <a:gd name="connisteX10" fmla="*/ 12573372 w 12856768"/>
              <a:gd name="connsiteY10" fmla="*/ 3318785 h 6201269"/>
              <a:gd name="connisteX11" fmla="*/ 11468472 w 12856768"/>
              <a:gd name="connsiteY11" fmla="*/ 1985285 h 6201269"/>
              <a:gd name="connisteX12" fmla="*/ 9430122 w 12856768"/>
              <a:gd name="connsiteY12" fmla="*/ 1394735 h 6201269"/>
              <a:gd name="connisteX13" fmla="*/ 6648822 w 12856768"/>
              <a:gd name="connsiteY13" fmla="*/ 766085 h 6201269"/>
              <a:gd name="connisteX14" fmla="*/ 2915022 w 12856768"/>
              <a:gd name="connsiteY14" fmla="*/ 137435 h 620126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2856769" h="6201269">
                <a:moveTo>
                  <a:pt x="2915022" y="137435"/>
                </a:moveTo>
                <a:cubicBezTo>
                  <a:pt x="1783452" y="275"/>
                  <a:pt x="1566282" y="-60685"/>
                  <a:pt x="990972" y="80285"/>
                </a:cubicBezTo>
                <a:cubicBezTo>
                  <a:pt x="415662" y="221255"/>
                  <a:pt x="164202" y="255545"/>
                  <a:pt x="38472" y="842285"/>
                </a:cubicBezTo>
                <a:cubicBezTo>
                  <a:pt x="-87258" y="1429025"/>
                  <a:pt x="114672" y="2191025"/>
                  <a:pt x="362322" y="3013985"/>
                </a:cubicBezTo>
                <a:cubicBezTo>
                  <a:pt x="609972" y="3836945"/>
                  <a:pt x="564252" y="4431305"/>
                  <a:pt x="1276722" y="4957085"/>
                </a:cubicBezTo>
                <a:cubicBezTo>
                  <a:pt x="1989192" y="5482865"/>
                  <a:pt x="2751192" y="5429525"/>
                  <a:pt x="3924672" y="5642885"/>
                </a:cubicBezTo>
                <a:cubicBezTo>
                  <a:pt x="5098152" y="5856245"/>
                  <a:pt x="5890632" y="5913395"/>
                  <a:pt x="7144122" y="6023885"/>
                </a:cubicBezTo>
                <a:cubicBezTo>
                  <a:pt x="8397612" y="6134375"/>
                  <a:pt x="9228192" y="6225815"/>
                  <a:pt x="10192122" y="6195335"/>
                </a:cubicBezTo>
                <a:cubicBezTo>
                  <a:pt x="11156052" y="6164855"/>
                  <a:pt x="11441802" y="6141995"/>
                  <a:pt x="11963772" y="5871485"/>
                </a:cubicBezTo>
                <a:cubicBezTo>
                  <a:pt x="12485742" y="5600975"/>
                  <a:pt x="12680052" y="5353325"/>
                  <a:pt x="12801972" y="4842785"/>
                </a:cubicBezTo>
                <a:cubicBezTo>
                  <a:pt x="12923892" y="4332245"/>
                  <a:pt x="12840072" y="3890285"/>
                  <a:pt x="12573372" y="3318785"/>
                </a:cubicBezTo>
                <a:cubicBezTo>
                  <a:pt x="12306672" y="2747285"/>
                  <a:pt x="12097122" y="2370095"/>
                  <a:pt x="11468472" y="1985285"/>
                </a:cubicBezTo>
                <a:cubicBezTo>
                  <a:pt x="10839822" y="1600475"/>
                  <a:pt x="10394052" y="1638575"/>
                  <a:pt x="9430122" y="1394735"/>
                </a:cubicBezTo>
                <a:cubicBezTo>
                  <a:pt x="8466192" y="1150895"/>
                  <a:pt x="7951842" y="1017545"/>
                  <a:pt x="6648822" y="766085"/>
                </a:cubicBezTo>
                <a:cubicBezTo>
                  <a:pt x="5345802" y="514625"/>
                  <a:pt x="4046592" y="274595"/>
                  <a:pt x="2915022" y="137435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 w="3175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1" name="Freeform 200"/>
          <p:cNvSpPr/>
          <p:nvPr/>
        </p:nvSpPr>
        <p:spPr>
          <a:xfrm>
            <a:off x="2070735" y="2600960"/>
            <a:ext cx="15944850" cy="4200525"/>
          </a:xfrm>
          <a:custGeom>
            <a:avLst/>
            <a:gdLst>
              <a:gd name="connisteX0" fmla="*/ 5263643 w 15945058"/>
              <a:gd name="connsiteY0" fmla="*/ 123385 h 4200629"/>
              <a:gd name="connisteX1" fmla="*/ 1872743 w 15945058"/>
              <a:gd name="connsiteY1" fmla="*/ 47185 h 4200629"/>
              <a:gd name="connisteX2" fmla="*/ 196343 w 15945058"/>
              <a:gd name="connsiteY2" fmla="*/ 599635 h 4200629"/>
              <a:gd name="connisteX3" fmla="*/ 348743 w 15945058"/>
              <a:gd name="connsiteY3" fmla="*/ 1742635 h 4200629"/>
              <a:gd name="connisteX4" fmla="*/ 2234693 w 15945058"/>
              <a:gd name="connsiteY4" fmla="*/ 2371285 h 4200629"/>
              <a:gd name="connisteX5" fmla="*/ 4634993 w 15945058"/>
              <a:gd name="connsiteY5" fmla="*/ 2599885 h 4200629"/>
              <a:gd name="connisteX6" fmla="*/ 6711443 w 15945058"/>
              <a:gd name="connsiteY6" fmla="*/ 3057085 h 4200629"/>
              <a:gd name="connisteX7" fmla="*/ 9016493 w 15945058"/>
              <a:gd name="connsiteY7" fmla="*/ 3666685 h 4200629"/>
              <a:gd name="connisteX8" fmla="*/ 11321543 w 15945058"/>
              <a:gd name="connsiteY8" fmla="*/ 3933385 h 4200629"/>
              <a:gd name="connisteX9" fmla="*/ 13702793 w 15945058"/>
              <a:gd name="connsiteY9" fmla="*/ 4200085 h 4200629"/>
              <a:gd name="connisteX10" fmla="*/ 15741143 w 15945058"/>
              <a:gd name="connsiteY10" fmla="*/ 3876235 h 4200629"/>
              <a:gd name="connisteX11" fmla="*/ 15436343 w 15945058"/>
              <a:gd name="connsiteY11" fmla="*/ 2752285 h 4200629"/>
              <a:gd name="connisteX12" fmla="*/ 12940793 w 15945058"/>
              <a:gd name="connsiteY12" fmla="*/ 1266385 h 4200629"/>
              <a:gd name="connisteX13" fmla="*/ 9492743 w 15945058"/>
              <a:gd name="connsiteY13" fmla="*/ 599635 h 4200629"/>
              <a:gd name="connisteX14" fmla="*/ 5263643 w 15945058"/>
              <a:gd name="connsiteY14" fmla="*/ 123385 h 420062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5945058" h="4200629">
                <a:moveTo>
                  <a:pt x="5263643" y="123386"/>
                </a:moveTo>
                <a:cubicBezTo>
                  <a:pt x="3739643" y="12896"/>
                  <a:pt x="2886203" y="-48064"/>
                  <a:pt x="1872743" y="47186"/>
                </a:cubicBezTo>
                <a:cubicBezTo>
                  <a:pt x="859283" y="142436"/>
                  <a:pt x="501143" y="260546"/>
                  <a:pt x="196343" y="599636"/>
                </a:cubicBezTo>
                <a:cubicBezTo>
                  <a:pt x="-108457" y="938726"/>
                  <a:pt x="-58927" y="1388306"/>
                  <a:pt x="348743" y="1742636"/>
                </a:cubicBezTo>
                <a:cubicBezTo>
                  <a:pt x="756413" y="2096966"/>
                  <a:pt x="1377443" y="2199836"/>
                  <a:pt x="2234693" y="2371286"/>
                </a:cubicBezTo>
                <a:cubicBezTo>
                  <a:pt x="3091943" y="2542736"/>
                  <a:pt x="3739643" y="2462726"/>
                  <a:pt x="4634993" y="2599886"/>
                </a:cubicBezTo>
                <a:cubicBezTo>
                  <a:pt x="5530343" y="2737046"/>
                  <a:pt x="5835143" y="2843726"/>
                  <a:pt x="6711443" y="3057086"/>
                </a:cubicBezTo>
                <a:cubicBezTo>
                  <a:pt x="7587743" y="3270446"/>
                  <a:pt x="8094473" y="3491426"/>
                  <a:pt x="9016493" y="3666686"/>
                </a:cubicBezTo>
                <a:cubicBezTo>
                  <a:pt x="9938513" y="3841946"/>
                  <a:pt x="10384283" y="3826706"/>
                  <a:pt x="11321543" y="3933386"/>
                </a:cubicBezTo>
                <a:cubicBezTo>
                  <a:pt x="12258803" y="4040066"/>
                  <a:pt x="12818873" y="4211516"/>
                  <a:pt x="13702793" y="4200086"/>
                </a:cubicBezTo>
                <a:cubicBezTo>
                  <a:pt x="14586713" y="4188656"/>
                  <a:pt x="15394433" y="4165796"/>
                  <a:pt x="15741143" y="3876236"/>
                </a:cubicBezTo>
                <a:cubicBezTo>
                  <a:pt x="16087853" y="3586676"/>
                  <a:pt x="15996413" y="3274256"/>
                  <a:pt x="15436343" y="2752286"/>
                </a:cubicBezTo>
                <a:cubicBezTo>
                  <a:pt x="14876273" y="2230316"/>
                  <a:pt x="14129513" y="1696916"/>
                  <a:pt x="12940793" y="1266386"/>
                </a:cubicBezTo>
                <a:cubicBezTo>
                  <a:pt x="11752073" y="835856"/>
                  <a:pt x="11028173" y="828236"/>
                  <a:pt x="9492743" y="599636"/>
                </a:cubicBezTo>
                <a:cubicBezTo>
                  <a:pt x="7957313" y="371036"/>
                  <a:pt x="6787643" y="233876"/>
                  <a:pt x="5263643" y="123386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0" cmpd="sng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744</Words>
  <Application>WPS Presentation</Application>
  <PresentationFormat>宽屏</PresentationFormat>
  <Paragraphs>218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DejaVu Sans</vt:lpstr>
      <vt:lpstr>宋体</vt:lpstr>
      <vt:lpstr>Arial Unicode MS</vt:lpstr>
      <vt:lpstr>Arial Black</vt:lpstr>
      <vt:lpstr>微软雅黑</vt:lpstr>
      <vt:lpstr>Droid Sans Fallback</vt:lpstr>
      <vt:lpstr>OpenSymbol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cxj</dc:creator>
  <cp:lastModifiedBy>cxj</cp:lastModifiedBy>
  <cp:revision>21</cp:revision>
  <dcterms:created xsi:type="dcterms:W3CDTF">2020-08-04T16:01:34Z</dcterms:created>
  <dcterms:modified xsi:type="dcterms:W3CDTF">2020-08-04T16:01:34Z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1033-11.1.0.9522</vt:lpwstr>
  </property>
</Properties>
</file>