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3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1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5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5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295E5-3799-4F8C-9737-A0E09018739A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9A8F-27B5-460D-B99A-B41E3D6E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49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4400" y="647700"/>
            <a:ext cx="6743700" cy="5981700"/>
            <a:chOff x="914400" y="647700"/>
            <a:chExt cx="6743700" cy="5981700"/>
          </a:xfrm>
        </p:grpSpPr>
        <p:sp>
          <p:nvSpPr>
            <p:cNvPr id="6" name="Oval 5"/>
            <p:cNvSpPr/>
            <p:nvPr/>
          </p:nvSpPr>
          <p:spPr>
            <a:xfrm>
              <a:off x="1676400" y="647700"/>
              <a:ext cx="1447800" cy="1447800"/>
            </a:xfrm>
            <a:prstGeom prst="ellipse">
              <a:avLst/>
            </a:prstGeom>
            <a:gradFill flip="none" rotWithShape="1">
              <a:gsLst>
                <a:gs pos="17000">
                  <a:schemeClr val="accent6">
                    <a:lumMod val="40000"/>
                    <a:lumOff val="60000"/>
                  </a:schemeClr>
                </a:gs>
                <a:gs pos="44000">
                  <a:schemeClr val="accent6">
                    <a:lumMod val="60000"/>
                    <a:lumOff val="40000"/>
                  </a:schemeClr>
                </a:gs>
                <a:gs pos="72000">
                  <a:schemeClr val="accent6">
                    <a:lumMod val="9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540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53200" y="2438400"/>
              <a:ext cx="723900" cy="723900"/>
            </a:xfrm>
            <a:prstGeom prst="ellipse">
              <a:avLst/>
            </a:prstGeom>
            <a:gradFill flip="none" rotWithShape="1">
              <a:gsLst>
                <a:gs pos="17000">
                  <a:schemeClr val="accent6">
                    <a:lumMod val="40000"/>
                    <a:lumOff val="60000"/>
                  </a:schemeClr>
                </a:gs>
                <a:gs pos="44000">
                  <a:schemeClr val="accent6">
                    <a:lumMod val="60000"/>
                    <a:lumOff val="40000"/>
                  </a:schemeClr>
                </a:gs>
                <a:gs pos="72000">
                  <a:schemeClr val="accent6">
                    <a:lumMod val="9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540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04310" y="2895600"/>
              <a:ext cx="723900" cy="723900"/>
            </a:xfrm>
            <a:prstGeom prst="ellipse">
              <a:avLst/>
            </a:prstGeom>
            <a:gradFill flip="none" rotWithShape="1">
              <a:gsLst>
                <a:gs pos="17000">
                  <a:schemeClr val="accent6">
                    <a:lumMod val="40000"/>
                    <a:lumOff val="60000"/>
                  </a:schemeClr>
                </a:gs>
                <a:gs pos="44000">
                  <a:schemeClr val="accent6">
                    <a:lumMod val="60000"/>
                    <a:lumOff val="40000"/>
                  </a:schemeClr>
                </a:gs>
                <a:gs pos="72000">
                  <a:schemeClr val="accent6">
                    <a:lumMod val="9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540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4876800"/>
              <a:ext cx="1752600" cy="1752600"/>
            </a:xfrm>
            <a:prstGeom prst="ellipse">
              <a:avLst/>
            </a:prstGeom>
            <a:gradFill flip="none" rotWithShape="1">
              <a:gsLst>
                <a:gs pos="17000">
                  <a:schemeClr val="accent6">
                    <a:lumMod val="40000"/>
                    <a:lumOff val="60000"/>
                  </a:schemeClr>
                </a:gs>
                <a:gs pos="44000">
                  <a:schemeClr val="accent6">
                    <a:lumMod val="60000"/>
                    <a:lumOff val="40000"/>
                  </a:schemeClr>
                </a:gs>
                <a:gs pos="72000">
                  <a:schemeClr val="accent6">
                    <a:lumMod val="9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540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277100" y="5562600"/>
              <a:ext cx="381000" cy="381000"/>
            </a:xfrm>
            <a:prstGeom prst="ellipse">
              <a:avLst/>
            </a:prstGeom>
            <a:gradFill flip="none" rotWithShape="1">
              <a:gsLst>
                <a:gs pos="17000">
                  <a:schemeClr val="accent6">
                    <a:lumMod val="40000"/>
                    <a:lumOff val="60000"/>
                  </a:schemeClr>
                </a:gs>
                <a:gs pos="44000">
                  <a:schemeClr val="accent6">
                    <a:lumMod val="60000"/>
                    <a:lumOff val="40000"/>
                  </a:schemeClr>
                </a:gs>
                <a:gs pos="72000">
                  <a:schemeClr val="accent6">
                    <a:lumMod val="9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540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99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2023-02-09T04:38:29Z</dcterms:created>
  <dcterms:modified xsi:type="dcterms:W3CDTF">2023-02-09T05:00:25Z</dcterms:modified>
</cp:coreProperties>
</file>