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7" r:id="rId27"/>
    <p:sldId id="284" r:id="rId28"/>
    <p:sldId id="285" r:id="rId29"/>
    <p:sldId id="293" r:id="rId30"/>
    <p:sldId id="296" r:id="rId31"/>
    <p:sldId id="297" r:id="rId32"/>
    <p:sldId id="298" r:id="rId33"/>
    <p:sldId id="299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1133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SHUBHAM GUPTA</a:t>
            </a:r>
          </a:p>
          <a:p>
            <a:r>
              <a:rPr lang="en-US" dirty="0" err="1"/>
              <a:t>TaNISHA</a:t>
            </a:r>
            <a:r>
              <a:rPr lang="en-US" dirty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eemap chart&#10;&#10;Description automatically generated">
            <a:extLst>
              <a:ext uri="{FF2B5EF4-FFF2-40B4-BE49-F238E27FC236}">
                <a16:creationId xmlns:a16="http://schemas.microsoft.com/office/drawing/2014/main" id="{2BFEA8C0-E091-4DBB-8F7E-BCCD156D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0"/>
            <a:ext cx="10247243" cy="64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F77EA347-8789-4DA8-9D0B-DFDD0260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59026"/>
            <a:ext cx="11559209" cy="653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0203AF-0251-4918-BE55-C5E513FC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26" y="2447925"/>
            <a:ext cx="4607099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30B39DC-2E24-4F45-B7A3-5B373EA3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1" y="824948"/>
            <a:ext cx="8918214" cy="48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F39C-0374-46EF-9293-B7CD8CED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38" y="1468091"/>
            <a:ext cx="3609491" cy="470121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Approved loans are more in numbers.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Repeater clients applied for more number of loans previously.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Previously more loans credited as POS.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Through country-wise channel more loans were processed followed by credit and cash offers.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066BD15-4134-43B0-9C22-BD7ED0DB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79465"/>
            <a:ext cx="5866021" cy="4875487"/>
          </a:xfrm>
        </p:spPr>
      </p:pic>
    </p:spTree>
    <p:extLst>
      <p:ext uri="{BB962C8B-B14F-4D97-AF65-F5344CB8AC3E}">
        <p14:creationId xmlns:p14="http://schemas.microsoft.com/office/powerpoint/2010/main" val="154785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AA5E-561B-477B-8479-5B61D404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42900"/>
            <a:ext cx="11182350" cy="347964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• Clients with civil marriage are highest defaulters in every previous loan status.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• Separated and Single people who did not used previous loans are significant in terms of defaulters in current application.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• Married and widow clients are safe to credit loan.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• Lower secondary educated clients are the most in number to be defaulted when their previous loans were cancelled or refused.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• Client who has higher education are safe to credit loan when their previous application was approved.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53933F-74BA-4D1C-8F3C-39C1D34F7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11" y="3041494"/>
            <a:ext cx="10700164" cy="3302156"/>
          </a:xfrm>
        </p:spPr>
      </p:pic>
    </p:spTree>
    <p:extLst>
      <p:ext uri="{BB962C8B-B14F-4D97-AF65-F5344CB8AC3E}">
        <p14:creationId xmlns:p14="http://schemas.microsoft.com/office/powerpoint/2010/main" val="1060359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D378-0182-48B4-B083-4D04739E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Recommended group where loan can be credited. (Less chance to be defaulter)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F15C-CFDA-4B3F-AF48-076B836F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6" y="1981200"/>
            <a:ext cx="10256836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Clients who are working as a state servant.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Old people of any income group.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Client with high income category.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Old female client.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Client with higher education (female).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Any client who’s previous loan was approved.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Widow who has unused previous loan status.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Refreshed client who has unused loan status previously.</a:t>
            </a:r>
          </a:p>
        </p:txBody>
      </p:sp>
    </p:spTree>
    <p:extLst>
      <p:ext uri="{BB962C8B-B14F-4D97-AF65-F5344CB8AC3E}">
        <p14:creationId xmlns:p14="http://schemas.microsoft.com/office/powerpoint/2010/main" val="81154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E077-9E12-4BC3-BCE8-3EA564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Risky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BF0F-64CD-4719-A66D-ADC9853B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Lower secondary educated clients are the most in number to be defaulted when their previous loans were cancelled or refused.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Male clients with civil marriage.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Previously refused loan status group.</a:t>
            </a:r>
          </a:p>
        </p:txBody>
      </p:sp>
    </p:spTree>
    <p:extLst>
      <p:ext uri="{BB962C8B-B14F-4D97-AF65-F5344CB8AC3E}">
        <p14:creationId xmlns:p14="http://schemas.microsoft.com/office/powerpoint/2010/main" val="2747272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1500</Words>
  <Application>Microsoft Office PowerPoint</Application>
  <PresentationFormat>Widescreen</PresentationFormat>
  <Paragraphs>118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Univariate analysis for variables target 0</vt:lpstr>
      <vt:lpstr>Boxplot for income amount</vt:lpstr>
      <vt:lpstr>Boxplot for credit amount</vt:lpstr>
      <vt:lpstr>Univariate analysis for variables target 1</vt:lpstr>
      <vt:lpstr>Boxplot for income amount</vt:lpstr>
      <vt:lpstr>Boxplot for credit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analysis after merging previous data</vt:lpstr>
      <vt:lpstr>Approved loans are more in numbers.  Repeater clients applied for more number of loans previously.  Previously more loans credited as POS.  Through country-wise channel more loans were processed followed by credit and cash offers.</vt:lpstr>
      <vt:lpstr>• Clients with civil marriage are highest defaulters in every previous loan status. • Separated and Single people who did not used previous loans are significant in terms of defaulters in current application. • Married and widow clients are safe to credit loan.  • Lower secondary educated clients are the most in number to be defaulted when their previous loans were cancelled or refused. • Client who has higher education are safe to credit loan when their previous application was approved.</vt:lpstr>
      <vt:lpstr>Recommended group where loan can be credited. (Less chance to be defaulter) </vt:lpstr>
      <vt:lpstr>Risky group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Gupta, Tanisha</cp:lastModifiedBy>
  <cp:revision>13</cp:revision>
  <dcterms:created xsi:type="dcterms:W3CDTF">2019-06-16T18:29:35Z</dcterms:created>
  <dcterms:modified xsi:type="dcterms:W3CDTF">2021-08-31T17:40:25Z</dcterms:modified>
</cp:coreProperties>
</file>