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69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gNpvLgIKuCb3di2fCv9iBndn6C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353AB5-4D4B-49C1-8F0A-8861E7CF575F}" v="5" dt="2025-09-02T16:17:55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960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42" Type="http://schemas.microsoft.com/office/2016/11/relationships/changesInfo" Target="changesInfos/changesInfo1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37" Type="http://customschemas.google.com/relationships/presentationmetadata" Target="metadata"/><Relationship Id="rId40" Type="http://schemas.openxmlformats.org/officeDocument/2006/relationships/theme" Target="theme/theme1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resa Swarthout" userId="2501f1c4df9ee7ad" providerId="LiveId" clId="{58353AB5-4D4B-49C1-8F0A-8861E7CF575F}"/>
    <pc:docChg chg="undo custSel addSld delSld modSld">
      <pc:chgData name="Teresa Swarthout" userId="2501f1c4df9ee7ad" providerId="LiveId" clId="{58353AB5-4D4B-49C1-8F0A-8861E7CF575F}" dt="2025-09-02T17:34:41.241" v="192" actId="20577"/>
      <pc:docMkLst>
        <pc:docMk/>
      </pc:docMkLst>
      <pc:sldChg chg="del">
        <pc:chgData name="Teresa Swarthout" userId="2501f1c4df9ee7ad" providerId="LiveId" clId="{58353AB5-4D4B-49C1-8F0A-8861E7CF575F}" dt="2025-09-02T15:26:52.393" v="0" actId="2696"/>
        <pc:sldMkLst>
          <pc:docMk/>
          <pc:sldMk cId="0" sldId="256"/>
        </pc:sldMkLst>
      </pc:sldChg>
      <pc:sldChg chg="del">
        <pc:chgData name="Teresa Swarthout" userId="2501f1c4df9ee7ad" providerId="LiveId" clId="{58353AB5-4D4B-49C1-8F0A-8861E7CF575F}" dt="2025-09-02T15:26:52.393" v="0" actId="2696"/>
        <pc:sldMkLst>
          <pc:docMk/>
          <pc:sldMk cId="0" sldId="257"/>
        </pc:sldMkLst>
      </pc:sldChg>
      <pc:sldChg chg="del">
        <pc:chgData name="Teresa Swarthout" userId="2501f1c4df9ee7ad" providerId="LiveId" clId="{58353AB5-4D4B-49C1-8F0A-8861E7CF575F}" dt="2025-09-02T15:26:52.393" v="0" actId="2696"/>
        <pc:sldMkLst>
          <pc:docMk/>
          <pc:sldMk cId="0" sldId="258"/>
        </pc:sldMkLst>
      </pc:sldChg>
      <pc:sldChg chg="del">
        <pc:chgData name="Teresa Swarthout" userId="2501f1c4df9ee7ad" providerId="LiveId" clId="{58353AB5-4D4B-49C1-8F0A-8861E7CF575F}" dt="2025-09-02T15:26:52.393" v="0" actId="2696"/>
        <pc:sldMkLst>
          <pc:docMk/>
          <pc:sldMk cId="0" sldId="259"/>
        </pc:sldMkLst>
      </pc:sldChg>
      <pc:sldChg chg="del">
        <pc:chgData name="Teresa Swarthout" userId="2501f1c4df9ee7ad" providerId="LiveId" clId="{58353AB5-4D4B-49C1-8F0A-8861E7CF575F}" dt="2025-09-02T15:26:52.393" v="0" actId="2696"/>
        <pc:sldMkLst>
          <pc:docMk/>
          <pc:sldMk cId="0" sldId="260"/>
        </pc:sldMkLst>
      </pc:sldChg>
      <pc:sldChg chg="del">
        <pc:chgData name="Teresa Swarthout" userId="2501f1c4df9ee7ad" providerId="LiveId" clId="{58353AB5-4D4B-49C1-8F0A-8861E7CF575F}" dt="2025-09-02T15:26:52.393" v="0" actId="2696"/>
        <pc:sldMkLst>
          <pc:docMk/>
          <pc:sldMk cId="0" sldId="261"/>
        </pc:sldMkLst>
      </pc:sldChg>
      <pc:sldChg chg="del">
        <pc:chgData name="Teresa Swarthout" userId="2501f1c4df9ee7ad" providerId="LiveId" clId="{58353AB5-4D4B-49C1-8F0A-8861E7CF575F}" dt="2025-09-02T15:26:52.393" v="0" actId="2696"/>
        <pc:sldMkLst>
          <pc:docMk/>
          <pc:sldMk cId="0" sldId="262"/>
        </pc:sldMkLst>
      </pc:sldChg>
      <pc:sldChg chg="del">
        <pc:chgData name="Teresa Swarthout" userId="2501f1c4df9ee7ad" providerId="LiveId" clId="{58353AB5-4D4B-49C1-8F0A-8861E7CF575F}" dt="2025-09-02T15:26:52.393" v="0" actId="2696"/>
        <pc:sldMkLst>
          <pc:docMk/>
          <pc:sldMk cId="0" sldId="263"/>
        </pc:sldMkLst>
      </pc:sldChg>
      <pc:sldChg chg="del">
        <pc:chgData name="Teresa Swarthout" userId="2501f1c4df9ee7ad" providerId="LiveId" clId="{58353AB5-4D4B-49C1-8F0A-8861E7CF575F}" dt="2025-09-02T15:26:52.393" v="0" actId="2696"/>
        <pc:sldMkLst>
          <pc:docMk/>
          <pc:sldMk cId="0" sldId="264"/>
        </pc:sldMkLst>
      </pc:sldChg>
      <pc:sldChg chg="del">
        <pc:chgData name="Teresa Swarthout" userId="2501f1c4df9ee7ad" providerId="LiveId" clId="{58353AB5-4D4B-49C1-8F0A-8861E7CF575F}" dt="2025-09-02T15:26:52.393" v="0" actId="2696"/>
        <pc:sldMkLst>
          <pc:docMk/>
          <pc:sldMk cId="0" sldId="266"/>
        </pc:sldMkLst>
      </pc:sldChg>
      <pc:sldChg chg="del">
        <pc:chgData name="Teresa Swarthout" userId="2501f1c4df9ee7ad" providerId="LiveId" clId="{58353AB5-4D4B-49C1-8F0A-8861E7CF575F}" dt="2025-09-02T15:26:52.393" v="0" actId="2696"/>
        <pc:sldMkLst>
          <pc:docMk/>
          <pc:sldMk cId="0" sldId="267"/>
        </pc:sldMkLst>
      </pc:sldChg>
      <pc:sldChg chg="addSp delSp modSp del mod">
        <pc:chgData name="Teresa Swarthout" userId="2501f1c4df9ee7ad" providerId="LiveId" clId="{58353AB5-4D4B-49C1-8F0A-8861E7CF575F}" dt="2025-09-02T16:17:44.654" v="180" actId="2696"/>
        <pc:sldMkLst>
          <pc:docMk/>
          <pc:sldMk cId="0" sldId="268"/>
        </pc:sldMkLst>
        <pc:spChg chg="mod">
          <ac:chgData name="Teresa Swarthout" userId="2501f1c4df9ee7ad" providerId="LiveId" clId="{58353AB5-4D4B-49C1-8F0A-8861E7CF575F}" dt="2025-09-02T16:12:30.636" v="164" actId="1076"/>
          <ac:spMkLst>
            <pc:docMk/>
            <pc:sldMk cId="0" sldId="268"/>
            <ac:spMk id="16" creationId="{53BB8599-602B-C3B3-483B-C9732D9827E7}"/>
          </ac:spMkLst>
        </pc:spChg>
        <pc:spChg chg="mod">
          <ac:chgData name="Teresa Swarthout" userId="2501f1c4df9ee7ad" providerId="LiveId" clId="{58353AB5-4D4B-49C1-8F0A-8861E7CF575F}" dt="2025-09-02T15:32:22.382" v="75" actId="1076"/>
          <ac:spMkLst>
            <pc:docMk/>
            <pc:sldMk cId="0" sldId="268"/>
            <ac:spMk id="18" creationId="{F9271276-0F2E-DDD1-2D4F-4264C84E6CC1}"/>
          </ac:spMkLst>
        </pc:spChg>
        <pc:spChg chg="mod">
          <ac:chgData name="Teresa Swarthout" userId="2501f1c4df9ee7ad" providerId="LiveId" clId="{58353AB5-4D4B-49C1-8F0A-8861E7CF575F}" dt="2025-09-02T15:32:18.647" v="74" actId="1076"/>
          <ac:spMkLst>
            <pc:docMk/>
            <pc:sldMk cId="0" sldId="268"/>
            <ac:spMk id="20" creationId="{2801187D-0B96-97D0-641D-7C8977F02415}"/>
          </ac:spMkLst>
        </pc:spChg>
        <pc:spChg chg="mod">
          <ac:chgData name="Teresa Swarthout" userId="2501f1c4df9ee7ad" providerId="LiveId" clId="{58353AB5-4D4B-49C1-8F0A-8861E7CF575F}" dt="2025-09-02T16:15:58.500" v="170" actId="255"/>
          <ac:spMkLst>
            <pc:docMk/>
            <pc:sldMk cId="0" sldId="268"/>
            <ac:spMk id="46" creationId="{EB6C5A70-5D6F-13C1-26C0-33BD6C725B94}"/>
          </ac:spMkLst>
        </pc:spChg>
        <pc:spChg chg="mod">
          <ac:chgData name="Teresa Swarthout" userId="2501f1c4df9ee7ad" providerId="LiveId" clId="{58353AB5-4D4B-49C1-8F0A-8861E7CF575F}" dt="2025-09-02T16:11:15.316" v="113" actId="255"/>
          <ac:spMkLst>
            <pc:docMk/>
            <pc:sldMk cId="0" sldId="268"/>
            <ac:spMk id="47" creationId="{1A06B223-4996-98FA-D637-60C4FE047E0C}"/>
          </ac:spMkLst>
        </pc:spChg>
        <pc:spChg chg="mod">
          <ac:chgData name="Teresa Swarthout" userId="2501f1c4df9ee7ad" providerId="LiveId" clId="{58353AB5-4D4B-49C1-8F0A-8861E7CF575F}" dt="2025-09-02T16:15:48.334" v="165" actId="255"/>
          <ac:spMkLst>
            <pc:docMk/>
            <pc:sldMk cId="0" sldId="268"/>
            <ac:spMk id="48" creationId="{B8B89263-B953-DB22-E4E0-956F17B0907A}"/>
          </ac:spMkLst>
        </pc:spChg>
        <pc:spChg chg="mod">
          <ac:chgData name="Teresa Swarthout" userId="2501f1c4df9ee7ad" providerId="LiveId" clId="{58353AB5-4D4B-49C1-8F0A-8861E7CF575F}" dt="2025-09-02T15:30:04.097" v="47" actId="1076"/>
          <ac:spMkLst>
            <pc:docMk/>
            <pc:sldMk cId="0" sldId="268"/>
            <ac:spMk id="50" creationId="{35B7F0A0-A133-893F-389D-0A2792F57A8A}"/>
          </ac:spMkLst>
        </pc:spChg>
        <pc:spChg chg="mod">
          <ac:chgData name="Teresa Swarthout" userId="2501f1c4df9ee7ad" providerId="LiveId" clId="{58353AB5-4D4B-49C1-8F0A-8861E7CF575F}" dt="2025-09-02T16:11:20.687" v="114" actId="255"/>
          <ac:spMkLst>
            <pc:docMk/>
            <pc:sldMk cId="0" sldId="268"/>
            <ac:spMk id="51" creationId="{DC715302-41CE-038F-3E3A-2B58A26EAE45}"/>
          </ac:spMkLst>
        </pc:spChg>
        <pc:spChg chg="mod">
          <ac:chgData name="Teresa Swarthout" userId="2501f1c4df9ee7ad" providerId="LiveId" clId="{58353AB5-4D4B-49C1-8F0A-8861E7CF575F}" dt="2025-09-02T15:28:20.413" v="12" actId="1076"/>
          <ac:spMkLst>
            <pc:docMk/>
            <pc:sldMk cId="0" sldId="268"/>
            <ac:spMk id="53" creationId="{5ED099AA-B1E8-9F24-60F4-F8E2522EC2A2}"/>
          </ac:spMkLst>
        </pc:spChg>
        <pc:spChg chg="del mod">
          <ac:chgData name="Teresa Swarthout" userId="2501f1c4df9ee7ad" providerId="LiveId" clId="{58353AB5-4D4B-49C1-8F0A-8861E7CF575F}" dt="2025-09-02T15:29:34.699" v="37" actId="478"/>
          <ac:spMkLst>
            <pc:docMk/>
            <pc:sldMk cId="0" sldId="268"/>
            <ac:spMk id="55" creationId="{DFB01DE9-310F-D825-83A6-3FD192721DCC}"/>
          </ac:spMkLst>
        </pc:spChg>
        <pc:spChg chg="mod">
          <ac:chgData name="Teresa Swarthout" userId="2501f1c4df9ee7ad" providerId="LiveId" clId="{58353AB5-4D4B-49C1-8F0A-8861E7CF575F}" dt="2025-09-02T16:11:10.596" v="112" actId="255"/>
          <ac:spMkLst>
            <pc:docMk/>
            <pc:sldMk cId="0" sldId="268"/>
            <ac:spMk id="137" creationId="{00000000-0000-0000-0000-000000000000}"/>
          </ac:spMkLst>
        </pc:spChg>
        <pc:spChg chg="mod">
          <ac:chgData name="Teresa Swarthout" userId="2501f1c4df9ee7ad" providerId="LiveId" clId="{58353AB5-4D4B-49C1-8F0A-8861E7CF575F}" dt="2025-09-02T16:11:02.205" v="111"/>
          <ac:spMkLst>
            <pc:docMk/>
            <pc:sldMk cId="0" sldId="268"/>
            <ac:spMk id="140" creationId="{00000000-0000-0000-0000-000000000000}"/>
          </ac:spMkLst>
        </pc:spChg>
        <pc:spChg chg="mod">
          <ac:chgData name="Teresa Swarthout" userId="2501f1c4df9ee7ad" providerId="LiveId" clId="{58353AB5-4D4B-49C1-8F0A-8861E7CF575F}" dt="2025-09-02T15:30:54.691" v="60" actId="1076"/>
          <ac:spMkLst>
            <pc:docMk/>
            <pc:sldMk cId="0" sldId="268"/>
            <ac:spMk id="142" creationId="{00000000-0000-0000-0000-000000000000}"/>
          </ac:spMkLst>
        </pc:spChg>
        <pc:spChg chg="mod">
          <ac:chgData name="Teresa Swarthout" userId="2501f1c4df9ee7ad" providerId="LiveId" clId="{58353AB5-4D4B-49C1-8F0A-8861E7CF575F}" dt="2025-09-02T16:12:03.026" v="146" actId="20577"/>
          <ac:spMkLst>
            <pc:docMk/>
            <pc:sldMk cId="0" sldId="268"/>
            <ac:spMk id="143" creationId="{00000000-0000-0000-0000-000000000000}"/>
          </ac:spMkLst>
        </pc:spChg>
        <pc:spChg chg="mod">
          <ac:chgData name="Teresa Swarthout" userId="2501f1c4df9ee7ad" providerId="LiveId" clId="{58353AB5-4D4B-49C1-8F0A-8861E7CF575F}" dt="2025-09-02T15:32:26.640" v="76" actId="1076"/>
          <ac:spMkLst>
            <pc:docMk/>
            <pc:sldMk cId="0" sldId="268"/>
            <ac:spMk id="145" creationId="{00000000-0000-0000-0000-000000000000}"/>
          </ac:spMkLst>
        </pc:spChg>
        <pc:spChg chg="mod">
          <ac:chgData name="Teresa Swarthout" userId="2501f1c4df9ee7ad" providerId="LiveId" clId="{58353AB5-4D4B-49C1-8F0A-8861E7CF575F}" dt="2025-09-02T15:28:00.671" v="9" actId="552"/>
          <ac:spMkLst>
            <pc:docMk/>
            <pc:sldMk cId="0" sldId="268"/>
            <ac:spMk id="146" creationId="{00000000-0000-0000-0000-000000000000}"/>
          </ac:spMkLst>
        </pc:spChg>
        <pc:spChg chg="add mod">
          <ac:chgData name="Teresa Swarthout" userId="2501f1c4df9ee7ad" providerId="LiveId" clId="{58353AB5-4D4B-49C1-8F0A-8861E7CF575F}" dt="2025-09-02T15:29:52.597" v="45" actId="1076"/>
          <ac:spMkLst>
            <pc:docMk/>
            <pc:sldMk cId="0" sldId="268"/>
            <ac:spMk id="154" creationId="{3E95C043-7DB0-1AD5-8959-6D625AE12DBC}"/>
          </ac:spMkLst>
        </pc:spChg>
        <pc:cxnChg chg="mod">
          <ac:chgData name="Teresa Swarthout" userId="2501f1c4df9ee7ad" providerId="LiveId" clId="{58353AB5-4D4B-49C1-8F0A-8861E7CF575F}" dt="2025-09-02T16:12:30.636" v="164" actId="1076"/>
          <ac:cxnSpMkLst>
            <pc:docMk/>
            <pc:sldMk cId="0" sldId="268"/>
            <ac:cxnSpMk id="17" creationId="{0A77511F-C147-E0AA-54B3-3BF791EE86C1}"/>
          </ac:cxnSpMkLst>
        </pc:cxnChg>
        <pc:cxnChg chg="mod">
          <ac:chgData name="Teresa Swarthout" userId="2501f1c4df9ee7ad" providerId="LiveId" clId="{58353AB5-4D4B-49C1-8F0A-8861E7CF575F}" dt="2025-09-02T16:12:30.636" v="164" actId="1076"/>
          <ac:cxnSpMkLst>
            <pc:docMk/>
            <pc:sldMk cId="0" sldId="268"/>
            <ac:cxnSpMk id="19" creationId="{D11C9022-58DD-983A-D9EF-FB7C4550604E}"/>
          </ac:cxnSpMkLst>
        </pc:cxnChg>
        <pc:cxnChg chg="mod">
          <ac:chgData name="Teresa Swarthout" userId="2501f1c4df9ee7ad" providerId="LiveId" clId="{58353AB5-4D4B-49C1-8F0A-8861E7CF575F}" dt="2025-09-02T15:31:54.842" v="69" actId="553"/>
          <ac:cxnSpMkLst>
            <pc:docMk/>
            <pc:sldMk cId="0" sldId="268"/>
            <ac:cxnSpMk id="49" creationId="{0D6E6141-18F0-9256-5223-25B6619729E5}"/>
          </ac:cxnSpMkLst>
        </pc:cxnChg>
        <pc:cxnChg chg="mod">
          <ac:chgData name="Teresa Swarthout" userId="2501f1c4df9ee7ad" providerId="LiveId" clId="{58353AB5-4D4B-49C1-8F0A-8861E7CF575F}" dt="2025-09-02T15:28:14.599" v="11" actId="12788"/>
          <ac:cxnSpMkLst>
            <pc:docMk/>
            <pc:sldMk cId="0" sldId="268"/>
            <ac:cxnSpMk id="52" creationId="{C4FFD6A0-3694-8B33-19BF-1D0F5A3287AF}"/>
          </ac:cxnSpMkLst>
        </pc:cxnChg>
        <pc:cxnChg chg="mod">
          <ac:chgData name="Teresa Swarthout" userId="2501f1c4df9ee7ad" providerId="LiveId" clId="{58353AB5-4D4B-49C1-8F0A-8861E7CF575F}" dt="2025-09-02T15:29:48.542" v="44" actId="14100"/>
          <ac:cxnSpMkLst>
            <pc:docMk/>
            <pc:sldMk cId="0" sldId="268"/>
            <ac:cxnSpMk id="54" creationId="{60CC8BEB-751D-C1B0-775B-4036A10FE0D1}"/>
          </ac:cxnSpMkLst>
        </pc:cxnChg>
        <pc:cxnChg chg="mod">
          <ac:chgData name="Teresa Swarthout" userId="2501f1c4df9ee7ad" providerId="LiveId" clId="{58353AB5-4D4B-49C1-8F0A-8861E7CF575F}" dt="2025-09-02T15:29:12.397" v="31" actId="1076"/>
          <ac:cxnSpMkLst>
            <pc:docMk/>
            <pc:sldMk cId="0" sldId="268"/>
            <ac:cxnSpMk id="138" creationId="{00000000-0000-0000-0000-000000000000}"/>
          </ac:cxnSpMkLst>
        </pc:cxnChg>
        <pc:cxnChg chg="mod">
          <ac:chgData name="Teresa Swarthout" userId="2501f1c4df9ee7ad" providerId="LiveId" clId="{58353AB5-4D4B-49C1-8F0A-8861E7CF575F}" dt="2025-09-02T15:30:49.814" v="59" actId="1076"/>
          <ac:cxnSpMkLst>
            <pc:docMk/>
            <pc:sldMk cId="0" sldId="268"/>
            <ac:cxnSpMk id="141" creationId="{00000000-0000-0000-0000-000000000000}"/>
          </ac:cxnSpMkLst>
        </pc:cxnChg>
        <pc:cxnChg chg="mod">
          <ac:chgData name="Teresa Swarthout" userId="2501f1c4df9ee7ad" providerId="LiveId" clId="{58353AB5-4D4B-49C1-8F0A-8861E7CF575F}" dt="2025-09-02T16:11:37.568" v="127" actId="1076"/>
          <ac:cxnSpMkLst>
            <pc:docMk/>
            <pc:sldMk cId="0" sldId="268"/>
            <ac:cxnSpMk id="144" creationId="{00000000-0000-0000-0000-000000000000}"/>
          </ac:cxnSpMkLst>
        </pc:cxnChg>
      </pc:sldChg>
      <pc:sldChg chg="del">
        <pc:chgData name="Teresa Swarthout" userId="2501f1c4df9ee7ad" providerId="LiveId" clId="{58353AB5-4D4B-49C1-8F0A-8861E7CF575F}" dt="2025-09-02T15:26:58.337" v="1" actId="2696"/>
        <pc:sldMkLst>
          <pc:docMk/>
          <pc:sldMk cId="0" sldId="269"/>
        </pc:sldMkLst>
      </pc:sldChg>
      <pc:sldChg chg="addSp delSp modSp add mod">
        <pc:chgData name="Teresa Swarthout" userId="2501f1c4df9ee7ad" providerId="LiveId" clId="{58353AB5-4D4B-49C1-8F0A-8861E7CF575F}" dt="2025-09-02T17:34:41.241" v="192" actId="20577"/>
        <pc:sldMkLst>
          <pc:docMk/>
          <pc:sldMk cId="391909219" sldId="269"/>
        </pc:sldMkLst>
        <pc:spChg chg="add del mod">
          <ac:chgData name="Teresa Swarthout" userId="2501f1c4df9ee7ad" providerId="LiveId" clId="{58353AB5-4D4B-49C1-8F0A-8861E7CF575F}" dt="2025-09-02T16:17:41.231" v="179" actId="478"/>
          <ac:spMkLst>
            <pc:docMk/>
            <pc:sldMk cId="391909219" sldId="269"/>
            <ac:spMk id="2" creationId="{20EF374B-991D-836A-491F-79BF58989664}"/>
          </ac:spMkLst>
        </pc:spChg>
        <pc:spChg chg="mod">
          <ac:chgData name="Teresa Swarthout" userId="2501f1c4df9ee7ad" providerId="LiveId" clId="{58353AB5-4D4B-49C1-8F0A-8861E7CF575F}" dt="2025-09-02T17:34:26.764" v="186" actId="20577"/>
          <ac:spMkLst>
            <pc:docMk/>
            <pc:sldMk cId="391909219" sldId="269"/>
            <ac:spMk id="46" creationId="{D590FD66-1B4F-CE3E-97E5-88C8F33954EC}"/>
          </ac:spMkLst>
        </pc:spChg>
        <pc:spChg chg="mod">
          <ac:chgData name="Teresa Swarthout" userId="2501f1c4df9ee7ad" providerId="LiveId" clId="{58353AB5-4D4B-49C1-8F0A-8861E7CF575F}" dt="2025-09-02T17:34:37.289" v="190" actId="20577"/>
          <ac:spMkLst>
            <pc:docMk/>
            <pc:sldMk cId="391909219" sldId="269"/>
            <ac:spMk id="47" creationId="{2ED71E5D-810D-28CA-C1BB-1ABF27D4F62F}"/>
          </ac:spMkLst>
        </pc:spChg>
        <pc:spChg chg="mod">
          <ac:chgData name="Teresa Swarthout" userId="2501f1c4df9ee7ad" providerId="LiveId" clId="{58353AB5-4D4B-49C1-8F0A-8861E7CF575F}" dt="2025-09-02T16:17:55.344" v="181"/>
          <ac:spMkLst>
            <pc:docMk/>
            <pc:sldMk cId="391909219" sldId="269"/>
            <ac:spMk id="48" creationId="{11492B93-A874-8689-C136-51C94B1B22B0}"/>
          </ac:spMkLst>
        </pc:spChg>
        <pc:spChg chg="mod">
          <ac:chgData name="Teresa Swarthout" userId="2501f1c4df9ee7ad" providerId="LiveId" clId="{58353AB5-4D4B-49C1-8F0A-8861E7CF575F}" dt="2025-09-02T17:34:41.241" v="192" actId="20577"/>
          <ac:spMkLst>
            <pc:docMk/>
            <pc:sldMk cId="391909219" sldId="269"/>
            <ac:spMk id="51" creationId="{772A3449-787B-0E48-DF56-DE863C2C8F6E}"/>
          </ac:spMkLst>
        </pc:spChg>
        <pc:spChg chg="mod">
          <ac:chgData name="Teresa Swarthout" userId="2501f1c4df9ee7ad" providerId="LiveId" clId="{58353AB5-4D4B-49C1-8F0A-8861E7CF575F}" dt="2025-09-02T17:34:33.943" v="188" actId="20577"/>
          <ac:spMkLst>
            <pc:docMk/>
            <pc:sldMk cId="391909219" sldId="269"/>
            <ac:spMk id="137" creationId="{7C70B1A8-0C69-D895-AFFE-C22ED2405CA5}"/>
          </ac:spMkLst>
        </pc:spChg>
        <pc:spChg chg="mod">
          <ac:chgData name="Teresa Swarthout" userId="2501f1c4df9ee7ad" providerId="LiveId" clId="{58353AB5-4D4B-49C1-8F0A-8861E7CF575F}" dt="2025-09-02T17:34:22.623" v="184" actId="20577"/>
          <ac:spMkLst>
            <pc:docMk/>
            <pc:sldMk cId="391909219" sldId="269"/>
            <ac:spMk id="140" creationId="{1EEA735C-0984-35C4-2114-73111FA0138D}"/>
          </ac:spMkLst>
        </pc:spChg>
      </pc:sldChg>
      <pc:sldChg chg="del">
        <pc:chgData name="Teresa Swarthout" userId="2501f1c4df9ee7ad" providerId="LiveId" clId="{58353AB5-4D4B-49C1-8F0A-8861E7CF575F}" dt="2025-09-02T15:26:58.337" v="1" actId="2696"/>
        <pc:sldMkLst>
          <pc:docMk/>
          <pc:sldMk cId="0" sldId="270"/>
        </pc:sldMkLst>
      </pc:sldChg>
      <pc:sldChg chg="del">
        <pc:chgData name="Teresa Swarthout" userId="2501f1c4df9ee7ad" providerId="LiveId" clId="{58353AB5-4D4B-49C1-8F0A-8861E7CF575F}" dt="2025-09-02T15:26:58.337" v="1" actId="2696"/>
        <pc:sldMkLst>
          <pc:docMk/>
          <pc:sldMk cId="0" sldId="271"/>
        </pc:sldMkLst>
      </pc:sldChg>
      <pc:sldChg chg="del">
        <pc:chgData name="Teresa Swarthout" userId="2501f1c4df9ee7ad" providerId="LiveId" clId="{58353AB5-4D4B-49C1-8F0A-8861E7CF575F}" dt="2025-09-02T15:26:58.337" v="1" actId="2696"/>
        <pc:sldMkLst>
          <pc:docMk/>
          <pc:sldMk cId="0" sldId="272"/>
        </pc:sldMkLst>
      </pc:sldChg>
      <pc:sldChg chg="del">
        <pc:chgData name="Teresa Swarthout" userId="2501f1c4df9ee7ad" providerId="LiveId" clId="{58353AB5-4D4B-49C1-8F0A-8861E7CF575F}" dt="2025-09-02T15:26:58.337" v="1" actId="2696"/>
        <pc:sldMkLst>
          <pc:docMk/>
          <pc:sldMk cId="0" sldId="273"/>
        </pc:sldMkLst>
      </pc:sldChg>
      <pc:sldChg chg="del">
        <pc:chgData name="Teresa Swarthout" userId="2501f1c4df9ee7ad" providerId="LiveId" clId="{58353AB5-4D4B-49C1-8F0A-8861E7CF575F}" dt="2025-09-02T15:26:58.337" v="1" actId="2696"/>
        <pc:sldMkLst>
          <pc:docMk/>
          <pc:sldMk cId="0" sldId="274"/>
        </pc:sldMkLst>
      </pc:sldChg>
      <pc:sldChg chg="del">
        <pc:chgData name="Teresa Swarthout" userId="2501f1c4df9ee7ad" providerId="LiveId" clId="{58353AB5-4D4B-49C1-8F0A-8861E7CF575F}" dt="2025-09-02T15:26:58.337" v="1" actId="2696"/>
        <pc:sldMkLst>
          <pc:docMk/>
          <pc:sldMk cId="0" sldId="275"/>
        </pc:sldMkLst>
      </pc:sldChg>
      <pc:sldChg chg="del">
        <pc:chgData name="Teresa Swarthout" userId="2501f1c4df9ee7ad" providerId="LiveId" clId="{58353AB5-4D4B-49C1-8F0A-8861E7CF575F}" dt="2025-09-02T15:26:58.337" v="1" actId="2696"/>
        <pc:sldMkLst>
          <pc:docMk/>
          <pc:sldMk cId="0" sldId="276"/>
        </pc:sldMkLst>
      </pc:sldChg>
      <pc:sldChg chg="del">
        <pc:chgData name="Teresa Swarthout" userId="2501f1c4df9ee7ad" providerId="LiveId" clId="{58353AB5-4D4B-49C1-8F0A-8861E7CF575F}" dt="2025-09-02T15:26:58.337" v="1" actId="2696"/>
        <pc:sldMkLst>
          <pc:docMk/>
          <pc:sldMk cId="0" sldId="277"/>
        </pc:sldMkLst>
      </pc:sldChg>
      <pc:sldChg chg="del">
        <pc:chgData name="Teresa Swarthout" userId="2501f1c4df9ee7ad" providerId="LiveId" clId="{58353AB5-4D4B-49C1-8F0A-8861E7CF575F}" dt="2025-09-02T15:26:58.337" v="1" actId="2696"/>
        <pc:sldMkLst>
          <pc:docMk/>
          <pc:sldMk cId="0" sldId="278"/>
        </pc:sldMkLst>
      </pc:sldChg>
      <pc:sldChg chg="del">
        <pc:chgData name="Teresa Swarthout" userId="2501f1c4df9ee7ad" providerId="LiveId" clId="{58353AB5-4D4B-49C1-8F0A-8861E7CF575F}" dt="2025-09-02T15:26:52.393" v="0" actId="2696"/>
        <pc:sldMkLst>
          <pc:docMk/>
          <pc:sldMk cId="3806278840" sldId="279"/>
        </pc:sldMkLst>
      </pc:sldChg>
      <pc:sldMasterChg chg="delSldLayout">
        <pc:chgData name="Teresa Swarthout" userId="2501f1c4df9ee7ad" providerId="LiveId" clId="{58353AB5-4D4B-49C1-8F0A-8861E7CF575F}" dt="2025-09-02T15:26:58.337" v="1" actId="2696"/>
        <pc:sldMasterMkLst>
          <pc:docMk/>
          <pc:sldMasterMk cId="0" sldId="2147483648"/>
        </pc:sldMasterMkLst>
        <pc:sldLayoutChg chg="del">
          <pc:chgData name="Teresa Swarthout" userId="2501f1c4df9ee7ad" providerId="LiveId" clId="{58353AB5-4D4B-49C1-8F0A-8861E7CF575F}" dt="2025-09-02T15:26:58.337" v="1" actId="2696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8A127E0D-70B7-2D8A-779C-FE9AAAEED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:notes">
            <a:extLst>
              <a:ext uri="{FF2B5EF4-FFF2-40B4-BE49-F238E27FC236}">
                <a16:creationId xmlns:a16="http://schemas.microsoft.com/office/drawing/2014/main" id="{BBE3DB3F-C901-831F-FDC5-A115AA96E6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4:notes">
            <a:extLst>
              <a:ext uri="{FF2B5EF4-FFF2-40B4-BE49-F238E27FC236}">
                <a16:creationId xmlns:a16="http://schemas.microsoft.com/office/drawing/2014/main" id="{192B9793-E2F2-2114-0FEE-016B8B07FF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This is what we’ve done so far!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34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E144DCF3-8F2D-F23B-FDDE-44A825803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>
            <a:extLst>
              <a:ext uri="{FF2B5EF4-FFF2-40B4-BE49-F238E27FC236}">
                <a16:creationId xmlns:a16="http://schemas.microsoft.com/office/drawing/2014/main" id="{7C70B1A8-0C69-D895-AFFE-C22ED2405CA5}"/>
              </a:ext>
            </a:extLst>
          </p:cNvPr>
          <p:cNvSpPr/>
          <p:nvPr/>
        </p:nvSpPr>
        <p:spPr>
          <a:xfrm>
            <a:off x="559617" y="756716"/>
            <a:ext cx="1725433" cy="6590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User’s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Repo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dirty="0">
                <a:solidFill>
                  <a:schemeClr val="lt1"/>
                </a:solidFill>
              </a:rPr>
              <a:t>(main)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14">
            <a:extLst>
              <a:ext uri="{FF2B5EF4-FFF2-40B4-BE49-F238E27FC236}">
                <a16:creationId xmlns:a16="http://schemas.microsoft.com/office/drawing/2014/main" id="{2CFBBB3F-5729-FCA3-C54E-0B71644BDA7A}"/>
              </a:ext>
            </a:extLst>
          </p:cNvPr>
          <p:cNvCxnSpPr>
            <a:cxnSpLocks/>
          </p:cNvCxnSpPr>
          <p:nvPr/>
        </p:nvCxnSpPr>
        <p:spPr>
          <a:xfrm>
            <a:off x="2754795" y="8675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14">
            <a:extLst>
              <a:ext uri="{FF2B5EF4-FFF2-40B4-BE49-F238E27FC236}">
                <a16:creationId xmlns:a16="http://schemas.microsoft.com/office/drawing/2014/main" id="{A4215C52-6B06-E1E9-04F7-349A24B14B77}"/>
              </a:ext>
            </a:extLst>
          </p:cNvPr>
          <p:cNvSpPr txBox="1"/>
          <p:nvPr/>
        </p:nvSpPr>
        <p:spPr>
          <a:xfrm>
            <a:off x="4236404" y="158675"/>
            <a:ext cx="2551044" cy="3693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LOCAL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4">
            <a:extLst>
              <a:ext uri="{FF2B5EF4-FFF2-40B4-BE49-F238E27FC236}">
                <a16:creationId xmlns:a16="http://schemas.microsoft.com/office/drawing/2014/main" id="{1EEA735C-0984-35C4-2114-73111FA0138D}"/>
              </a:ext>
            </a:extLst>
          </p:cNvPr>
          <p:cNvSpPr/>
          <p:nvPr/>
        </p:nvSpPr>
        <p:spPr>
          <a:xfrm>
            <a:off x="3222260" y="755598"/>
            <a:ext cx="1725433" cy="6590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User’s Local Repo</a:t>
            </a:r>
          </a:p>
          <a:p>
            <a:pPr lvl="0" algn="ctr">
              <a:buSzPts val="1400"/>
            </a:pPr>
            <a:r>
              <a:rPr lang="en-US" sz="1200" dirty="0">
                <a:solidFill>
                  <a:schemeClr val="lt1"/>
                </a:solidFill>
              </a:rPr>
              <a:t>(main)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14">
            <a:extLst>
              <a:ext uri="{FF2B5EF4-FFF2-40B4-BE49-F238E27FC236}">
                <a16:creationId xmlns:a16="http://schemas.microsoft.com/office/drawing/2014/main" id="{6A49F071-0BE7-71A1-045A-97B60A4B499A}"/>
              </a:ext>
            </a:extLst>
          </p:cNvPr>
          <p:cNvCxnSpPr>
            <a:cxnSpLocks/>
            <a:stCxn id="137" idx="3"/>
            <a:endCxn id="140" idx="1"/>
          </p:cNvCxnSpPr>
          <p:nvPr/>
        </p:nvCxnSpPr>
        <p:spPr>
          <a:xfrm flipV="1">
            <a:off x="2285050" y="1085106"/>
            <a:ext cx="937210" cy="1118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2" name="Google Shape;142;p14">
            <a:extLst>
              <a:ext uri="{FF2B5EF4-FFF2-40B4-BE49-F238E27FC236}">
                <a16:creationId xmlns:a16="http://schemas.microsoft.com/office/drawing/2014/main" id="{DE17398E-D69D-F67E-2046-2778A1489A9A}"/>
              </a:ext>
            </a:extLst>
          </p:cNvPr>
          <p:cNvSpPr txBox="1"/>
          <p:nvPr/>
        </p:nvSpPr>
        <p:spPr>
          <a:xfrm>
            <a:off x="2344042" y="755598"/>
            <a:ext cx="84283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CLONE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4">
            <a:extLst>
              <a:ext uri="{FF2B5EF4-FFF2-40B4-BE49-F238E27FC236}">
                <a16:creationId xmlns:a16="http://schemas.microsoft.com/office/drawing/2014/main" id="{E2062956-CAFB-B4D6-1D5F-D3A6A196E8AB}"/>
              </a:ext>
            </a:extLst>
          </p:cNvPr>
          <p:cNvSpPr/>
          <p:nvPr/>
        </p:nvSpPr>
        <p:spPr>
          <a:xfrm>
            <a:off x="6194057" y="755598"/>
            <a:ext cx="1725433" cy="6590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User’s Local Repo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Working Directory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(branch lesson-3)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14">
            <a:extLst>
              <a:ext uri="{FF2B5EF4-FFF2-40B4-BE49-F238E27FC236}">
                <a16:creationId xmlns:a16="http://schemas.microsoft.com/office/drawing/2014/main" id="{34FB899F-BD7A-1E8C-1503-50E4CE7AA6DB}"/>
              </a:ext>
            </a:extLst>
          </p:cNvPr>
          <p:cNvCxnSpPr>
            <a:cxnSpLocks/>
            <a:stCxn id="140" idx="3"/>
            <a:endCxn id="143" idx="1"/>
          </p:cNvCxnSpPr>
          <p:nvPr/>
        </p:nvCxnSpPr>
        <p:spPr>
          <a:xfrm>
            <a:off x="4947693" y="1085106"/>
            <a:ext cx="1246364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5" name="Google Shape;145;p14">
            <a:extLst>
              <a:ext uri="{FF2B5EF4-FFF2-40B4-BE49-F238E27FC236}">
                <a16:creationId xmlns:a16="http://schemas.microsoft.com/office/drawing/2014/main" id="{0049BE4C-360E-7B40-7A4A-46CA10A80AEE}"/>
              </a:ext>
            </a:extLst>
          </p:cNvPr>
          <p:cNvSpPr txBox="1"/>
          <p:nvPr/>
        </p:nvSpPr>
        <p:spPr>
          <a:xfrm>
            <a:off x="5063310" y="756716"/>
            <a:ext cx="95547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4">
            <a:extLst>
              <a:ext uri="{FF2B5EF4-FFF2-40B4-BE49-F238E27FC236}">
                <a16:creationId xmlns:a16="http://schemas.microsoft.com/office/drawing/2014/main" id="{B8E05813-B667-04CD-194C-A292844EA6F2}"/>
              </a:ext>
            </a:extLst>
          </p:cNvPr>
          <p:cNvSpPr txBox="1"/>
          <p:nvPr/>
        </p:nvSpPr>
        <p:spPr>
          <a:xfrm>
            <a:off x="559617" y="201330"/>
            <a:ext cx="1709530" cy="36933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REMOTE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2;p16">
            <a:extLst>
              <a:ext uri="{FF2B5EF4-FFF2-40B4-BE49-F238E27FC236}">
                <a16:creationId xmlns:a16="http://schemas.microsoft.com/office/drawing/2014/main" id="{86CBB409-4174-33DD-460D-D63D30919C11}"/>
              </a:ext>
            </a:extLst>
          </p:cNvPr>
          <p:cNvSpPr/>
          <p:nvPr/>
        </p:nvSpPr>
        <p:spPr>
          <a:xfrm>
            <a:off x="6194057" y="1835547"/>
            <a:ext cx="1725433" cy="6590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SzPts val="1400"/>
            </a:pPr>
            <a:r>
              <a:rPr lang="en-US" sz="1200" dirty="0">
                <a:solidFill>
                  <a:schemeClr val="lt1"/>
                </a:solidFill>
              </a:rPr>
              <a:t>User’s Local Repo</a:t>
            </a:r>
            <a:endParaRPr lang="en-US" sz="1200" dirty="0"/>
          </a:p>
          <a:p>
            <a:pPr lvl="0" algn="ctr">
              <a:buSzPts val="1400"/>
            </a:pPr>
            <a:r>
              <a:rPr lang="en-US" sz="1200" dirty="0">
                <a:solidFill>
                  <a:schemeClr val="lt1"/>
                </a:solidFill>
              </a:rPr>
              <a:t>Staging Area</a:t>
            </a:r>
          </a:p>
          <a:p>
            <a:pPr lvl="0" algn="ctr">
              <a:buSzPts val="1400"/>
            </a:pPr>
            <a:r>
              <a:rPr lang="en-US" sz="1200" dirty="0">
                <a:solidFill>
                  <a:schemeClr val="lt1"/>
                </a:solidFill>
              </a:rPr>
              <a:t>(branch lesson-3)</a:t>
            </a:r>
            <a:endParaRPr lang="en-US" sz="12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63;p16">
            <a:extLst>
              <a:ext uri="{FF2B5EF4-FFF2-40B4-BE49-F238E27FC236}">
                <a16:creationId xmlns:a16="http://schemas.microsoft.com/office/drawing/2014/main" id="{E23E3454-ECDC-A323-D35B-FAAA1AA02EE6}"/>
              </a:ext>
            </a:extLst>
          </p:cNvPr>
          <p:cNvCxnSpPr>
            <a:cxnSpLocks/>
            <a:stCxn id="143" idx="2"/>
            <a:endCxn id="16" idx="0"/>
          </p:cNvCxnSpPr>
          <p:nvPr/>
        </p:nvCxnSpPr>
        <p:spPr>
          <a:xfrm>
            <a:off x="7056774" y="1414614"/>
            <a:ext cx="0" cy="420933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" name="Google Shape;164;p16">
            <a:extLst>
              <a:ext uri="{FF2B5EF4-FFF2-40B4-BE49-F238E27FC236}">
                <a16:creationId xmlns:a16="http://schemas.microsoft.com/office/drawing/2014/main" id="{3D4B9D5C-CEAD-3223-D167-3AB549E0C1B5}"/>
              </a:ext>
            </a:extLst>
          </p:cNvPr>
          <p:cNvSpPr txBox="1"/>
          <p:nvPr/>
        </p:nvSpPr>
        <p:spPr>
          <a:xfrm>
            <a:off x="7056773" y="1471192"/>
            <a:ext cx="84283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65;p16">
            <a:extLst>
              <a:ext uri="{FF2B5EF4-FFF2-40B4-BE49-F238E27FC236}">
                <a16:creationId xmlns:a16="http://schemas.microsoft.com/office/drawing/2014/main" id="{B5BB4432-3FED-E463-4A4D-FAD24A2B50CC}"/>
              </a:ext>
            </a:extLst>
          </p:cNvPr>
          <p:cNvCxnSpPr>
            <a:cxnSpLocks/>
            <a:stCxn id="16" idx="2"/>
            <a:endCxn id="48" idx="0"/>
          </p:cNvCxnSpPr>
          <p:nvPr/>
        </p:nvCxnSpPr>
        <p:spPr>
          <a:xfrm>
            <a:off x="7056774" y="2494563"/>
            <a:ext cx="0" cy="420933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" name="Google Shape;166;p16">
            <a:extLst>
              <a:ext uri="{FF2B5EF4-FFF2-40B4-BE49-F238E27FC236}">
                <a16:creationId xmlns:a16="http://schemas.microsoft.com/office/drawing/2014/main" id="{ACB205CB-195F-989F-CC88-D7C26956F90D}"/>
              </a:ext>
            </a:extLst>
          </p:cNvPr>
          <p:cNvSpPr txBox="1"/>
          <p:nvPr/>
        </p:nvSpPr>
        <p:spPr>
          <a:xfrm>
            <a:off x="7056773" y="2525164"/>
            <a:ext cx="10104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241;p23">
            <a:extLst>
              <a:ext uri="{FF2B5EF4-FFF2-40B4-BE49-F238E27FC236}">
                <a16:creationId xmlns:a16="http://schemas.microsoft.com/office/drawing/2014/main" id="{D590FD66-1B4F-CE3E-97E5-88C8F33954EC}"/>
              </a:ext>
            </a:extLst>
          </p:cNvPr>
          <p:cNvSpPr/>
          <p:nvPr/>
        </p:nvSpPr>
        <p:spPr>
          <a:xfrm>
            <a:off x="3238094" y="4197528"/>
            <a:ext cx="1725433" cy="651673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User’s Local Repo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(main)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242;p23">
            <a:extLst>
              <a:ext uri="{FF2B5EF4-FFF2-40B4-BE49-F238E27FC236}">
                <a16:creationId xmlns:a16="http://schemas.microsoft.com/office/drawing/2014/main" id="{2ED71E5D-810D-28CA-C1BB-1ABF27D4F62F}"/>
              </a:ext>
            </a:extLst>
          </p:cNvPr>
          <p:cNvSpPr/>
          <p:nvPr/>
        </p:nvSpPr>
        <p:spPr>
          <a:xfrm>
            <a:off x="559617" y="2894501"/>
            <a:ext cx="1725433" cy="6937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User’s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Repo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(branch lesson-3)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243;p23">
            <a:extLst>
              <a:ext uri="{FF2B5EF4-FFF2-40B4-BE49-F238E27FC236}">
                <a16:creationId xmlns:a16="http://schemas.microsoft.com/office/drawing/2014/main" id="{11492B93-A874-8689-C136-51C94B1B22B0}"/>
              </a:ext>
            </a:extLst>
          </p:cNvPr>
          <p:cNvSpPr/>
          <p:nvPr/>
        </p:nvSpPr>
        <p:spPr>
          <a:xfrm>
            <a:off x="6194057" y="2915496"/>
            <a:ext cx="1725433" cy="6590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SzPts val="1400"/>
            </a:pPr>
            <a:r>
              <a:rPr lang="en-US" sz="1200" dirty="0">
                <a:solidFill>
                  <a:schemeClr val="lt1"/>
                </a:solidFill>
              </a:rPr>
              <a:t>User’s Local Repo</a:t>
            </a:r>
            <a:endParaRPr lang="en-US" sz="1200" dirty="0"/>
          </a:p>
          <a:p>
            <a:pPr lvl="0" algn="ctr">
              <a:buSzPts val="1400"/>
            </a:pPr>
            <a:r>
              <a:rPr lang="en-US" sz="1200" dirty="0">
                <a:solidFill>
                  <a:schemeClr val="lt1"/>
                </a:solidFill>
              </a:rPr>
              <a:t>Working Directory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(branch lesson-3)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244;p23">
            <a:extLst>
              <a:ext uri="{FF2B5EF4-FFF2-40B4-BE49-F238E27FC236}">
                <a16:creationId xmlns:a16="http://schemas.microsoft.com/office/drawing/2014/main" id="{7EEB3398-CBC5-E198-2644-D49B9A33A5A4}"/>
              </a:ext>
            </a:extLst>
          </p:cNvPr>
          <p:cNvCxnSpPr>
            <a:cxnSpLocks/>
            <a:stCxn id="48" idx="1"/>
            <a:endCxn id="47" idx="3"/>
          </p:cNvCxnSpPr>
          <p:nvPr/>
        </p:nvCxnSpPr>
        <p:spPr>
          <a:xfrm flipH="1" flipV="1">
            <a:off x="2285050" y="3241391"/>
            <a:ext cx="3909007" cy="3613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0" name="Google Shape;245;p23">
            <a:extLst>
              <a:ext uri="{FF2B5EF4-FFF2-40B4-BE49-F238E27FC236}">
                <a16:creationId xmlns:a16="http://schemas.microsoft.com/office/drawing/2014/main" id="{D257F93C-69DC-CDEF-5FF6-4C34A8DDE18F}"/>
              </a:ext>
            </a:extLst>
          </p:cNvPr>
          <p:cNvSpPr txBox="1"/>
          <p:nvPr/>
        </p:nvSpPr>
        <p:spPr>
          <a:xfrm>
            <a:off x="3697508" y="2935910"/>
            <a:ext cx="10104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246;p23">
            <a:extLst>
              <a:ext uri="{FF2B5EF4-FFF2-40B4-BE49-F238E27FC236}">
                <a16:creationId xmlns:a16="http://schemas.microsoft.com/office/drawing/2014/main" id="{772A3449-787B-0E48-DF56-DE863C2C8F6E}"/>
              </a:ext>
            </a:extLst>
          </p:cNvPr>
          <p:cNvSpPr/>
          <p:nvPr/>
        </p:nvSpPr>
        <p:spPr>
          <a:xfrm>
            <a:off x="559617" y="4197528"/>
            <a:ext cx="1725433" cy="65167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User’s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Repo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SzPts val="1400"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dirty="0">
                <a:solidFill>
                  <a:schemeClr val="lt1"/>
                </a:solidFill>
              </a:rPr>
              <a:t>main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247;p23">
            <a:extLst>
              <a:ext uri="{FF2B5EF4-FFF2-40B4-BE49-F238E27FC236}">
                <a16:creationId xmlns:a16="http://schemas.microsoft.com/office/drawing/2014/main" id="{E591DFE3-7C7E-74FD-C237-7568B6B62FAC}"/>
              </a:ext>
            </a:extLst>
          </p:cNvPr>
          <p:cNvCxnSpPr>
            <a:cxnSpLocks/>
          </p:cNvCxnSpPr>
          <p:nvPr/>
        </p:nvCxnSpPr>
        <p:spPr>
          <a:xfrm>
            <a:off x="1422333" y="3588281"/>
            <a:ext cx="0" cy="609247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3" name="Google Shape;248;p23">
            <a:extLst>
              <a:ext uri="{FF2B5EF4-FFF2-40B4-BE49-F238E27FC236}">
                <a16:creationId xmlns:a16="http://schemas.microsoft.com/office/drawing/2014/main" id="{F94BCE1E-0D2E-0A37-CD75-8E883F2C6113}"/>
              </a:ext>
            </a:extLst>
          </p:cNvPr>
          <p:cNvSpPr txBox="1"/>
          <p:nvPr/>
        </p:nvSpPr>
        <p:spPr>
          <a:xfrm>
            <a:off x="1457826" y="3719864"/>
            <a:ext cx="10104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Google Shape;249;p23">
            <a:extLst>
              <a:ext uri="{FF2B5EF4-FFF2-40B4-BE49-F238E27FC236}">
                <a16:creationId xmlns:a16="http://schemas.microsoft.com/office/drawing/2014/main" id="{804413AF-1837-BBFE-DABE-BFFC0F96DBB6}"/>
              </a:ext>
            </a:extLst>
          </p:cNvPr>
          <p:cNvCxnSpPr>
            <a:cxnSpLocks/>
            <a:stCxn id="51" idx="3"/>
            <a:endCxn id="46" idx="1"/>
          </p:cNvCxnSpPr>
          <p:nvPr/>
        </p:nvCxnSpPr>
        <p:spPr>
          <a:xfrm>
            <a:off x="2285050" y="4523365"/>
            <a:ext cx="953044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4" name="Google Shape;245;p23">
            <a:extLst>
              <a:ext uri="{FF2B5EF4-FFF2-40B4-BE49-F238E27FC236}">
                <a16:creationId xmlns:a16="http://schemas.microsoft.com/office/drawing/2014/main" id="{349A07A5-E974-E550-48A7-31DB398DDA75}"/>
              </a:ext>
            </a:extLst>
          </p:cNvPr>
          <p:cNvSpPr txBox="1"/>
          <p:nvPr/>
        </p:nvSpPr>
        <p:spPr>
          <a:xfrm>
            <a:off x="2427371" y="4244445"/>
            <a:ext cx="10104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9092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75</Words>
  <Application>Microsoft Office PowerPoint</Application>
  <PresentationFormat>On-screen Show (16:9)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Teresa Swarthout</dc:creator>
  <cp:lastModifiedBy>Teresa Swarthout</cp:lastModifiedBy>
  <cp:revision>2</cp:revision>
  <dcterms:modified xsi:type="dcterms:W3CDTF">2025-09-02T17:34:53Z</dcterms:modified>
</cp:coreProperties>
</file>