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70" r:id="rId2"/>
    <p:sldId id="271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gNpvLgIKuCb3di2fCv9iBndn6C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B276B-C67E-4CC7-996E-03DF92B673C3}" v="5" dt="2025-10-05T20:24:35.4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826" y="12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42" Type="http://schemas.microsoft.com/office/2016/11/relationships/changesInfo" Target="changesInfos/changesInfo1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37" Type="http://customschemas.google.com/relationships/presentationmetadata" Target="metadata"/><Relationship Id="rId4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resa Swarthout" userId="2501f1c4df9ee7ad" providerId="LiveId" clId="{24F98B00-3D5F-4008-B75D-17C9EF4F9B72}"/>
    <pc:docChg chg="custSel delSld modSld">
      <pc:chgData name="Teresa Swarthout" userId="2501f1c4df9ee7ad" providerId="LiveId" clId="{24F98B00-3D5F-4008-B75D-17C9EF4F9B72}" dt="2025-10-05T20:24:39.445" v="179" actId="1076"/>
      <pc:docMkLst>
        <pc:docMk/>
      </pc:docMkLst>
      <pc:sldChg chg="del">
        <pc:chgData name="Teresa Swarthout" userId="2501f1c4df9ee7ad" providerId="LiveId" clId="{24F98B00-3D5F-4008-B75D-17C9EF4F9B72}" dt="2025-10-05T17:34:36.280" v="0" actId="2696"/>
        <pc:sldMkLst>
          <pc:docMk/>
          <pc:sldMk cId="391909219" sldId="269"/>
        </pc:sldMkLst>
      </pc:sldChg>
      <pc:sldChg chg="addSp modSp mod">
        <pc:chgData name="Teresa Swarthout" userId="2501f1c4df9ee7ad" providerId="LiveId" clId="{24F98B00-3D5F-4008-B75D-17C9EF4F9B72}" dt="2025-10-05T20:24:26.887" v="177" actId="1076"/>
        <pc:sldMkLst>
          <pc:docMk/>
          <pc:sldMk cId="2577660865" sldId="270"/>
        </pc:sldMkLst>
        <pc:spChg chg="add mod">
          <ac:chgData name="Teresa Swarthout" userId="2501f1c4df9ee7ad" providerId="LiveId" clId="{24F98B00-3D5F-4008-B75D-17C9EF4F9B72}" dt="2025-10-05T20:13:29.051" v="2" actId="571"/>
          <ac:spMkLst>
            <pc:docMk/>
            <pc:sldMk cId="2577660865" sldId="270"/>
            <ac:spMk id="2" creationId="{4E035320-3D26-959F-C249-112645A38376}"/>
          </ac:spMkLst>
        </pc:spChg>
        <pc:spChg chg="mod">
          <ac:chgData name="Teresa Swarthout" userId="2501f1c4df9ee7ad" providerId="LiveId" clId="{24F98B00-3D5F-4008-B75D-17C9EF4F9B72}" dt="2025-10-05T20:24:21.931" v="176" actId="164"/>
          <ac:spMkLst>
            <pc:docMk/>
            <pc:sldMk cId="2577660865" sldId="270"/>
            <ac:spMk id="3" creationId="{FA7F0C7B-A9D2-C9EC-FE45-4AF32EC8B793}"/>
          </ac:spMkLst>
        </pc:spChg>
        <pc:spChg chg="mod">
          <ac:chgData name="Teresa Swarthout" userId="2501f1c4df9ee7ad" providerId="LiveId" clId="{24F98B00-3D5F-4008-B75D-17C9EF4F9B72}" dt="2025-10-05T20:24:21.931" v="176" actId="164"/>
          <ac:spMkLst>
            <pc:docMk/>
            <pc:sldMk cId="2577660865" sldId="270"/>
            <ac:spMk id="4" creationId="{9878474B-C0C8-4FD1-CC90-9D2CCA457CF4}"/>
          </ac:spMkLst>
        </pc:spChg>
        <pc:spChg chg="add mod">
          <ac:chgData name="Teresa Swarthout" userId="2501f1c4df9ee7ad" providerId="LiveId" clId="{24F98B00-3D5F-4008-B75D-17C9EF4F9B72}" dt="2025-10-05T20:13:29.051" v="2" actId="571"/>
          <ac:spMkLst>
            <pc:docMk/>
            <pc:sldMk cId="2577660865" sldId="270"/>
            <ac:spMk id="6" creationId="{DA44E5A3-BEB4-F545-B2EF-B1512C22427E}"/>
          </ac:spMkLst>
        </pc:spChg>
        <pc:spChg chg="add mod">
          <ac:chgData name="Teresa Swarthout" userId="2501f1c4df9ee7ad" providerId="LiveId" clId="{24F98B00-3D5F-4008-B75D-17C9EF4F9B72}" dt="2025-10-05T20:13:29.051" v="2" actId="571"/>
          <ac:spMkLst>
            <pc:docMk/>
            <pc:sldMk cId="2577660865" sldId="270"/>
            <ac:spMk id="7" creationId="{046AA6D8-D612-6EDB-E1DA-E371FE79D816}"/>
          </ac:spMkLst>
        </pc:spChg>
        <pc:spChg chg="add mod">
          <ac:chgData name="Teresa Swarthout" userId="2501f1c4df9ee7ad" providerId="LiveId" clId="{24F98B00-3D5F-4008-B75D-17C9EF4F9B72}" dt="2025-10-05T20:13:29.051" v="2" actId="571"/>
          <ac:spMkLst>
            <pc:docMk/>
            <pc:sldMk cId="2577660865" sldId="270"/>
            <ac:spMk id="9" creationId="{A1CA850F-5A3C-07F5-68FA-35BB99763BC5}"/>
          </ac:spMkLst>
        </pc:spChg>
        <pc:spChg chg="mod">
          <ac:chgData name="Teresa Swarthout" userId="2501f1c4df9ee7ad" providerId="LiveId" clId="{24F98B00-3D5F-4008-B75D-17C9EF4F9B72}" dt="2025-10-05T20:24:21.931" v="176" actId="164"/>
          <ac:spMkLst>
            <pc:docMk/>
            <pc:sldMk cId="2577660865" sldId="270"/>
            <ac:spMk id="10" creationId="{C9CB3FC5-DBE4-A576-5280-9722BDC76DB5}"/>
          </ac:spMkLst>
        </pc:spChg>
        <pc:spChg chg="mod">
          <ac:chgData name="Teresa Swarthout" userId="2501f1c4df9ee7ad" providerId="LiveId" clId="{24F98B00-3D5F-4008-B75D-17C9EF4F9B72}" dt="2025-10-05T20:24:21.931" v="176" actId="164"/>
          <ac:spMkLst>
            <pc:docMk/>
            <pc:sldMk cId="2577660865" sldId="270"/>
            <ac:spMk id="12" creationId="{4D107AD4-AC25-0D8C-98C9-82C227D6B286}"/>
          </ac:spMkLst>
        </pc:spChg>
        <pc:spChg chg="mod">
          <ac:chgData name="Teresa Swarthout" userId="2501f1c4df9ee7ad" providerId="LiveId" clId="{24F98B00-3D5F-4008-B75D-17C9EF4F9B72}" dt="2025-10-05T20:24:21.931" v="176" actId="164"/>
          <ac:spMkLst>
            <pc:docMk/>
            <pc:sldMk cId="2577660865" sldId="270"/>
            <ac:spMk id="23" creationId="{3681EED3-B338-5764-8941-E1E02292132D}"/>
          </ac:spMkLst>
        </pc:spChg>
        <pc:spChg chg="mod">
          <ac:chgData name="Teresa Swarthout" userId="2501f1c4df9ee7ad" providerId="LiveId" clId="{24F98B00-3D5F-4008-B75D-17C9EF4F9B72}" dt="2025-10-05T20:24:21.931" v="176" actId="164"/>
          <ac:spMkLst>
            <pc:docMk/>
            <pc:sldMk cId="2577660865" sldId="270"/>
            <ac:spMk id="24" creationId="{3DEFA680-8417-2CFA-ED1A-17430226F6D6}"/>
          </ac:spMkLst>
        </pc:spChg>
        <pc:spChg chg="mod">
          <ac:chgData name="Teresa Swarthout" userId="2501f1c4df9ee7ad" providerId="LiveId" clId="{24F98B00-3D5F-4008-B75D-17C9EF4F9B72}" dt="2025-10-05T20:24:21.931" v="176" actId="164"/>
          <ac:spMkLst>
            <pc:docMk/>
            <pc:sldMk cId="2577660865" sldId="270"/>
            <ac:spMk id="25" creationId="{EA31DF96-BC6A-43D8-8B67-521CE6E5CCA0}"/>
          </ac:spMkLst>
        </pc:spChg>
        <pc:spChg chg="mod">
          <ac:chgData name="Teresa Swarthout" userId="2501f1c4df9ee7ad" providerId="LiveId" clId="{24F98B00-3D5F-4008-B75D-17C9EF4F9B72}" dt="2025-10-05T20:24:21.931" v="176" actId="164"/>
          <ac:spMkLst>
            <pc:docMk/>
            <pc:sldMk cId="2577660865" sldId="270"/>
            <ac:spMk id="27" creationId="{427CD2BA-86AC-4EF9-F386-AC55B1D5145C}"/>
          </ac:spMkLst>
        </pc:spChg>
        <pc:spChg chg="mod">
          <ac:chgData name="Teresa Swarthout" userId="2501f1c4df9ee7ad" providerId="LiveId" clId="{24F98B00-3D5F-4008-B75D-17C9EF4F9B72}" dt="2025-10-05T20:24:21.931" v="176" actId="164"/>
          <ac:spMkLst>
            <pc:docMk/>
            <pc:sldMk cId="2577660865" sldId="270"/>
            <ac:spMk id="137" creationId="{03B887C9-F1D8-8BC5-1C49-43068E82784E}"/>
          </ac:spMkLst>
        </pc:spChg>
        <pc:grpChg chg="add mod">
          <ac:chgData name="Teresa Swarthout" userId="2501f1c4df9ee7ad" providerId="LiveId" clId="{24F98B00-3D5F-4008-B75D-17C9EF4F9B72}" dt="2025-10-05T20:24:26.887" v="177" actId="1076"/>
          <ac:grpSpMkLst>
            <pc:docMk/>
            <pc:sldMk cId="2577660865" sldId="270"/>
            <ac:grpSpMk id="2" creationId="{251BAC44-972F-90DE-BA20-A861ABEE61AF}"/>
          </ac:grpSpMkLst>
        </pc:grpChg>
        <pc:cxnChg chg="add mod">
          <ac:chgData name="Teresa Swarthout" userId="2501f1c4df9ee7ad" providerId="LiveId" clId="{24F98B00-3D5F-4008-B75D-17C9EF4F9B72}" dt="2025-10-05T20:13:29.051" v="2" actId="571"/>
          <ac:cxnSpMkLst>
            <pc:docMk/>
            <pc:sldMk cId="2577660865" sldId="270"/>
            <ac:cxnSpMk id="5" creationId="{2845218C-7A53-F0EA-734D-35BCEFCD340E}"/>
          </ac:cxnSpMkLst>
        </pc:cxnChg>
        <pc:cxnChg chg="mod">
          <ac:chgData name="Teresa Swarthout" userId="2501f1c4df9ee7ad" providerId="LiveId" clId="{24F98B00-3D5F-4008-B75D-17C9EF4F9B72}" dt="2025-10-05T20:14:01.345" v="4" actId="12788"/>
          <ac:cxnSpMkLst>
            <pc:docMk/>
            <pc:sldMk cId="2577660865" sldId="270"/>
            <ac:cxnSpMk id="8" creationId="{058E85AE-F7A8-AF17-4655-2C3F06831BA9}"/>
          </ac:cxnSpMkLst>
        </pc:cxnChg>
        <pc:cxnChg chg="mod">
          <ac:chgData name="Teresa Swarthout" userId="2501f1c4df9ee7ad" providerId="LiveId" clId="{24F98B00-3D5F-4008-B75D-17C9EF4F9B72}" dt="2025-10-05T20:14:18.720" v="8" actId="14100"/>
          <ac:cxnSpMkLst>
            <pc:docMk/>
            <pc:sldMk cId="2577660865" sldId="270"/>
            <ac:cxnSpMk id="22" creationId="{9278AACD-5CCF-9A15-AE44-4485C4A637C1}"/>
          </ac:cxnSpMkLst>
        </pc:cxnChg>
        <pc:cxnChg chg="mod">
          <ac:chgData name="Teresa Swarthout" userId="2501f1c4df9ee7ad" providerId="LiveId" clId="{24F98B00-3D5F-4008-B75D-17C9EF4F9B72}" dt="2025-10-05T20:13:41.876" v="3" actId="12788"/>
          <ac:cxnSpMkLst>
            <pc:docMk/>
            <pc:sldMk cId="2577660865" sldId="270"/>
            <ac:cxnSpMk id="52" creationId="{888389BC-EE02-2482-8751-1426A02B46EC}"/>
          </ac:cxnSpMkLst>
        </pc:cxnChg>
      </pc:sldChg>
      <pc:sldChg chg="addSp delSp modSp mod">
        <pc:chgData name="Teresa Swarthout" userId="2501f1c4df9ee7ad" providerId="LiveId" clId="{24F98B00-3D5F-4008-B75D-17C9EF4F9B72}" dt="2025-10-05T20:24:39.445" v="179" actId="1076"/>
        <pc:sldMkLst>
          <pc:docMk/>
          <pc:sldMk cId="661975633" sldId="271"/>
        </pc:sldMkLst>
        <pc:spChg chg="mod">
          <ac:chgData name="Teresa Swarthout" userId="2501f1c4df9ee7ad" providerId="LiveId" clId="{24F98B00-3D5F-4008-B75D-17C9EF4F9B72}" dt="2025-10-05T20:24:35.464" v="178" actId="164"/>
          <ac:spMkLst>
            <pc:docMk/>
            <pc:sldMk cId="661975633" sldId="271"/>
            <ac:spMk id="2" creationId="{5E1FE2EB-68C1-8CB8-2D72-48D25F39128D}"/>
          </ac:spMkLst>
        </pc:spChg>
        <pc:spChg chg="mod">
          <ac:chgData name="Teresa Swarthout" userId="2501f1c4df9ee7ad" providerId="LiveId" clId="{24F98B00-3D5F-4008-B75D-17C9EF4F9B72}" dt="2025-10-05T20:24:35.464" v="178" actId="164"/>
          <ac:spMkLst>
            <pc:docMk/>
            <pc:sldMk cId="661975633" sldId="271"/>
            <ac:spMk id="3" creationId="{B3E56A40-F16C-3762-4477-F5EBBE4BF16D}"/>
          </ac:spMkLst>
        </pc:spChg>
        <pc:spChg chg="mod">
          <ac:chgData name="Teresa Swarthout" userId="2501f1c4df9ee7ad" providerId="LiveId" clId="{24F98B00-3D5F-4008-B75D-17C9EF4F9B72}" dt="2025-10-05T20:24:35.464" v="178" actId="164"/>
          <ac:spMkLst>
            <pc:docMk/>
            <pc:sldMk cId="661975633" sldId="271"/>
            <ac:spMk id="4" creationId="{52176130-8568-4E55-B8ED-32A45FC7329F}"/>
          </ac:spMkLst>
        </pc:spChg>
        <pc:spChg chg="add mod">
          <ac:chgData name="Teresa Swarthout" userId="2501f1c4df9ee7ad" providerId="LiveId" clId="{24F98B00-3D5F-4008-B75D-17C9EF4F9B72}" dt="2025-10-05T20:24:35.464" v="178" actId="164"/>
          <ac:spMkLst>
            <pc:docMk/>
            <pc:sldMk cId="661975633" sldId="271"/>
            <ac:spMk id="5" creationId="{43BC15A3-274F-27C9-268A-DB7A7D3C1025}"/>
          </ac:spMkLst>
        </pc:spChg>
        <pc:spChg chg="mod">
          <ac:chgData name="Teresa Swarthout" userId="2501f1c4df9ee7ad" providerId="LiveId" clId="{24F98B00-3D5F-4008-B75D-17C9EF4F9B72}" dt="2025-10-05T20:24:35.464" v="178" actId="164"/>
          <ac:spMkLst>
            <pc:docMk/>
            <pc:sldMk cId="661975633" sldId="271"/>
            <ac:spMk id="10" creationId="{C4846C0C-94C8-1A3B-9376-9BDD717B0DB2}"/>
          </ac:spMkLst>
        </pc:spChg>
        <pc:spChg chg="mod">
          <ac:chgData name="Teresa Swarthout" userId="2501f1c4df9ee7ad" providerId="LiveId" clId="{24F98B00-3D5F-4008-B75D-17C9EF4F9B72}" dt="2025-10-05T20:24:35.464" v="178" actId="164"/>
          <ac:spMkLst>
            <pc:docMk/>
            <pc:sldMk cId="661975633" sldId="271"/>
            <ac:spMk id="23" creationId="{00B01F52-4454-46FF-932F-92C720A98EED}"/>
          </ac:spMkLst>
        </pc:spChg>
        <pc:spChg chg="mod">
          <ac:chgData name="Teresa Swarthout" userId="2501f1c4df9ee7ad" providerId="LiveId" clId="{24F98B00-3D5F-4008-B75D-17C9EF4F9B72}" dt="2025-10-05T20:24:35.464" v="178" actId="164"/>
          <ac:spMkLst>
            <pc:docMk/>
            <pc:sldMk cId="661975633" sldId="271"/>
            <ac:spMk id="24" creationId="{E21F2A5F-52D4-493E-9894-40D0195DEDDE}"/>
          </ac:spMkLst>
        </pc:spChg>
        <pc:spChg chg="mod">
          <ac:chgData name="Teresa Swarthout" userId="2501f1c4df9ee7ad" providerId="LiveId" clId="{24F98B00-3D5F-4008-B75D-17C9EF4F9B72}" dt="2025-10-05T20:24:35.464" v="178" actId="164"/>
          <ac:spMkLst>
            <pc:docMk/>
            <pc:sldMk cId="661975633" sldId="271"/>
            <ac:spMk id="25" creationId="{404A725A-ACB8-6863-C091-2CDBF4BB3A52}"/>
          </ac:spMkLst>
        </pc:spChg>
        <pc:spChg chg="del">
          <ac:chgData name="Teresa Swarthout" userId="2501f1c4df9ee7ad" providerId="LiveId" clId="{24F98B00-3D5F-4008-B75D-17C9EF4F9B72}" dt="2025-10-05T20:17:42.242" v="69" actId="478"/>
          <ac:spMkLst>
            <pc:docMk/>
            <pc:sldMk cId="661975633" sldId="271"/>
            <ac:spMk id="27" creationId="{CF2CB37B-E75C-FAB0-2672-E8D2249D0953}"/>
          </ac:spMkLst>
        </pc:spChg>
        <pc:spChg chg="mod">
          <ac:chgData name="Teresa Swarthout" userId="2501f1c4df9ee7ad" providerId="LiveId" clId="{24F98B00-3D5F-4008-B75D-17C9EF4F9B72}" dt="2025-10-05T20:24:35.464" v="178" actId="164"/>
          <ac:spMkLst>
            <pc:docMk/>
            <pc:sldMk cId="661975633" sldId="271"/>
            <ac:spMk id="137" creationId="{2FB62182-889E-0A98-657E-ABDBE9665F19}"/>
          </ac:spMkLst>
        </pc:spChg>
        <pc:grpChg chg="add mod">
          <ac:chgData name="Teresa Swarthout" userId="2501f1c4df9ee7ad" providerId="LiveId" clId="{24F98B00-3D5F-4008-B75D-17C9EF4F9B72}" dt="2025-10-05T20:24:39.445" v="179" actId="1076"/>
          <ac:grpSpMkLst>
            <pc:docMk/>
            <pc:sldMk cId="661975633" sldId="271"/>
            <ac:grpSpMk id="6" creationId="{2B6152D8-6E17-20B0-E835-AB973DE7B524}"/>
          </ac:grpSpMkLst>
        </pc:grpChg>
        <pc:cxnChg chg="mod">
          <ac:chgData name="Teresa Swarthout" userId="2501f1c4df9ee7ad" providerId="LiveId" clId="{24F98B00-3D5F-4008-B75D-17C9EF4F9B72}" dt="2025-10-05T20:18:06.885" v="74" actId="12788"/>
          <ac:cxnSpMkLst>
            <pc:docMk/>
            <pc:sldMk cId="661975633" sldId="271"/>
            <ac:cxnSpMk id="8" creationId="{ED4AD922-24D0-0920-D861-762E309D8B23}"/>
          </ac:cxnSpMkLst>
        </pc:cxnChg>
        <pc:cxnChg chg="mod">
          <ac:chgData name="Teresa Swarthout" userId="2501f1c4df9ee7ad" providerId="LiveId" clId="{24F98B00-3D5F-4008-B75D-17C9EF4F9B72}" dt="2025-10-05T20:17:58.663" v="73" actId="12788"/>
          <ac:cxnSpMkLst>
            <pc:docMk/>
            <pc:sldMk cId="661975633" sldId="271"/>
            <ac:cxnSpMk id="52" creationId="{97C6C08B-A0B6-60AB-7219-EFBC1B8AC3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FFE97C9-072A-C28A-BF11-3E27244A8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>
            <a:extLst>
              <a:ext uri="{FF2B5EF4-FFF2-40B4-BE49-F238E27FC236}">
                <a16:creationId xmlns:a16="http://schemas.microsoft.com/office/drawing/2014/main" id="{7E43A9E2-22B3-3CFF-B5A3-5E8363C023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>
            <a:extLst>
              <a:ext uri="{FF2B5EF4-FFF2-40B4-BE49-F238E27FC236}">
                <a16:creationId xmlns:a16="http://schemas.microsoft.com/office/drawing/2014/main" id="{C749FEE7-2790-ED20-A1F2-CAAB1A5527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is what we’ve done so far!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33949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2F95A72-D844-01A8-0703-7043C71B9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:notes">
            <a:extLst>
              <a:ext uri="{FF2B5EF4-FFF2-40B4-BE49-F238E27FC236}">
                <a16:creationId xmlns:a16="http://schemas.microsoft.com/office/drawing/2014/main" id="{8548BEC6-DBDA-DBB5-E8FB-06B0E7CE76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p14:notes">
            <a:extLst>
              <a:ext uri="{FF2B5EF4-FFF2-40B4-BE49-F238E27FC236}">
                <a16:creationId xmlns:a16="http://schemas.microsoft.com/office/drawing/2014/main" id="{DE23CF92-24DC-EF6A-9DC4-076FAB9F5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/>
              <a:t>This is what we’ve done so far!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130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18DA0DCB-AD9C-8432-FDE5-4F17F7A33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51BAC44-972F-90DE-BA20-A861ABEE61AF}"/>
              </a:ext>
            </a:extLst>
          </p:cNvPr>
          <p:cNvGrpSpPr/>
          <p:nvPr/>
        </p:nvGrpSpPr>
        <p:grpSpPr>
          <a:xfrm>
            <a:off x="2023495" y="187193"/>
            <a:ext cx="5097010" cy="4551062"/>
            <a:chOff x="787210" y="187193"/>
            <a:chExt cx="5097010" cy="4551062"/>
          </a:xfrm>
        </p:grpSpPr>
        <p:sp>
          <p:nvSpPr>
            <p:cNvPr id="137" name="Google Shape;137;p14">
              <a:extLst>
                <a:ext uri="{FF2B5EF4-FFF2-40B4-BE49-F238E27FC236}">
                  <a16:creationId xmlns:a16="http://schemas.microsoft.com/office/drawing/2014/main" id="{03B887C9-F1D8-8BC5-1C49-43068E82784E}"/>
                </a:ext>
              </a:extLst>
            </p:cNvPr>
            <p:cNvSpPr/>
            <p:nvPr/>
          </p:nvSpPr>
          <p:spPr>
            <a:xfrm>
              <a:off x="938884" y="787888"/>
              <a:ext cx="1725433" cy="659016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 A</a:t>
              </a:r>
            </a:p>
          </p:txBody>
        </p:sp>
        <p:cxnSp>
          <p:nvCxnSpPr>
            <p:cNvPr id="141" name="Google Shape;141;p14">
              <a:extLst>
                <a:ext uri="{FF2B5EF4-FFF2-40B4-BE49-F238E27FC236}">
                  <a16:creationId xmlns:a16="http://schemas.microsoft.com/office/drawing/2014/main" id="{6828F8B9-1712-76BA-7073-1378273F2079}"/>
                </a:ext>
              </a:extLst>
            </p:cNvPr>
            <p:cNvCxnSpPr>
              <a:cxnSpLocks/>
            </p:cNvCxnSpPr>
            <p:nvPr/>
          </p:nvCxnSpPr>
          <p:spPr>
            <a:xfrm>
              <a:off x="1810487" y="2343149"/>
              <a:ext cx="3193244" cy="0"/>
            </a:xfrm>
            <a:prstGeom prst="straightConnector1">
              <a:avLst/>
            </a:prstGeom>
            <a:noFill/>
            <a:ln w="9525" cap="flat" cmpd="sng">
              <a:solidFill>
                <a:srgbClr val="3B7FF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" name="Google Shape;247;p23">
              <a:extLst>
                <a:ext uri="{FF2B5EF4-FFF2-40B4-BE49-F238E27FC236}">
                  <a16:creationId xmlns:a16="http://schemas.microsoft.com/office/drawing/2014/main" id="{888389BC-EE02-2482-8751-1426A02B46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8410" y="1446904"/>
              <a:ext cx="6380" cy="3291351"/>
            </a:xfrm>
            <a:prstGeom prst="straightConnector1">
              <a:avLst/>
            </a:prstGeom>
            <a:noFill/>
            <a:ln w="9525" cap="flat" cmpd="sng">
              <a:solidFill>
                <a:srgbClr val="3B7FF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" name="Google Shape;137;p14">
              <a:extLst>
                <a:ext uri="{FF2B5EF4-FFF2-40B4-BE49-F238E27FC236}">
                  <a16:creationId xmlns:a16="http://schemas.microsoft.com/office/drawing/2014/main" id="{FA7F0C7B-A9D2-C9EC-FE45-4AF32EC8B793}"/>
                </a:ext>
              </a:extLst>
            </p:cNvPr>
            <p:cNvSpPr/>
            <p:nvPr/>
          </p:nvSpPr>
          <p:spPr>
            <a:xfrm>
              <a:off x="4158787" y="787888"/>
              <a:ext cx="1725433" cy="65901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 B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</a:rPr>
                <a:t>(could be local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</a:rPr>
                <a:t>or remote)</a:t>
              </a:r>
              <a:endPara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78474B-C0C8-4FD1-CC90-9D2CCA457CF4}"/>
                </a:ext>
              </a:extLst>
            </p:cNvPr>
            <p:cNvSpPr txBox="1"/>
            <p:nvPr/>
          </p:nvSpPr>
          <p:spPr>
            <a:xfrm>
              <a:off x="919174" y="187193"/>
              <a:ext cx="4945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Synchronous Programming</a:t>
              </a:r>
            </a:p>
          </p:txBody>
        </p:sp>
        <p:cxnSp>
          <p:nvCxnSpPr>
            <p:cNvPr id="8" name="Google Shape;247;p23">
              <a:extLst>
                <a:ext uri="{FF2B5EF4-FFF2-40B4-BE49-F238E27FC236}">
                  <a16:creationId xmlns:a16="http://schemas.microsoft.com/office/drawing/2014/main" id="{058E85AE-F7A8-AF17-4655-2C3F06831BA9}"/>
                </a:ext>
              </a:extLst>
            </p:cNvPr>
            <p:cNvCxnSpPr>
              <a:cxnSpLocks/>
            </p:cNvCxnSpPr>
            <p:nvPr/>
          </p:nvCxnSpPr>
          <p:spPr>
            <a:xfrm>
              <a:off x="5021503" y="1446904"/>
              <a:ext cx="0" cy="3130291"/>
            </a:xfrm>
            <a:prstGeom prst="straightConnector1">
              <a:avLst/>
            </a:prstGeom>
            <a:noFill/>
            <a:ln w="9525" cap="flat" cmpd="sng">
              <a:solidFill>
                <a:srgbClr val="3B7FF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CB3FC5-DBE4-A576-5280-9722BDC76DB5}"/>
                </a:ext>
              </a:extLst>
            </p:cNvPr>
            <p:cNvSpPr txBox="1"/>
            <p:nvPr/>
          </p:nvSpPr>
          <p:spPr>
            <a:xfrm>
              <a:off x="1810487" y="2071295"/>
              <a:ext cx="3202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Ask Process B to perform a task and report back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D107AD4-AC25-0D8C-98C9-82C227D6B286}"/>
                </a:ext>
              </a:extLst>
            </p:cNvPr>
            <p:cNvSpPr txBox="1"/>
            <p:nvPr/>
          </p:nvSpPr>
          <p:spPr>
            <a:xfrm>
              <a:off x="787210" y="2538581"/>
              <a:ext cx="1023277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Wait for the response from</a:t>
              </a:r>
            </a:p>
            <a:p>
              <a:pPr algn="ctr"/>
              <a:r>
                <a:rPr lang="en-US" sz="1000" dirty="0"/>
                <a:t>Process B</a:t>
              </a:r>
            </a:p>
          </p:txBody>
        </p:sp>
        <p:cxnSp>
          <p:nvCxnSpPr>
            <p:cNvPr id="22" name="Google Shape;141;p14">
              <a:extLst>
                <a:ext uri="{FF2B5EF4-FFF2-40B4-BE49-F238E27FC236}">
                  <a16:creationId xmlns:a16="http://schemas.microsoft.com/office/drawing/2014/main" id="{9278AACD-5CCF-9A15-AE44-4485C4A637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00895" y="3287769"/>
              <a:ext cx="3220608" cy="0"/>
            </a:xfrm>
            <a:prstGeom prst="straightConnector1">
              <a:avLst/>
            </a:prstGeom>
            <a:noFill/>
            <a:ln w="9525" cap="flat" cmpd="sng">
              <a:solidFill>
                <a:srgbClr val="3B7FF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81EED3-B338-5764-8941-E1E02292132D}"/>
                </a:ext>
              </a:extLst>
            </p:cNvPr>
            <p:cNvSpPr txBox="1"/>
            <p:nvPr/>
          </p:nvSpPr>
          <p:spPr>
            <a:xfrm>
              <a:off x="1807980" y="3019615"/>
              <a:ext cx="3202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 B has completed the task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DEFA680-8417-2CFA-ED1A-17430226F6D6}"/>
                </a:ext>
              </a:extLst>
            </p:cNvPr>
            <p:cNvSpPr/>
            <p:nvPr/>
          </p:nvSpPr>
          <p:spPr>
            <a:xfrm>
              <a:off x="4158787" y="2554849"/>
              <a:ext cx="1725432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Task</a:t>
              </a:r>
            </a:p>
            <a:p>
              <a:pPr algn="ctr"/>
              <a:r>
                <a:rPr lang="en-US" sz="1000" dirty="0"/>
                <a:t>Execution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A31DF96-BC6A-43D8-8B67-521CE6E5CCA0}"/>
                </a:ext>
              </a:extLst>
            </p:cNvPr>
            <p:cNvSpPr/>
            <p:nvPr/>
          </p:nvSpPr>
          <p:spPr>
            <a:xfrm>
              <a:off x="919173" y="1526058"/>
              <a:ext cx="1745143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 A</a:t>
              </a:r>
            </a:p>
            <a:p>
              <a:pPr algn="ctr"/>
              <a:r>
                <a:rPr lang="en-US" sz="1000" dirty="0"/>
                <a:t>Processing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7CD2BA-86AC-4EF9-F386-AC55B1D5145C}"/>
                </a:ext>
              </a:extLst>
            </p:cNvPr>
            <p:cNvSpPr/>
            <p:nvPr/>
          </p:nvSpPr>
          <p:spPr>
            <a:xfrm>
              <a:off x="919175" y="3533990"/>
              <a:ext cx="1745142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 A Processing dependent on the Process B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7660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A941D19-0AD2-7044-C126-30302E129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B6152D8-6E17-20B0-E835-AB973DE7B524}"/>
              </a:ext>
            </a:extLst>
          </p:cNvPr>
          <p:cNvGrpSpPr/>
          <p:nvPr/>
        </p:nvGrpSpPr>
        <p:grpSpPr>
          <a:xfrm>
            <a:off x="2089477" y="187193"/>
            <a:ext cx="4965046" cy="4551062"/>
            <a:chOff x="919174" y="187193"/>
            <a:chExt cx="4965046" cy="4551062"/>
          </a:xfrm>
        </p:grpSpPr>
        <p:sp>
          <p:nvSpPr>
            <p:cNvPr id="137" name="Google Shape;137;p14">
              <a:extLst>
                <a:ext uri="{FF2B5EF4-FFF2-40B4-BE49-F238E27FC236}">
                  <a16:creationId xmlns:a16="http://schemas.microsoft.com/office/drawing/2014/main" id="{2FB62182-889E-0A98-657E-ABDBE9665F19}"/>
                </a:ext>
              </a:extLst>
            </p:cNvPr>
            <p:cNvSpPr/>
            <p:nvPr/>
          </p:nvSpPr>
          <p:spPr>
            <a:xfrm>
              <a:off x="929029" y="787888"/>
              <a:ext cx="1725433" cy="659016"/>
            </a:xfrm>
            <a:prstGeom prst="roundRect">
              <a:avLst>
                <a:gd name="adj" fmla="val 16667"/>
              </a:avLst>
            </a:prstGeom>
            <a:solidFill>
              <a:srgbClr val="7030A0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 A</a:t>
              </a:r>
            </a:p>
          </p:txBody>
        </p:sp>
        <p:cxnSp>
          <p:nvCxnSpPr>
            <p:cNvPr id="141" name="Google Shape;141;p14">
              <a:extLst>
                <a:ext uri="{FF2B5EF4-FFF2-40B4-BE49-F238E27FC236}">
                  <a16:creationId xmlns:a16="http://schemas.microsoft.com/office/drawing/2014/main" id="{C249BD12-0061-DB41-C369-1FCEFA9D5600}"/>
                </a:ext>
              </a:extLst>
            </p:cNvPr>
            <p:cNvCxnSpPr>
              <a:cxnSpLocks/>
            </p:cNvCxnSpPr>
            <p:nvPr/>
          </p:nvCxnSpPr>
          <p:spPr>
            <a:xfrm>
              <a:off x="1810487" y="2343149"/>
              <a:ext cx="3193244" cy="0"/>
            </a:xfrm>
            <a:prstGeom prst="straightConnector1">
              <a:avLst/>
            </a:prstGeom>
            <a:noFill/>
            <a:ln w="9525" cap="flat" cmpd="sng">
              <a:solidFill>
                <a:srgbClr val="3B7FF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2" name="Google Shape;247;p23">
              <a:extLst>
                <a:ext uri="{FF2B5EF4-FFF2-40B4-BE49-F238E27FC236}">
                  <a16:creationId xmlns:a16="http://schemas.microsoft.com/office/drawing/2014/main" id="{97C6C08B-A0B6-60AB-7219-EFBC1B8AC3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88555" y="1446904"/>
              <a:ext cx="6380" cy="3291351"/>
            </a:xfrm>
            <a:prstGeom prst="straightConnector1">
              <a:avLst/>
            </a:prstGeom>
            <a:noFill/>
            <a:ln w="9525" cap="flat" cmpd="sng">
              <a:solidFill>
                <a:srgbClr val="3B7FF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3" name="Google Shape;137;p14">
              <a:extLst>
                <a:ext uri="{FF2B5EF4-FFF2-40B4-BE49-F238E27FC236}">
                  <a16:creationId xmlns:a16="http://schemas.microsoft.com/office/drawing/2014/main" id="{B3E56A40-F16C-3762-4477-F5EBBE4BF16D}"/>
                </a:ext>
              </a:extLst>
            </p:cNvPr>
            <p:cNvSpPr/>
            <p:nvPr/>
          </p:nvSpPr>
          <p:spPr>
            <a:xfrm>
              <a:off x="4158787" y="787888"/>
              <a:ext cx="1725433" cy="659016"/>
            </a:xfrm>
            <a:prstGeom prst="roundRect">
              <a:avLst>
                <a:gd name="adj" fmla="val 16667"/>
              </a:avLst>
            </a:prstGeom>
            <a:solidFill>
              <a:srgbClr val="00B0F0"/>
            </a:solidFill>
            <a:ln w="25400" cap="flat" cmpd="sng">
              <a:solidFill>
                <a:srgbClr val="1B386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Process B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</a:rPr>
                <a:t>(could be local </a:t>
              </a: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200" dirty="0">
                  <a:solidFill>
                    <a:schemeClr val="lt1"/>
                  </a:solidFill>
                </a:rPr>
                <a:t>or remote)</a:t>
              </a:r>
              <a:endParaRPr lang="en-US" sz="12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2176130-8568-4E55-B8ED-32A45FC7329F}"/>
                </a:ext>
              </a:extLst>
            </p:cNvPr>
            <p:cNvSpPr txBox="1"/>
            <p:nvPr/>
          </p:nvSpPr>
          <p:spPr>
            <a:xfrm>
              <a:off x="919174" y="187193"/>
              <a:ext cx="494533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Asynchronous Programming</a:t>
              </a:r>
            </a:p>
          </p:txBody>
        </p:sp>
        <p:cxnSp>
          <p:nvCxnSpPr>
            <p:cNvPr id="8" name="Google Shape;247;p23">
              <a:extLst>
                <a:ext uri="{FF2B5EF4-FFF2-40B4-BE49-F238E27FC236}">
                  <a16:creationId xmlns:a16="http://schemas.microsoft.com/office/drawing/2014/main" id="{ED4AD922-24D0-0920-D861-762E309D8B23}"/>
                </a:ext>
              </a:extLst>
            </p:cNvPr>
            <p:cNvCxnSpPr>
              <a:cxnSpLocks/>
            </p:cNvCxnSpPr>
            <p:nvPr/>
          </p:nvCxnSpPr>
          <p:spPr>
            <a:xfrm>
              <a:off x="5021503" y="1446904"/>
              <a:ext cx="0" cy="3130291"/>
            </a:xfrm>
            <a:prstGeom prst="straightConnector1">
              <a:avLst/>
            </a:prstGeom>
            <a:noFill/>
            <a:ln w="9525" cap="flat" cmpd="sng">
              <a:solidFill>
                <a:srgbClr val="3B7FF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846C0C-94C8-1A3B-9376-9BDD717B0DB2}"/>
                </a:ext>
              </a:extLst>
            </p:cNvPr>
            <p:cNvSpPr txBox="1"/>
            <p:nvPr/>
          </p:nvSpPr>
          <p:spPr>
            <a:xfrm>
              <a:off x="1810487" y="2071295"/>
              <a:ext cx="3202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Ask Process B to perform a task and report back</a:t>
              </a:r>
            </a:p>
          </p:txBody>
        </p:sp>
        <p:cxnSp>
          <p:nvCxnSpPr>
            <p:cNvPr id="22" name="Google Shape;141;p14">
              <a:extLst>
                <a:ext uri="{FF2B5EF4-FFF2-40B4-BE49-F238E27FC236}">
                  <a16:creationId xmlns:a16="http://schemas.microsoft.com/office/drawing/2014/main" id="{46A8F945-DF27-43E3-972B-1D850D8FD5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795220" y="3449831"/>
              <a:ext cx="3193244" cy="0"/>
            </a:xfrm>
            <a:prstGeom prst="straightConnector1">
              <a:avLst/>
            </a:prstGeom>
            <a:noFill/>
            <a:ln w="9525" cap="flat" cmpd="sng">
              <a:solidFill>
                <a:srgbClr val="3B7FF2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B01F52-4454-46FF-932F-92C720A98EED}"/>
                </a:ext>
              </a:extLst>
            </p:cNvPr>
            <p:cNvSpPr txBox="1"/>
            <p:nvPr/>
          </p:nvSpPr>
          <p:spPr>
            <a:xfrm>
              <a:off x="1806044" y="3212327"/>
              <a:ext cx="320213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Process B has completed the task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21F2A5F-52D4-493E-9894-40D0195DEDDE}"/>
                </a:ext>
              </a:extLst>
            </p:cNvPr>
            <p:cNvSpPr/>
            <p:nvPr/>
          </p:nvSpPr>
          <p:spPr>
            <a:xfrm>
              <a:off x="4158786" y="2474106"/>
              <a:ext cx="1705721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Task</a:t>
              </a:r>
            </a:p>
            <a:p>
              <a:pPr algn="ctr"/>
              <a:r>
                <a:rPr lang="en-US" sz="1000" dirty="0"/>
                <a:t>Execution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04A725A-ACB8-6863-C091-2CDBF4BB3A52}"/>
                </a:ext>
              </a:extLst>
            </p:cNvPr>
            <p:cNvSpPr/>
            <p:nvPr/>
          </p:nvSpPr>
          <p:spPr>
            <a:xfrm>
              <a:off x="925554" y="1526058"/>
              <a:ext cx="1738762" cy="457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 A</a:t>
              </a:r>
            </a:p>
            <a:p>
              <a:pPr algn="ctr"/>
              <a:r>
                <a:rPr lang="en-US" sz="1000" dirty="0"/>
                <a:t>processing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E1FE2EB-68C1-8CB8-2D72-48D25F39128D}"/>
                </a:ext>
              </a:extLst>
            </p:cNvPr>
            <p:cNvSpPr/>
            <p:nvPr/>
          </p:nvSpPr>
          <p:spPr>
            <a:xfrm>
              <a:off x="919174" y="2441582"/>
              <a:ext cx="1745143" cy="7629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 A</a:t>
              </a:r>
            </a:p>
            <a:p>
              <a:pPr algn="ctr"/>
              <a:r>
                <a:rPr lang="en-US" sz="1000" dirty="0"/>
                <a:t>continues working on other work not depend on Process B Task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3BC15A3-274F-27C9-268A-DB7A7D3C1025}"/>
                </a:ext>
              </a:extLst>
            </p:cNvPr>
            <p:cNvSpPr/>
            <p:nvPr/>
          </p:nvSpPr>
          <p:spPr>
            <a:xfrm>
              <a:off x="919174" y="3616458"/>
              <a:ext cx="1745142" cy="62303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Process A </a:t>
              </a:r>
            </a:p>
            <a:p>
              <a:pPr algn="ctr"/>
              <a:r>
                <a:rPr lang="en-US" sz="1000" b="1" dirty="0"/>
                <a:t>Callback</a:t>
              </a:r>
              <a:r>
                <a:rPr lang="en-US" sz="1000" dirty="0"/>
                <a:t> or </a:t>
              </a:r>
              <a:r>
                <a:rPr lang="en-US" sz="1000" b="1" dirty="0"/>
                <a:t>Promise</a:t>
              </a:r>
              <a:r>
                <a:rPr lang="en-US" sz="1000" dirty="0"/>
                <a:t> </a:t>
              </a:r>
            </a:p>
            <a:p>
              <a:pPr algn="ctr"/>
              <a:r>
                <a:rPr lang="en-US" sz="1000" dirty="0"/>
                <a:t>to handle </a:t>
              </a:r>
            </a:p>
            <a:p>
              <a:pPr algn="ctr"/>
              <a:r>
                <a:rPr lang="en-US" sz="1000" dirty="0"/>
                <a:t>Process B Task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1975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123</Words>
  <Application>Microsoft Office PowerPoint</Application>
  <PresentationFormat>On-screen Show (16:9)</PresentationFormat>
  <Paragraphs>33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Teresa Swarthout</dc:creator>
  <cp:lastModifiedBy>Teresa Swarthout</cp:lastModifiedBy>
  <cp:revision>3</cp:revision>
  <dcterms:modified xsi:type="dcterms:W3CDTF">2025-10-05T20:24:43Z</dcterms:modified>
</cp:coreProperties>
</file>