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6"/>
  </p:notesMasterIdLst>
  <p:sldIdLst>
    <p:sldId id="269" r:id="rId2"/>
    <p:sldId id="270" r:id="rId3"/>
    <p:sldId id="271" r:id="rId4"/>
    <p:sldId id="272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7" roundtripDataSignature="AMtx7mgNpvLgIKuCb3di2fCv9iBndn6Ck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7" d="100"/>
          <a:sy n="147" d="100"/>
        </p:scale>
        <p:origin x="826" y="10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42" Type="http://schemas.microsoft.com/office/2016/11/relationships/changesInfo" Target="changesInfos/changesInfo1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37" Type="http://customschemas.google.com/relationships/presentationmetadata" Target="meta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4" Type="http://schemas.openxmlformats.org/officeDocument/2006/relationships/slide" Target="slides/slide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eresa Swarthout" userId="2501f1c4df9ee7ad" providerId="LiveId" clId="{58353AB5-4D4B-49C1-8F0A-8861E7CF575F}"/>
    <pc:docChg chg="undo custSel addSld delSld modSld">
      <pc:chgData name="Teresa Swarthout" userId="2501f1c4df9ee7ad" providerId="LiveId" clId="{58353AB5-4D4B-49C1-8F0A-8861E7CF575F}" dt="2025-09-02T17:34:41.241" v="192" actId="20577"/>
      <pc:docMkLst>
        <pc:docMk/>
      </pc:docMkLst>
      <pc:sldChg chg="del">
        <pc:chgData name="Teresa Swarthout" userId="2501f1c4df9ee7ad" providerId="LiveId" clId="{58353AB5-4D4B-49C1-8F0A-8861E7CF575F}" dt="2025-09-02T15:26:52.393" v="0" actId="2696"/>
        <pc:sldMkLst>
          <pc:docMk/>
          <pc:sldMk cId="0" sldId="256"/>
        </pc:sldMkLst>
      </pc:sldChg>
      <pc:sldChg chg="del">
        <pc:chgData name="Teresa Swarthout" userId="2501f1c4df9ee7ad" providerId="LiveId" clId="{58353AB5-4D4B-49C1-8F0A-8861E7CF575F}" dt="2025-09-02T15:26:52.393" v="0" actId="2696"/>
        <pc:sldMkLst>
          <pc:docMk/>
          <pc:sldMk cId="0" sldId="257"/>
        </pc:sldMkLst>
      </pc:sldChg>
      <pc:sldChg chg="del">
        <pc:chgData name="Teresa Swarthout" userId="2501f1c4df9ee7ad" providerId="LiveId" clId="{58353AB5-4D4B-49C1-8F0A-8861E7CF575F}" dt="2025-09-02T15:26:52.393" v="0" actId="2696"/>
        <pc:sldMkLst>
          <pc:docMk/>
          <pc:sldMk cId="0" sldId="258"/>
        </pc:sldMkLst>
      </pc:sldChg>
      <pc:sldChg chg="del">
        <pc:chgData name="Teresa Swarthout" userId="2501f1c4df9ee7ad" providerId="LiveId" clId="{58353AB5-4D4B-49C1-8F0A-8861E7CF575F}" dt="2025-09-02T15:26:52.393" v="0" actId="2696"/>
        <pc:sldMkLst>
          <pc:docMk/>
          <pc:sldMk cId="0" sldId="259"/>
        </pc:sldMkLst>
      </pc:sldChg>
      <pc:sldChg chg="del">
        <pc:chgData name="Teresa Swarthout" userId="2501f1c4df9ee7ad" providerId="LiveId" clId="{58353AB5-4D4B-49C1-8F0A-8861E7CF575F}" dt="2025-09-02T15:26:52.393" v="0" actId="2696"/>
        <pc:sldMkLst>
          <pc:docMk/>
          <pc:sldMk cId="0" sldId="260"/>
        </pc:sldMkLst>
      </pc:sldChg>
      <pc:sldChg chg="del">
        <pc:chgData name="Teresa Swarthout" userId="2501f1c4df9ee7ad" providerId="LiveId" clId="{58353AB5-4D4B-49C1-8F0A-8861E7CF575F}" dt="2025-09-02T15:26:52.393" v="0" actId="2696"/>
        <pc:sldMkLst>
          <pc:docMk/>
          <pc:sldMk cId="0" sldId="261"/>
        </pc:sldMkLst>
      </pc:sldChg>
      <pc:sldChg chg="del">
        <pc:chgData name="Teresa Swarthout" userId="2501f1c4df9ee7ad" providerId="LiveId" clId="{58353AB5-4D4B-49C1-8F0A-8861E7CF575F}" dt="2025-09-02T15:26:52.393" v="0" actId="2696"/>
        <pc:sldMkLst>
          <pc:docMk/>
          <pc:sldMk cId="0" sldId="262"/>
        </pc:sldMkLst>
      </pc:sldChg>
      <pc:sldChg chg="del">
        <pc:chgData name="Teresa Swarthout" userId="2501f1c4df9ee7ad" providerId="LiveId" clId="{58353AB5-4D4B-49C1-8F0A-8861E7CF575F}" dt="2025-09-02T15:26:52.393" v="0" actId="2696"/>
        <pc:sldMkLst>
          <pc:docMk/>
          <pc:sldMk cId="0" sldId="263"/>
        </pc:sldMkLst>
      </pc:sldChg>
      <pc:sldChg chg="del">
        <pc:chgData name="Teresa Swarthout" userId="2501f1c4df9ee7ad" providerId="LiveId" clId="{58353AB5-4D4B-49C1-8F0A-8861E7CF575F}" dt="2025-09-02T15:26:52.393" v="0" actId="2696"/>
        <pc:sldMkLst>
          <pc:docMk/>
          <pc:sldMk cId="0" sldId="264"/>
        </pc:sldMkLst>
      </pc:sldChg>
      <pc:sldChg chg="del">
        <pc:chgData name="Teresa Swarthout" userId="2501f1c4df9ee7ad" providerId="LiveId" clId="{58353AB5-4D4B-49C1-8F0A-8861E7CF575F}" dt="2025-09-02T15:26:52.393" v="0" actId="2696"/>
        <pc:sldMkLst>
          <pc:docMk/>
          <pc:sldMk cId="0" sldId="266"/>
        </pc:sldMkLst>
      </pc:sldChg>
      <pc:sldChg chg="del">
        <pc:chgData name="Teresa Swarthout" userId="2501f1c4df9ee7ad" providerId="LiveId" clId="{58353AB5-4D4B-49C1-8F0A-8861E7CF575F}" dt="2025-09-02T15:26:52.393" v="0" actId="2696"/>
        <pc:sldMkLst>
          <pc:docMk/>
          <pc:sldMk cId="0" sldId="267"/>
        </pc:sldMkLst>
      </pc:sldChg>
      <pc:sldChg chg="addSp delSp modSp del mod">
        <pc:chgData name="Teresa Swarthout" userId="2501f1c4df9ee7ad" providerId="LiveId" clId="{58353AB5-4D4B-49C1-8F0A-8861E7CF575F}" dt="2025-09-02T16:17:44.654" v="180" actId="2696"/>
        <pc:sldMkLst>
          <pc:docMk/>
          <pc:sldMk cId="0" sldId="268"/>
        </pc:sldMkLst>
      </pc:sldChg>
      <pc:sldChg chg="del">
        <pc:chgData name="Teresa Swarthout" userId="2501f1c4df9ee7ad" providerId="LiveId" clId="{58353AB5-4D4B-49C1-8F0A-8861E7CF575F}" dt="2025-09-02T15:26:58.337" v="1" actId="2696"/>
        <pc:sldMkLst>
          <pc:docMk/>
          <pc:sldMk cId="0" sldId="269"/>
        </pc:sldMkLst>
      </pc:sldChg>
      <pc:sldChg chg="addSp delSp modSp add mod">
        <pc:chgData name="Teresa Swarthout" userId="2501f1c4df9ee7ad" providerId="LiveId" clId="{58353AB5-4D4B-49C1-8F0A-8861E7CF575F}" dt="2025-09-02T17:34:41.241" v="192" actId="20577"/>
        <pc:sldMkLst>
          <pc:docMk/>
          <pc:sldMk cId="391909219" sldId="269"/>
        </pc:sldMkLst>
      </pc:sldChg>
      <pc:sldChg chg="del">
        <pc:chgData name="Teresa Swarthout" userId="2501f1c4df9ee7ad" providerId="LiveId" clId="{58353AB5-4D4B-49C1-8F0A-8861E7CF575F}" dt="2025-09-02T15:26:58.337" v="1" actId="2696"/>
        <pc:sldMkLst>
          <pc:docMk/>
          <pc:sldMk cId="0" sldId="270"/>
        </pc:sldMkLst>
      </pc:sldChg>
      <pc:sldChg chg="del">
        <pc:chgData name="Teresa Swarthout" userId="2501f1c4df9ee7ad" providerId="LiveId" clId="{58353AB5-4D4B-49C1-8F0A-8861E7CF575F}" dt="2025-09-02T15:26:58.337" v="1" actId="2696"/>
        <pc:sldMkLst>
          <pc:docMk/>
          <pc:sldMk cId="0" sldId="271"/>
        </pc:sldMkLst>
      </pc:sldChg>
      <pc:sldChg chg="del">
        <pc:chgData name="Teresa Swarthout" userId="2501f1c4df9ee7ad" providerId="LiveId" clId="{58353AB5-4D4B-49C1-8F0A-8861E7CF575F}" dt="2025-09-02T15:26:58.337" v="1" actId="2696"/>
        <pc:sldMkLst>
          <pc:docMk/>
          <pc:sldMk cId="0" sldId="272"/>
        </pc:sldMkLst>
      </pc:sldChg>
      <pc:sldChg chg="del">
        <pc:chgData name="Teresa Swarthout" userId="2501f1c4df9ee7ad" providerId="LiveId" clId="{58353AB5-4D4B-49C1-8F0A-8861E7CF575F}" dt="2025-09-02T15:26:58.337" v="1" actId="2696"/>
        <pc:sldMkLst>
          <pc:docMk/>
          <pc:sldMk cId="0" sldId="273"/>
        </pc:sldMkLst>
      </pc:sldChg>
      <pc:sldChg chg="del">
        <pc:chgData name="Teresa Swarthout" userId="2501f1c4df9ee7ad" providerId="LiveId" clId="{58353AB5-4D4B-49C1-8F0A-8861E7CF575F}" dt="2025-09-02T15:26:58.337" v="1" actId="2696"/>
        <pc:sldMkLst>
          <pc:docMk/>
          <pc:sldMk cId="0" sldId="274"/>
        </pc:sldMkLst>
      </pc:sldChg>
      <pc:sldChg chg="del">
        <pc:chgData name="Teresa Swarthout" userId="2501f1c4df9ee7ad" providerId="LiveId" clId="{58353AB5-4D4B-49C1-8F0A-8861E7CF575F}" dt="2025-09-02T15:26:58.337" v="1" actId="2696"/>
        <pc:sldMkLst>
          <pc:docMk/>
          <pc:sldMk cId="0" sldId="275"/>
        </pc:sldMkLst>
      </pc:sldChg>
      <pc:sldChg chg="del">
        <pc:chgData name="Teresa Swarthout" userId="2501f1c4df9ee7ad" providerId="LiveId" clId="{58353AB5-4D4B-49C1-8F0A-8861E7CF575F}" dt="2025-09-02T15:26:58.337" v="1" actId="2696"/>
        <pc:sldMkLst>
          <pc:docMk/>
          <pc:sldMk cId="0" sldId="276"/>
        </pc:sldMkLst>
      </pc:sldChg>
      <pc:sldChg chg="del">
        <pc:chgData name="Teresa Swarthout" userId="2501f1c4df9ee7ad" providerId="LiveId" clId="{58353AB5-4D4B-49C1-8F0A-8861E7CF575F}" dt="2025-09-02T15:26:58.337" v="1" actId="2696"/>
        <pc:sldMkLst>
          <pc:docMk/>
          <pc:sldMk cId="0" sldId="277"/>
        </pc:sldMkLst>
      </pc:sldChg>
      <pc:sldChg chg="del">
        <pc:chgData name="Teresa Swarthout" userId="2501f1c4df9ee7ad" providerId="LiveId" clId="{58353AB5-4D4B-49C1-8F0A-8861E7CF575F}" dt="2025-09-02T15:26:58.337" v="1" actId="2696"/>
        <pc:sldMkLst>
          <pc:docMk/>
          <pc:sldMk cId="0" sldId="278"/>
        </pc:sldMkLst>
      </pc:sldChg>
      <pc:sldChg chg="del">
        <pc:chgData name="Teresa Swarthout" userId="2501f1c4df9ee7ad" providerId="LiveId" clId="{58353AB5-4D4B-49C1-8F0A-8861E7CF575F}" dt="2025-09-02T15:26:52.393" v="0" actId="2696"/>
        <pc:sldMkLst>
          <pc:docMk/>
          <pc:sldMk cId="3806278840" sldId="279"/>
        </pc:sldMkLst>
      </pc:sldChg>
      <pc:sldMasterChg chg="delSldLayout">
        <pc:chgData name="Teresa Swarthout" userId="2501f1c4df9ee7ad" providerId="LiveId" clId="{58353AB5-4D4B-49C1-8F0A-8861E7CF575F}" dt="2025-09-02T15:26:58.337" v="1" actId="2696"/>
        <pc:sldMasterMkLst>
          <pc:docMk/>
          <pc:sldMasterMk cId="0" sldId="2147483648"/>
        </pc:sldMasterMkLst>
        <pc:sldLayoutChg chg="del">
          <pc:chgData name="Teresa Swarthout" userId="2501f1c4df9ee7ad" providerId="LiveId" clId="{58353AB5-4D4B-49C1-8F0A-8861E7CF575F}" dt="2025-09-02T15:26:58.337" v="1" actId="2696"/>
          <pc:sldLayoutMkLst>
            <pc:docMk/>
            <pc:sldMasterMk cId="0" sldId="2147483648"/>
            <pc:sldLayoutMk cId="0" sldId="2147483649"/>
          </pc:sldLayoutMkLst>
        </pc:sldLayoutChg>
      </pc:sldMasterChg>
    </pc:docChg>
  </pc:docChgLst>
  <pc:docChgLst>
    <pc:chgData name="Teresa Swarthout" userId="2501f1c4df9ee7ad" providerId="LiveId" clId="{24F98B00-3D5F-4008-B75D-17C9EF4F9B72}"/>
    <pc:docChg chg="undo custSel addSld delSld modSld">
      <pc:chgData name="Teresa Swarthout" userId="2501f1c4df9ee7ad" providerId="LiveId" clId="{24F98B00-3D5F-4008-B75D-17C9EF4F9B72}" dt="2025-10-13T20:08:57.697" v="682" actId="478"/>
      <pc:docMkLst>
        <pc:docMk/>
      </pc:docMkLst>
      <pc:sldChg chg="addSp modSp mod">
        <pc:chgData name="Teresa Swarthout" userId="2501f1c4df9ee7ad" providerId="LiveId" clId="{24F98B00-3D5F-4008-B75D-17C9EF4F9B72}" dt="2025-10-13T20:04:47.704" v="632" actId="207"/>
        <pc:sldMkLst>
          <pc:docMk/>
          <pc:sldMk cId="391909219" sldId="269"/>
        </pc:sldMkLst>
        <pc:spChg chg="add mod">
          <ac:chgData name="Teresa Swarthout" userId="2501f1c4df9ee7ad" providerId="LiveId" clId="{24F98B00-3D5F-4008-B75D-17C9EF4F9B72}" dt="2025-10-13T20:04:47.704" v="632" actId="207"/>
          <ac:spMkLst>
            <pc:docMk/>
            <pc:sldMk cId="391909219" sldId="269"/>
            <ac:spMk id="2" creationId="{F5E46E8B-B0AA-EDE7-6148-FD1D5875E2D5}"/>
          </ac:spMkLst>
        </pc:spChg>
      </pc:sldChg>
      <pc:sldChg chg="addSp delSp modSp add del mod">
        <pc:chgData name="Teresa Swarthout" userId="2501f1c4df9ee7ad" providerId="LiveId" clId="{24F98B00-3D5F-4008-B75D-17C9EF4F9B72}" dt="2025-10-13T20:00:00.527" v="537" actId="2696"/>
        <pc:sldMkLst>
          <pc:docMk/>
          <pc:sldMk cId="2577660865" sldId="270"/>
        </pc:sldMkLst>
      </pc:sldChg>
      <pc:sldChg chg="modSp add mod">
        <pc:chgData name="Teresa Swarthout" userId="2501f1c4df9ee7ad" providerId="LiveId" clId="{24F98B00-3D5F-4008-B75D-17C9EF4F9B72}" dt="2025-10-13T20:05:43.974" v="635" actId="14100"/>
        <pc:sldMkLst>
          <pc:docMk/>
          <pc:sldMk cId="3991238436" sldId="270"/>
        </pc:sldMkLst>
        <pc:spChg chg="mod">
          <ac:chgData name="Teresa Swarthout" userId="2501f1c4df9ee7ad" providerId="LiveId" clId="{24F98B00-3D5F-4008-B75D-17C9EF4F9B72}" dt="2025-10-13T20:05:43.974" v="635" actId="14100"/>
          <ac:spMkLst>
            <pc:docMk/>
            <pc:sldMk cId="3991238436" sldId="270"/>
            <ac:spMk id="2" creationId="{C1CB40A6-FB51-ACDF-2FA9-C783B34C4947}"/>
          </ac:spMkLst>
        </pc:spChg>
      </pc:sldChg>
      <pc:sldChg chg="addSp delSp modSp add del mod">
        <pc:chgData name="Teresa Swarthout" userId="2501f1c4df9ee7ad" providerId="LiveId" clId="{24F98B00-3D5F-4008-B75D-17C9EF4F9B72}" dt="2025-10-13T20:00:00.527" v="537" actId="2696"/>
        <pc:sldMkLst>
          <pc:docMk/>
          <pc:sldMk cId="661975633" sldId="271"/>
        </pc:sldMkLst>
      </pc:sldChg>
      <pc:sldChg chg="addSp delSp modSp add mod">
        <pc:chgData name="Teresa Swarthout" userId="2501f1c4df9ee7ad" providerId="LiveId" clId="{24F98B00-3D5F-4008-B75D-17C9EF4F9B72}" dt="2025-10-13T20:08:57.697" v="682" actId="478"/>
        <pc:sldMkLst>
          <pc:docMk/>
          <pc:sldMk cId="4110138189" sldId="271"/>
        </pc:sldMkLst>
        <pc:spChg chg="mod">
          <ac:chgData name="Teresa Swarthout" userId="2501f1c4df9ee7ad" providerId="LiveId" clId="{24F98B00-3D5F-4008-B75D-17C9EF4F9B72}" dt="2025-10-13T20:06:19.541" v="641" actId="1076"/>
          <ac:spMkLst>
            <pc:docMk/>
            <pc:sldMk cId="4110138189" sldId="271"/>
            <ac:spMk id="2" creationId="{7CCD2E5C-3399-096B-E637-1A719556FB77}"/>
          </ac:spMkLst>
        </pc:spChg>
        <pc:spChg chg="add mod">
          <ac:chgData name="Teresa Swarthout" userId="2501f1c4df9ee7ad" providerId="LiveId" clId="{24F98B00-3D5F-4008-B75D-17C9EF4F9B72}" dt="2025-10-13T20:07:03.665" v="669" actId="1076"/>
          <ac:spMkLst>
            <pc:docMk/>
            <pc:sldMk cId="4110138189" sldId="271"/>
            <ac:spMk id="3" creationId="{CB4C91DD-C652-FD7B-F5F8-42F1492F9D1A}"/>
          </ac:spMkLst>
        </pc:spChg>
        <pc:spChg chg="add mod">
          <ac:chgData name="Teresa Swarthout" userId="2501f1c4df9ee7ad" providerId="LiveId" clId="{24F98B00-3D5F-4008-B75D-17C9EF4F9B72}" dt="2025-10-13T20:07:39.330" v="673" actId="2085"/>
          <ac:spMkLst>
            <pc:docMk/>
            <pc:sldMk cId="4110138189" sldId="271"/>
            <ac:spMk id="4" creationId="{B90EA9F8-6507-7F92-A102-D17E410C8E90}"/>
          </ac:spMkLst>
        </pc:spChg>
        <pc:spChg chg="add mod">
          <ac:chgData name="Teresa Swarthout" userId="2501f1c4df9ee7ad" providerId="LiveId" clId="{24F98B00-3D5F-4008-B75D-17C9EF4F9B72}" dt="2025-10-13T20:08:54.899" v="681"/>
          <ac:spMkLst>
            <pc:docMk/>
            <pc:sldMk cId="4110138189" sldId="271"/>
            <ac:spMk id="5" creationId="{64C758A5-ACD9-B1AB-4416-140B25975444}"/>
          </ac:spMkLst>
        </pc:spChg>
        <pc:cxnChg chg="ord">
          <ac:chgData name="Teresa Swarthout" userId="2501f1c4df9ee7ad" providerId="LiveId" clId="{24F98B00-3D5F-4008-B75D-17C9EF4F9B72}" dt="2025-10-13T20:07:48.517" v="674" actId="166"/>
          <ac:cxnSpMkLst>
            <pc:docMk/>
            <pc:sldMk cId="4110138189" sldId="271"/>
            <ac:cxnSpMk id="49" creationId="{A9986338-21B1-BF3B-4FBB-19E36C89DD1E}"/>
          </ac:cxnSpMkLst>
        </pc:cxnChg>
      </pc:sldChg>
      <pc:sldChg chg="modSp add mod">
        <pc:chgData name="Teresa Swarthout" userId="2501f1c4df9ee7ad" providerId="LiveId" clId="{24F98B00-3D5F-4008-B75D-17C9EF4F9B72}" dt="2025-10-13T20:08:25.715" v="680" actId="1076"/>
        <pc:sldMkLst>
          <pc:docMk/>
          <pc:sldMk cId="3048683445" sldId="272"/>
        </pc:sldMkLst>
        <pc:spChg chg="mod">
          <ac:chgData name="Teresa Swarthout" userId="2501f1c4df9ee7ad" providerId="LiveId" clId="{24F98B00-3D5F-4008-B75D-17C9EF4F9B72}" dt="2025-10-13T20:08:25.715" v="680" actId="1076"/>
          <ac:spMkLst>
            <pc:docMk/>
            <pc:sldMk cId="3048683445" sldId="272"/>
            <ac:spMk id="2" creationId="{559161AD-3CAF-0254-98DB-52FE4D3325CC}"/>
          </ac:spMkLst>
        </pc:spChg>
        <pc:spChg chg="mod">
          <ac:chgData name="Teresa Swarthout" userId="2501f1c4df9ee7ad" providerId="LiveId" clId="{24F98B00-3D5F-4008-B75D-17C9EF4F9B72}" dt="2025-10-13T20:08:20.833" v="679" actId="1076"/>
          <ac:spMkLst>
            <pc:docMk/>
            <pc:sldMk cId="3048683445" sldId="272"/>
            <ac:spMk id="50" creationId="{CF8A92F4-9D64-C9E2-5677-C7181EE97A2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>
          <a:extLst>
            <a:ext uri="{FF2B5EF4-FFF2-40B4-BE49-F238E27FC236}">
              <a16:creationId xmlns:a16="http://schemas.microsoft.com/office/drawing/2014/main" id="{8A127E0D-70B7-2D8A-779C-FE9AAAEED9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:notes">
            <a:extLst>
              <a:ext uri="{FF2B5EF4-FFF2-40B4-BE49-F238E27FC236}">
                <a16:creationId xmlns:a16="http://schemas.microsoft.com/office/drawing/2014/main" id="{BBE3DB3F-C901-831F-FDC5-A115AA96E6C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p14:notes">
            <a:extLst>
              <a:ext uri="{FF2B5EF4-FFF2-40B4-BE49-F238E27FC236}">
                <a16:creationId xmlns:a16="http://schemas.microsoft.com/office/drawing/2014/main" id="{192B9793-E2F2-2114-0FEE-016B8B07FFD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This is what we’ve done so far!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83428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>
          <a:extLst>
            <a:ext uri="{FF2B5EF4-FFF2-40B4-BE49-F238E27FC236}">
              <a16:creationId xmlns:a16="http://schemas.microsoft.com/office/drawing/2014/main" id="{9D02D410-3E56-EA75-5E4F-57C735B8F3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:notes">
            <a:extLst>
              <a:ext uri="{FF2B5EF4-FFF2-40B4-BE49-F238E27FC236}">
                <a16:creationId xmlns:a16="http://schemas.microsoft.com/office/drawing/2014/main" id="{446CD811-AA7F-D8F8-FECC-16B7A53363F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p14:notes">
            <a:extLst>
              <a:ext uri="{FF2B5EF4-FFF2-40B4-BE49-F238E27FC236}">
                <a16:creationId xmlns:a16="http://schemas.microsoft.com/office/drawing/2014/main" id="{01EED22B-1B32-8C81-A585-54851DF3098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This is what we’ve done so far!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1575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>
          <a:extLst>
            <a:ext uri="{FF2B5EF4-FFF2-40B4-BE49-F238E27FC236}">
              <a16:creationId xmlns:a16="http://schemas.microsoft.com/office/drawing/2014/main" id="{0F640FE1-3EB0-2799-0DB0-908F2A0FDE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:notes">
            <a:extLst>
              <a:ext uri="{FF2B5EF4-FFF2-40B4-BE49-F238E27FC236}">
                <a16:creationId xmlns:a16="http://schemas.microsoft.com/office/drawing/2014/main" id="{D029D67A-E0CE-BAF7-E937-13173BBD715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p14:notes">
            <a:extLst>
              <a:ext uri="{FF2B5EF4-FFF2-40B4-BE49-F238E27FC236}">
                <a16:creationId xmlns:a16="http://schemas.microsoft.com/office/drawing/2014/main" id="{8A903F14-7E47-0806-51A0-390DFD12D7A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This is what we’ve done so far!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7899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>
          <a:extLst>
            <a:ext uri="{FF2B5EF4-FFF2-40B4-BE49-F238E27FC236}">
              <a16:creationId xmlns:a16="http://schemas.microsoft.com/office/drawing/2014/main" id="{CD6A990C-2FF9-57A5-D439-E6B82C9E6A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:notes">
            <a:extLst>
              <a:ext uri="{FF2B5EF4-FFF2-40B4-BE49-F238E27FC236}">
                <a16:creationId xmlns:a16="http://schemas.microsoft.com/office/drawing/2014/main" id="{1C82BFC6-0CA8-3C6D-3044-B2CB8C656DE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p14:notes">
            <a:extLst>
              <a:ext uri="{FF2B5EF4-FFF2-40B4-BE49-F238E27FC236}">
                <a16:creationId xmlns:a16="http://schemas.microsoft.com/office/drawing/2014/main" id="{A93D7D4A-B961-95A5-2871-80BD3E261DD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This is what we’ve done so far!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3591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2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3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3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3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>
          <a:extLst>
            <a:ext uri="{FF2B5EF4-FFF2-40B4-BE49-F238E27FC236}">
              <a16:creationId xmlns:a16="http://schemas.microsoft.com/office/drawing/2014/main" id="{E144DCF3-8F2D-F23B-FDDE-44A8258032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4">
            <a:extLst>
              <a:ext uri="{FF2B5EF4-FFF2-40B4-BE49-F238E27FC236}">
                <a16:creationId xmlns:a16="http://schemas.microsoft.com/office/drawing/2014/main" id="{7C70B1A8-0C69-D895-AFFE-C22ED2405CA5}"/>
              </a:ext>
            </a:extLst>
          </p:cNvPr>
          <p:cNvSpPr/>
          <p:nvPr/>
        </p:nvSpPr>
        <p:spPr>
          <a:xfrm>
            <a:off x="559617" y="756716"/>
            <a:ext cx="1725433" cy="65901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1B38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User’s </a:t>
            </a:r>
            <a:r>
              <a:rPr lang="en-US" sz="12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Github</a:t>
            </a:r>
            <a:r>
              <a:rPr lang="en-US" sz="1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Repo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dirty="0">
                <a:solidFill>
                  <a:schemeClr val="lt1"/>
                </a:solidFill>
              </a:rPr>
              <a:t>(main)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8" name="Google Shape;138;p14">
            <a:extLst>
              <a:ext uri="{FF2B5EF4-FFF2-40B4-BE49-F238E27FC236}">
                <a16:creationId xmlns:a16="http://schemas.microsoft.com/office/drawing/2014/main" id="{2CFBBB3F-5729-FCA3-C54E-0B71644BDA7A}"/>
              </a:ext>
            </a:extLst>
          </p:cNvPr>
          <p:cNvCxnSpPr>
            <a:cxnSpLocks/>
          </p:cNvCxnSpPr>
          <p:nvPr/>
        </p:nvCxnSpPr>
        <p:spPr>
          <a:xfrm>
            <a:off x="2754795" y="8675"/>
            <a:ext cx="0" cy="5143500"/>
          </a:xfrm>
          <a:prstGeom prst="straightConnector1">
            <a:avLst/>
          </a:prstGeom>
          <a:noFill/>
          <a:ln w="9525" cap="flat" cmpd="sng">
            <a:solidFill>
              <a:srgbClr val="3B7FF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9" name="Google Shape;139;p14">
            <a:extLst>
              <a:ext uri="{FF2B5EF4-FFF2-40B4-BE49-F238E27FC236}">
                <a16:creationId xmlns:a16="http://schemas.microsoft.com/office/drawing/2014/main" id="{A4215C52-6B06-E1E9-04F7-349A24B14B77}"/>
              </a:ext>
            </a:extLst>
          </p:cNvPr>
          <p:cNvSpPr txBox="1"/>
          <p:nvPr/>
        </p:nvSpPr>
        <p:spPr>
          <a:xfrm>
            <a:off x="4236404" y="158675"/>
            <a:ext cx="2551044" cy="36933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rgbClr val="6B48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LOCAL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4">
            <a:extLst>
              <a:ext uri="{FF2B5EF4-FFF2-40B4-BE49-F238E27FC236}">
                <a16:creationId xmlns:a16="http://schemas.microsoft.com/office/drawing/2014/main" id="{1EEA735C-0984-35C4-2114-73111FA0138D}"/>
              </a:ext>
            </a:extLst>
          </p:cNvPr>
          <p:cNvSpPr/>
          <p:nvPr/>
        </p:nvSpPr>
        <p:spPr>
          <a:xfrm>
            <a:off x="3222260" y="755598"/>
            <a:ext cx="1725433" cy="6590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25400" cap="flat" cmpd="sng">
            <a:solidFill>
              <a:srgbClr val="6B48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User’s Local Repo</a:t>
            </a:r>
          </a:p>
          <a:p>
            <a:pPr lvl="0" algn="ctr">
              <a:buSzPts val="1400"/>
            </a:pPr>
            <a:r>
              <a:rPr lang="en-US" sz="1200" dirty="0">
                <a:solidFill>
                  <a:schemeClr val="lt1"/>
                </a:solidFill>
              </a:rPr>
              <a:t>(main)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1" name="Google Shape;141;p14">
            <a:extLst>
              <a:ext uri="{FF2B5EF4-FFF2-40B4-BE49-F238E27FC236}">
                <a16:creationId xmlns:a16="http://schemas.microsoft.com/office/drawing/2014/main" id="{6A49F071-0BE7-71A1-045A-97B60A4B499A}"/>
              </a:ext>
            </a:extLst>
          </p:cNvPr>
          <p:cNvCxnSpPr>
            <a:cxnSpLocks/>
            <a:stCxn id="137" idx="3"/>
            <a:endCxn id="140" idx="1"/>
          </p:cNvCxnSpPr>
          <p:nvPr/>
        </p:nvCxnSpPr>
        <p:spPr>
          <a:xfrm flipV="1">
            <a:off x="2285050" y="1085106"/>
            <a:ext cx="937210" cy="1118"/>
          </a:xfrm>
          <a:prstGeom prst="straightConnector1">
            <a:avLst/>
          </a:prstGeom>
          <a:noFill/>
          <a:ln w="9525" cap="flat" cmpd="sng">
            <a:solidFill>
              <a:srgbClr val="3B7FF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42" name="Google Shape;142;p14">
            <a:extLst>
              <a:ext uri="{FF2B5EF4-FFF2-40B4-BE49-F238E27FC236}">
                <a16:creationId xmlns:a16="http://schemas.microsoft.com/office/drawing/2014/main" id="{DE17398E-D69D-F67E-2046-2778A1489A9A}"/>
              </a:ext>
            </a:extLst>
          </p:cNvPr>
          <p:cNvSpPr txBox="1"/>
          <p:nvPr/>
        </p:nvSpPr>
        <p:spPr>
          <a:xfrm>
            <a:off x="2344042" y="755598"/>
            <a:ext cx="84283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CLONE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4">
            <a:extLst>
              <a:ext uri="{FF2B5EF4-FFF2-40B4-BE49-F238E27FC236}">
                <a16:creationId xmlns:a16="http://schemas.microsoft.com/office/drawing/2014/main" id="{E2062956-CAFB-B4D6-1D5F-D3A6A196E8AB}"/>
              </a:ext>
            </a:extLst>
          </p:cNvPr>
          <p:cNvSpPr/>
          <p:nvPr/>
        </p:nvSpPr>
        <p:spPr>
          <a:xfrm>
            <a:off x="6194057" y="755598"/>
            <a:ext cx="1725433" cy="6590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25400" cap="flat" cmpd="sng">
            <a:solidFill>
              <a:srgbClr val="6B48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User’s Local Repo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Working Directory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(branch lesson-3)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4" name="Google Shape;144;p14">
            <a:extLst>
              <a:ext uri="{FF2B5EF4-FFF2-40B4-BE49-F238E27FC236}">
                <a16:creationId xmlns:a16="http://schemas.microsoft.com/office/drawing/2014/main" id="{34FB899F-BD7A-1E8C-1503-50E4CE7AA6DB}"/>
              </a:ext>
            </a:extLst>
          </p:cNvPr>
          <p:cNvCxnSpPr>
            <a:cxnSpLocks/>
            <a:stCxn id="140" idx="3"/>
            <a:endCxn id="143" idx="1"/>
          </p:cNvCxnSpPr>
          <p:nvPr/>
        </p:nvCxnSpPr>
        <p:spPr>
          <a:xfrm>
            <a:off x="4947693" y="1085106"/>
            <a:ext cx="1246364" cy="0"/>
          </a:xfrm>
          <a:prstGeom prst="straightConnector1">
            <a:avLst/>
          </a:prstGeom>
          <a:noFill/>
          <a:ln w="9525" cap="flat" cmpd="sng">
            <a:solidFill>
              <a:srgbClr val="3B7FF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45" name="Google Shape;145;p14">
            <a:extLst>
              <a:ext uri="{FF2B5EF4-FFF2-40B4-BE49-F238E27FC236}">
                <a16:creationId xmlns:a16="http://schemas.microsoft.com/office/drawing/2014/main" id="{0049BE4C-360E-7B40-7A4A-46CA10A80AEE}"/>
              </a:ext>
            </a:extLst>
          </p:cNvPr>
          <p:cNvSpPr txBox="1"/>
          <p:nvPr/>
        </p:nvSpPr>
        <p:spPr>
          <a:xfrm>
            <a:off x="5063310" y="756716"/>
            <a:ext cx="95547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BRANCH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4">
            <a:extLst>
              <a:ext uri="{FF2B5EF4-FFF2-40B4-BE49-F238E27FC236}">
                <a16:creationId xmlns:a16="http://schemas.microsoft.com/office/drawing/2014/main" id="{B8E05813-B667-04CD-194C-A292844EA6F2}"/>
              </a:ext>
            </a:extLst>
          </p:cNvPr>
          <p:cNvSpPr txBox="1"/>
          <p:nvPr/>
        </p:nvSpPr>
        <p:spPr>
          <a:xfrm>
            <a:off x="559617" y="201330"/>
            <a:ext cx="1709530" cy="369332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1B38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REMOTE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2;p16">
            <a:extLst>
              <a:ext uri="{FF2B5EF4-FFF2-40B4-BE49-F238E27FC236}">
                <a16:creationId xmlns:a16="http://schemas.microsoft.com/office/drawing/2014/main" id="{86CBB409-4174-33DD-460D-D63D30919C11}"/>
              </a:ext>
            </a:extLst>
          </p:cNvPr>
          <p:cNvSpPr/>
          <p:nvPr/>
        </p:nvSpPr>
        <p:spPr>
          <a:xfrm>
            <a:off x="6194057" y="1835547"/>
            <a:ext cx="1725433" cy="6590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25400" cap="flat" cmpd="sng">
            <a:solidFill>
              <a:srgbClr val="6B48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ctr">
              <a:buSzPts val="1400"/>
            </a:pPr>
            <a:r>
              <a:rPr lang="en-US" sz="1200" dirty="0">
                <a:solidFill>
                  <a:schemeClr val="lt1"/>
                </a:solidFill>
              </a:rPr>
              <a:t>User’s Local Repo</a:t>
            </a:r>
            <a:endParaRPr lang="en-US" sz="1200" dirty="0"/>
          </a:p>
          <a:p>
            <a:pPr lvl="0" algn="ctr">
              <a:buSzPts val="1400"/>
            </a:pPr>
            <a:r>
              <a:rPr lang="en-US" sz="1200" dirty="0">
                <a:solidFill>
                  <a:schemeClr val="lt1"/>
                </a:solidFill>
              </a:rPr>
              <a:t>Staging Area</a:t>
            </a:r>
          </a:p>
          <a:p>
            <a:pPr lvl="0" algn="ctr">
              <a:buSzPts val="1400"/>
            </a:pPr>
            <a:r>
              <a:rPr lang="en-US" sz="1200" dirty="0">
                <a:solidFill>
                  <a:schemeClr val="lt1"/>
                </a:solidFill>
              </a:rPr>
              <a:t>(branch lesson-3)</a:t>
            </a:r>
            <a:endParaRPr lang="en-US" sz="1200"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" name="Google Shape;163;p16">
            <a:extLst>
              <a:ext uri="{FF2B5EF4-FFF2-40B4-BE49-F238E27FC236}">
                <a16:creationId xmlns:a16="http://schemas.microsoft.com/office/drawing/2014/main" id="{E23E3454-ECDC-A323-D35B-FAAA1AA02EE6}"/>
              </a:ext>
            </a:extLst>
          </p:cNvPr>
          <p:cNvCxnSpPr>
            <a:cxnSpLocks/>
            <a:stCxn id="143" idx="2"/>
            <a:endCxn id="16" idx="0"/>
          </p:cNvCxnSpPr>
          <p:nvPr/>
        </p:nvCxnSpPr>
        <p:spPr>
          <a:xfrm>
            <a:off x="7056774" y="1414614"/>
            <a:ext cx="0" cy="420933"/>
          </a:xfrm>
          <a:prstGeom prst="straightConnector1">
            <a:avLst/>
          </a:prstGeom>
          <a:noFill/>
          <a:ln w="9525" cap="flat" cmpd="sng">
            <a:solidFill>
              <a:srgbClr val="3B7FF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8" name="Google Shape;164;p16">
            <a:extLst>
              <a:ext uri="{FF2B5EF4-FFF2-40B4-BE49-F238E27FC236}">
                <a16:creationId xmlns:a16="http://schemas.microsoft.com/office/drawing/2014/main" id="{3D4B9D5C-CEAD-3223-D167-3AB549E0C1B5}"/>
              </a:ext>
            </a:extLst>
          </p:cNvPr>
          <p:cNvSpPr txBox="1"/>
          <p:nvPr/>
        </p:nvSpPr>
        <p:spPr>
          <a:xfrm>
            <a:off x="7056773" y="1471192"/>
            <a:ext cx="84283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STAGE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" name="Google Shape;165;p16">
            <a:extLst>
              <a:ext uri="{FF2B5EF4-FFF2-40B4-BE49-F238E27FC236}">
                <a16:creationId xmlns:a16="http://schemas.microsoft.com/office/drawing/2014/main" id="{B5BB4432-3FED-E463-4A4D-FAD24A2B50CC}"/>
              </a:ext>
            </a:extLst>
          </p:cNvPr>
          <p:cNvCxnSpPr>
            <a:cxnSpLocks/>
            <a:stCxn id="16" idx="2"/>
            <a:endCxn id="48" idx="0"/>
          </p:cNvCxnSpPr>
          <p:nvPr/>
        </p:nvCxnSpPr>
        <p:spPr>
          <a:xfrm>
            <a:off x="7056774" y="2494563"/>
            <a:ext cx="0" cy="420933"/>
          </a:xfrm>
          <a:prstGeom prst="straightConnector1">
            <a:avLst/>
          </a:prstGeom>
          <a:noFill/>
          <a:ln w="9525" cap="flat" cmpd="sng">
            <a:solidFill>
              <a:srgbClr val="3B7FF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0" name="Google Shape;166;p16">
            <a:extLst>
              <a:ext uri="{FF2B5EF4-FFF2-40B4-BE49-F238E27FC236}">
                <a16:creationId xmlns:a16="http://schemas.microsoft.com/office/drawing/2014/main" id="{ACB205CB-195F-989F-CC88-D7C26956F90D}"/>
              </a:ext>
            </a:extLst>
          </p:cNvPr>
          <p:cNvSpPr txBox="1"/>
          <p:nvPr/>
        </p:nvSpPr>
        <p:spPr>
          <a:xfrm>
            <a:off x="7056773" y="2525164"/>
            <a:ext cx="101047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COMMIT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241;p23">
            <a:extLst>
              <a:ext uri="{FF2B5EF4-FFF2-40B4-BE49-F238E27FC236}">
                <a16:creationId xmlns:a16="http://schemas.microsoft.com/office/drawing/2014/main" id="{D590FD66-1B4F-CE3E-97E5-88C8F33954EC}"/>
              </a:ext>
            </a:extLst>
          </p:cNvPr>
          <p:cNvSpPr/>
          <p:nvPr/>
        </p:nvSpPr>
        <p:spPr>
          <a:xfrm>
            <a:off x="3238094" y="4197528"/>
            <a:ext cx="1725433" cy="651673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25400" cap="flat" cmpd="sng">
            <a:solidFill>
              <a:srgbClr val="6B48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User’s Local Repo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(main)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242;p23">
            <a:extLst>
              <a:ext uri="{FF2B5EF4-FFF2-40B4-BE49-F238E27FC236}">
                <a16:creationId xmlns:a16="http://schemas.microsoft.com/office/drawing/2014/main" id="{2ED71E5D-810D-28CA-C1BB-1ABF27D4F62F}"/>
              </a:ext>
            </a:extLst>
          </p:cNvPr>
          <p:cNvSpPr/>
          <p:nvPr/>
        </p:nvSpPr>
        <p:spPr>
          <a:xfrm>
            <a:off x="559617" y="2894501"/>
            <a:ext cx="1725433" cy="69378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1B38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User’s </a:t>
            </a:r>
            <a:r>
              <a:rPr lang="en-US" sz="12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Github</a:t>
            </a:r>
            <a:r>
              <a:rPr lang="en-US" sz="1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Repo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(branch lesson-3)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243;p23">
            <a:extLst>
              <a:ext uri="{FF2B5EF4-FFF2-40B4-BE49-F238E27FC236}">
                <a16:creationId xmlns:a16="http://schemas.microsoft.com/office/drawing/2014/main" id="{11492B93-A874-8689-C136-51C94B1B22B0}"/>
              </a:ext>
            </a:extLst>
          </p:cNvPr>
          <p:cNvSpPr/>
          <p:nvPr/>
        </p:nvSpPr>
        <p:spPr>
          <a:xfrm>
            <a:off x="6194057" y="2915496"/>
            <a:ext cx="1725433" cy="6590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25400" cap="flat" cmpd="sng">
            <a:solidFill>
              <a:srgbClr val="6B48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ctr">
              <a:buSzPts val="1400"/>
            </a:pPr>
            <a:r>
              <a:rPr lang="en-US" sz="1200" dirty="0">
                <a:solidFill>
                  <a:schemeClr val="lt1"/>
                </a:solidFill>
              </a:rPr>
              <a:t>User’s Local Repo</a:t>
            </a:r>
            <a:endParaRPr lang="en-US" sz="1200" dirty="0"/>
          </a:p>
          <a:p>
            <a:pPr lvl="0" algn="ctr">
              <a:buSzPts val="1400"/>
            </a:pPr>
            <a:r>
              <a:rPr lang="en-US" sz="1200" dirty="0">
                <a:solidFill>
                  <a:schemeClr val="lt1"/>
                </a:solidFill>
              </a:rPr>
              <a:t>Working Directory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(branch lesson-3)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" name="Google Shape;244;p23">
            <a:extLst>
              <a:ext uri="{FF2B5EF4-FFF2-40B4-BE49-F238E27FC236}">
                <a16:creationId xmlns:a16="http://schemas.microsoft.com/office/drawing/2014/main" id="{7EEB3398-CBC5-E198-2644-D49B9A33A5A4}"/>
              </a:ext>
            </a:extLst>
          </p:cNvPr>
          <p:cNvCxnSpPr>
            <a:cxnSpLocks/>
            <a:stCxn id="48" idx="1"/>
            <a:endCxn id="47" idx="3"/>
          </p:cNvCxnSpPr>
          <p:nvPr/>
        </p:nvCxnSpPr>
        <p:spPr>
          <a:xfrm flipH="1" flipV="1">
            <a:off x="2285050" y="3241391"/>
            <a:ext cx="3909007" cy="3613"/>
          </a:xfrm>
          <a:prstGeom prst="straightConnector1">
            <a:avLst/>
          </a:prstGeom>
          <a:noFill/>
          <a:ln w="9525" cap="flat" cmpd="sng">
            <a:solidFill>
              <a:srgbClr val="3B7FF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0" name="Google Shape;245;p23">
            <a:extLst>
              <a:ext uri="{FF2B5EF4-FFF2-40B4-BE49-F238E27FC236}">
                <a16:creationId xmlns:a16="http://schemas.microsoft.com/office/drawing/2014/main" id="{D257F93C-69DC-CDEF-5FF6-4C34A8DDE18F}"/>
              </a:ext>
            </a:extLst>
          </p:cNvPr>
          <p:cNvSpPr txBox="1"/>
          <p:nvPr/>
        </p:nvSpPr>
        <p:spPr>
          <a:xfrm>
            <a:off x="3697508" y="2935910"/>
            <a:ext cx="101047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PUSH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246;p23">
            <a:extLst>
              <a:ext uri="{FF2B5EF4-FFF2-40B4-BE49-F238E27FC236}">
                <a16:creationId xmlns:a16="http://schemas.microsoft.com/office/drawing/2014/main" id="{772A3449-787B-0E48-DF56-DE863C2C8F6E}"/>
              </a:ext>
            </a:extLst>
          </p:cNvPr>
          <p:cNvSpPr/>
          <p:nvPr/>
        </p:nvSpPr>
        <p:spPr>
          <a:xfrm>
            <a:off x="559617" y="4197528"/>
            <a:ext cx="1725433" cy="65167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1B38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User’s </a:t>
            </a:r>
            <a:r>
              <a:rPr lang="en-US" sz="12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Github</a:t>
            </a:r>
            <a:r>
              <a:rPr lang="en-US" sz="1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Repo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ctr">
              <a:buSzPts val="1400"/>
            </a:pPr>
            <a:r>
              <a:rPr lang="en-US" sz="1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200" dirty="0">
                <a:solidFill>
                  <a:schemeClr val="lt1"/>
                </a:solidFill>
              </a:rPr>
              <a:t>main</a:t>
            </a:r>
            <a:r>
              <a:rPr lang="en-US" sz="1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2" name="Google Shape;247;p23">
            <a:extLst>
              <a:ext uri="{FF2B5EF4-FFF2-40B4-BE49-F238E27FC236}">
                <a16:creationId xmlns:a16="http://schemas.microsoft.com/office/drawing/2014/main" id="{E591DFE3-7C7E-74FD-C237-7568B6B62FAC}"/>
              </a:ext>
            </a:extLst>
          </p:cNvPr>
          <p:cNvCxnSpPr>
            <a:cxnSpLocks/>
          </p:cNvCxnSpPr>
          <p:nvPr/>
        </p:nvCxnSpPr>
        <p:spPr>
          <a:xfrm>
            <a:off x="1422333" y="3588281"/>
            <a:ext cx="0" cy="609247"/>
          </a:xfrm>
          <a:prstGeom prst="straightConnector1">
            <a:avLst/>
          </a:prstGeom>
          <a:noFill/>
          <a:ln w="9525" cap="flat" cmpd="sng">
            <a:solidFill>
              <a:srgbClr val="3B7FF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3" name="Google Shape;248;p23">
            <a:extLst>
              <a:ext uri="{FF2B5EF4-FFF2-40B4-BE49-F238E27FC236}">
                <a16:creationId xmlns:a16="http://schemas.microsoft.com/office/drawing/2014/main" id="{F94BCE1E-0D2E-0A37-CD75-8E883F2C6113}"/>
              </a:ext>
            </a:extLst>
          </p:cNvPr>
          <p:cNvSpPr txBox="1"/>
          <p:nvPr/>
        </p:nvSpPr>
        <p:spPr>
          <a:xfrm>
            <a:off x="1457826" y="3719864"/>
            <a:ext cx="101047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MERGE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4" name="Google Shape;249;p23">
            <a:extLst>
              <a:ext uri="{FF2B5EF4-FFF2-40B4-BE49-F238E27FC236}">
                <a16:creationId xmlns:a16="http://schemas.microsoft.com/office/drawing/2014/main" id="{804413AF-1837-BBFE-DABE-BFFC0F96DBB6}"/>
              </a:ext>
            </a:extLst>
          </p:cNvPr>
          <p:cNvCxnSpPr>
            <a:cxnSpLocks/>
            <a:stCxn id="51" idx="3"/>
            <a:endCxn id="46" idx="1"/>
          </p:cNvCxnSpPr>
          <p:nvPr/>
        </p:nvCxnSpPr>
        <p:spPr>
          <a:xfrm>
            <a:off x="2285050" y="4523365"/>
            <a:ext cx="953044" cy="0"/>
          </a:xfrm>
          <a:prstGeom prst="straightConnector1">
            <a:avLst/>
          </a:prstGeom>
          <a:noFill/>
          <a:ln w="9525" cap="flat" cmpd="sng">
            <a:solidFill>
              <a:srgbClr val="3B7FF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54" name="Google Shape;245;p23">
            <a:extLst>
              <a:ext uri="{FF2B5EF4-FFF2-40B4-BE49-F238E27FC236}">
                <a16:creationId xmlns:a16="http://schemas.microsoft.com/office/drawing/2014/main" id="{349A07A5-E974-E550-48A7-31DB398DDA75}"/>
              </a:ext>
            </a:extLst>
          </p:cNvPr>
          <p:cNvSpPr txBox="1"/>
          <p:nvPr/>
        </p:nvSpPr>
        <p:spPr>
          <a:xfrm>
            <a:off x="2427371" y="4244445"/>
            <a:ext cx="101047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PULL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5E46E8B-B0AA-EDE7-6148-FD1D5875E2D5}"/>
              </a:ext>
            </a:extLst>
          </p:cNvPr>
          <p:cNvSpPr/>
          <p:nvPr/>
        </p:nvSpPr>
        <p:spPr>
          <a:xfrm>
            <a:off x="446281" y="625098"/>
            <a:ext cx="1981090" cy="94500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09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>
          <a:extLst>
            <a:ext uri="{FF2B5EF4-FFF2-40B4-BE49-F238E27FC236}">
              <a16:creationId xmlns:a16="http://schemas.microsoft.com/office/drawing/2014/main" id="{85F11B2D-1539-9F91-E075-2860970443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4">
            <a:extLst>
              <a:ext uri="{FF2B5EF4-FFF2-40B4-BE49-F238E27FC236}">
                <a16:creationId xmlns:a16="http://schemas.microsoft.com/office/drawing/2014/main" id="{DAA254E3-F7A1-73E2-E2C1-27FF08E2D8D0}"/>
              </a:ext>
            </a:extLst>
          </p:cNvPr>
          <p:cNvSpPr/>
          <p:nvPr/>
        </p:nvSpPr>
        <p:spPr>
          <a:xfrm>
            <a:off x="559617" y="756716"/>
            <a:ext cx="1725433" cy="65901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1B38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User’s </a:t>
            </a:r>
            <a:r>
              <a:rPr lang="en-US" sz="12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Github</a:t>
            </a:r>
            <a:r>
              <a:rPr lang="en-US" sz="1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Repo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dirty="0">
                <a:solidFill>
                  <a:schemeClr val="lt1"/>
                </a:solidFill>
              </a:rPr>
              <a:t>(main)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8" name="Google Shape;138;p14">
            <a:extLst>
              <a:ext uri="{FF2B5EF4-FFF2-40B4-BE49-F238E27FC236}">
                <a16:creationId xmlns:a16="http://schemas.microsoft.com/office/drawing/2014/main" id="{B155118C-199C-C268-D2C4-C130A9BC1210}"/>
              </a:ext>
            </a:extLst>
          </p:cNvPr>
          <p:cNvCxnSpPr>
            <a:cxnSpLocks/>
          </p:cNvCxnSpPr>
          <p:nvPr/>
        </p:nvCxnSpPr>
        <p:spPr>
          <a:xfrm>
            <a:off x="2754795" y="8675"/>
            <a:ext cx="0" cy="5143500"/>
          </a:xfrm>
          <a:prstGeom prst="straightConnector1">
            <a:avLst/>
          </a:prstGeom>
          <a:noFill/>
          <a:ln w="9525" cap="flat" cmpd="sng">
            <a:solidFill>
              <a:srgbClr val="3B7FF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9" name="Google Shape;139;p14">
            <a:extLst>
              <a:ext uri="{FF2B5EF4-FFF2-40B4-BE49-F238E27FC236}">
                <a16:creationId xmlns:a16="http://schemas.microsoft.com/office/drawing/2014/main" id="{8E35D6C8-21B5-9271-B311-BC0035336C53}"/>
              </a:ext>
            </a:extLst>
          </p:cNvPr>
          <p:cNvSpPr txBox="1"/>
          <p:nvPr/>
        </p:nvSpPr>
        <p:spPr>
          <a:xfrm>
            <a:off x="4236404" y="158675"/>
            <a:ext cx="2551044" cy="36933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rgbClr val="6B48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LOCAL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4">
            <a:extLst>
              <a:ext uri="{FF2B5EF4-FFF2-40B4-BE49-F238E27FC236}">
                <a16:creationId xmlns:a16="http://schemas.microsoft.com/office/drawing/2014/main" id="{151EA81F-D42C-25FF-72E6-235A5814CF36}"/>
              </a:ext>
            </a:extLst>
          </p:cNvPr>
          <p:cNvSpPr/>
          <p:nvPr/>
        </p:nvSpPr>
        <p:spPr>
          <a:xfrm>
            <a:off x="3222260" y="755598"/>
            <a:ext cx="1725433" cy="6590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25400" cap="flat" cmpd="sng">
            <a:solidFill>
              <a:srgbClr val="6B48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User’s Local Repo</a:t>
            </a:r>
          </a:p>
          <a:p>
            <a:pPr lvl="0" algn="ctr">
              <a:buSzPts val="1400"/>
            </a:pPr>
            <a:r>
              <a:rPr lang="en-US" sz="1200" dirty="0">
                <a:solidFill>
                  <a:schemeClr val="lt1"/>
                </a:solidFill>
              </a:rPr>
              <a:t>(main)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1" name="Google Shape;141;p14">
            <a:extLst>
              <a:ext uri="{FF2B5EF4-FFF2-40B4-BE49-F238E27FC236}">
                <a16:creationId xmlns:a16="http://schemas.microsoft.com/office/drawing/2014/main" id="{7DA1894B-028E-BDE5-26D1-AE7ABE8DAF6B}"/>
              </a:ext>
            </a:extLst>
          </p:cNvPr>
          <p:cNvCxnSpPr>
            <a:cxnSpLocks/>
            <a:stCxn id="137" idx="3"/>
            <a:endCxn id="140" idx="1"/>
          </p:cNvCxnSpPr>
          <p:nvPr/>
        </p:nvCxnSpPr>
        <p:spPr>
          <a:xfrm flipV="1">
            <a:off x="2285050" y="1085106"/>
            <a:ext cx="937210" cy="1118"/>
          </a:xfrm>
          <a:prstGeom prst="straightConnector1">
            <a:avLst/>
          </a:prstGeom>
          <a:noFill/>
          <a:ln w="9525" cap="flat" cmpd="sng">
            <a:solidFill>
              <a:srgbClr val="3B7FF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42" name="Google Shape;142;p14">
            <a:extLst>
              <a:ext uri="{FF2B5EF4-FFF2-40B4-BE49-F238E27FC236}">
                <a16:creationId xmlns:a16="http://schemas.microsoft.com/office/drawing/2014/main" id="{7A162B02-08B9-249D-E4FD-A0AFD1354D9E}"/>
              </a:ext>
            </a:extLst>
          </p:cNvPr>
          <p:cNvSpPr txBox="1"/>
          <p:nvPr/>
        </p:nvSpPr>
        <p:spPr>
          <a:xfrm>
            <a:off x="2344042" y="755598"/>
            <a:ext cx="84283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CLONE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4">
            <a:extLst>
              <a:ext uri="{FF2B5EF4-FFF2-40B4-BE49-F238E27FC236}">
                <a16:creationId xmlns:a16="http://schemas.microsoft.com/office/drawing/2014/main" id="{36499421-21D4-A231-9572-212DA55F8611}"/>
              </a:ext>
            </a:extLst>
          </p:cNvPr>
          <p:cNvSpPr/>
          <p:nvPr/>
        </p:nvSpPr>
        <p:spPr>
          <a:xfrm>
            <a:off x="6194057" y="755598"/>
            <a:ext cx="1725433" cy="6590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25400" cap="flat" cmpd="sng">
            <a:solidFill>
              <a:srgbClr val="6B48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User’s Local Repo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Working Directory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(branch lesson-3)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4" name="Google Shape;144;p14">
            <a:extLst>
              <a:ext uri="{FF2B5EF4-FFF2-40B4-BE49-F238E27FC236}">
                <a16:creationId xmlns:a16="http://schemas.microsoft.com/office/drawing/2014/main" id="{87BF6B66-6BCD-DE96-2FCF-FBF9CAF134B7}"/>
              </a:ext>
            </a:extLst>
          </p:cNvPr>
          <p:cNvCxnSpPr>
            <a:cxnSpLocks/>
            <a:stCxn id="140" idx="3"/>
            <a:endCxn id="143" idx="1"/>
          </p:cNvCxnSpPr>
          <p:nvPr/>
        </p:nvCxnSpPr>
        <p:spPr>
          <a:xfrm>
            <a:off x="4947693" y="1085106"/>
            <a:ext cx="1246364" cy="0"/>
          </a:xfrm>
          <a:prstGeom prst="straightConnector1">
            <a:avLst/>
          </a:prstGeom>
          <a:noFill/>
          <a:ln w="9525" cap="flat" cmpd="sng">
            <a:solidFill>
              <a:srgbClr val="3B7FF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45" name="Google Shape;145;p14">
            <a:extLst>
              <a:ext uri="{FF2B5EF4-FFF2-40B4-BE49-F238E27FC236}">
                <a16:creationId xmlns:a16="http://schemas.microsoft.com/office/drawing/2014/main" id="{4C94AFA6-3651-7DEA-D596-0887DDF58109}"/>
              </a:ext>
            </a:extLst>
          </p:cNvPr>
          <p:cNvSpPr txBox="1"/>
          <p:nvPr/>
        </p:nvSpPr>
        <p:spPr>
          <a:xfrm>
            <a:off x="5063310" y="756716"/>
            <a:ext cx="95547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BRANCH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4">
            <a:extLst>
              <a:ext uri="{FF2B5EF4-FFF2-40B4-BE49-F238E27FC236}">
                <a16:creationId xmlns:a16="http://schemas.microsoft.com/office/drawing/2014/main" id="{5CB7C7BC-3F9E-8436-6039-31B94C0F7710}"/>
              </a:ext>
            </a:extLst>
          </p:cNvPr>
          <p:cNvSpPr txBox="1"/>
          <p:nvPr/>
        </p:nvSpPr>
        <p:spPr>
          <a:xfrm>
            <a:off x="559617" y="201330"/>
            <a:ext cx="1709530" cy="369332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1B38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REMOTE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2;p16">
            <a:extLst>
              <a:ext uri="{FF2B5EF4-FFF2-40B4-BE49-F238E27FC236}">
                <a16:creationId xmlns:a16="http://schemas.microsoft.com/office/drawing/2014/main" id="{F2B76450-E64C-E0ED-E0B7-CA02E385BCFD}"/>
              </a:ext>
            </a:extLst>
          </p:cNvPr>
          <p:cNvSpPr/>
          <p:nvPr/>
        </p:nvSpPr>
        <p:spPr>
          <a:xfrm>
            <a:off x="6194057" y="1835547"/>
            <a:ext cx="1725433" cy="6590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25400" cap="flat" cmpd="sng">
            <a:solidFill>
              <a:srgbClr val="6B48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ctr">
              <a:buSzPts val="1400"/>
            </a:pPr>
            <a:r>
              <a:rPr lang="en-US" sz="1200" dirty="0">
                <a:solidFill>
                  <a:schemeClr val="lt1"/>
                </a:solidFill>
              </a:rPr>
              <a:t>User’s Local Repo</a:t>
            </a:r>
            <a:endParaRPr lang="en-US" sz="1200" dirty="0"/>
          </a:p>
          <a:p>
            <a:pPr lvl="0" algn="ctr">
              <a:buSzPts val="1400"/>
            </a:pPr>
            <a:r>
              <a:rPr lang="en-US" sz="1200" dirty="0">
                <a:solidFill>
                  <a:schemeClr val="lt1"/>
                </a:solidFill>
              </a:rPr>
              <a:t>Staging Area</a:t>
            </a:r>
          </a:p>
          <a:p>
            <a:pPr lvl="0" algn="ctr">
              <a:buSzPts val="1400"/>
            </a:pPr>
            <a:r>
              <a:rPr lang="en-US" sz="1200" dirty="0">
                <a:solidFill>
                  <a:schemeClr val="lt1"/>
                </a:solidFill>
              </a:rPr>
              <a:t>(branch lesson-3)</a:t>
            </a:r>
            <a:endParaRPr lang="en-US" sz="1200"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" name="Google Shape;163;p16">
            <a:extLst>
              <a:ext uri="{FF2B5EF4-FFF2-40B4-BE49-F238E27FC236}">
                <a16:creationId xmlns:a16="http://schemas.microsoft.com/office/drawing/2014/main" id="{5C5B3693-A7E0-838C-E3F9-9EBCD2036340}"/>
              </a:ext>
            </a:extLst>
          </p:cNvPr>
          <p:cNvCxnSpPr>
            <a:cxnSpLocks/>
            <a:stCxn id="143" idx="2"/>
            <a:endCxn id="16" idx="0"/>
          </p:cNvCxnSpPr>
          <p:nvPr/>
        </p:nvCxnSpPr>
        <p:spPr>
          <a:xfrm>
            <a:off x="7056774" y="1414614"/>
            <a:ext cx="0" cy="420933"/>
          </a:xfrm>
          <a:prstGeom prst="straightConnector1">
            <a:avLst/>
          </a:prstGeom>
          <a:noFill/>
          <a:ln w="9525" cap="flat" cmpd="sng">
            <a:solidFill>
              <a:srgbClr val="3B7FF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8" name="Google Shape;164;p16">
            <a:extLst>
              <a:ext uri="{FF2B5EF4-FFF2-40B4-BE49-F238E27FC236}">
                <a16:creationId xmlns:a16="http://schemas.microsoft.com/office/drawing/2014/main" id="{6D99FF71-3AE2-4166-5BFC-60FFB4DB2D36}"/>
              </a:ext>
            </a:extLst>
          </p:cNvPr>
          <p:cNvSpPr txBox="1"/>
          <p:nvPr/>
        </p:nvSpPr>
        <p:spPr>
          <a:xfrm>
            <a:off x="7056773" y="1471192"/>
            <a:ext cx="84283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STAGE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" name="Google Shape;165;p16">
            <a:extLst>
              <a:ext uri="{FF2B5EF4-FFF2-40B4-BE49-F238E27FC236}">
                <a16:creationId xmlns:a16="http://schemas.microsoft.com/office/drawing/2014/main" id="{D7E8954B-B02A-06FF-C799-9600728B698B}"/>
              </a:ext>
            </a:extLst>
          </p:cNvPr>
          <p:cNvCxnSpPr>
            <a:cxnSpLocks/>
            <a:stCxn id="16" idx="2"/>
            <a:endCxn id="48" idx="0"/>
          </p:cNvCxnSpPr>
          <p:nvPr/>
        </p:nvCxnSpPr>
        <p:spPr>
          <a:xfrm>
            <a:off x="7056774" y="2494563"/>
            <a:ext cx="0" cy="420933"/>
          </a:xfrm>
          <a:prstGeom prst="straightConnector1">
            <a:avLst/>
          </a:prstGeom>
          <a:noFill/>
          <a:ln w="9525" cap="flat" cmpd="sng">
            <a:solidFill>
              <a:srgbClr val="3B7FF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0" name="Google Shape;166;p16">
            <a:extLst>
              <a:ext uri="{FF2B5EF4-FFF2-40B4-BE49-F238E27FC236}">
                <a16:creationId xmlns:a16="http://schemas.microsoft.com/office/drawing/2014/main" id="{119FF112-56CD-B9C7-BD29-FE3FE11A32F8}"/>
              </a:ext>
            </a:extLst>
          </p:cNvPr>
          <p:cNvSpPr txBox="1"/>
          <p:nvPr/>
        </p:nvSpPr>
        <p:spPr>
          <a:xfrm>
            <a:off x="7056773" y="2525164"/>
            <a:ext cx="101047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COMMIT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241;p23">
            <a:extLst>
              <a:ext uri="{FF2B5EF4-FFF2-40B4-BE49-F238E27FC236}">
                <a16:creationId xmlns:a16="http://schemas.microsoft.com/office/drawing/2014/main" id="{9EE55DE1-C422-E1F1-80D7-63CE9FFA4760}"/>
              </a:ext>
            </a:extLst>
          </p:cNvPr>
          <p:cNvSpPr/>
          <p:nvPr/>
        </p:nvSpPr>
        <p:spPr>
          <a:xfrm>
            <a:off x="3238094" y="4197528"/>
            <a:ext cx="1725433" cy="651673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25400" cap="flat" cmpd="sng">
            <a:solidFill>
              <a:srgbClr val="6B48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User’s Local Repo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(main)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242;p23">
            <a:extLst>
              <a:ext uri="{FF2B5EF4-FFF2-40B4-BE49-F238E27FC236}">
                <a16:creationId xmlns:a16="http://schemas.microsoft.com/office/drawing/2014/main" id="{83726611-6DD8-5260-013B-2530892ED4F1}"/>
              </a:ext>
            </a:extLst>
          </p:cNvPr>
          <p:cNvSpPr/>
          <p:nvPr/>
        </p:nvSpPr>
        <p:spPr>
          <a:xfrm>
            <a:off x="559617" y="2894501"/>
            <a:ext cx="1725433" cy="69378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1B38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User’s </a:t>
            </a:r>
            <a:r>
              <a:rPr lang="en-US" sz="12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Github</a:t>
            </a:r>
            <a:r>
              <a:rPr lang="en-US" sz="1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Repo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(branch lesson-3)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243;p23">
            <a:extLst>
              <a:ext uri="{FF2B5EF4-FFF2-40B4-BE49-F238E27FC236}">
                <a16:creationId xmlns:a16="http://schemas.microsoft.com/office/drawing/2014/main" id="{B1827B9C-9DD8-B926-2D15-E4CBC7BA82AC}"/>
              </a:ext>
            </a:extLst>
          </p:cNvPr>
          <p:cNvSpPr/>
          <p:nvPr/>
        </p:nvSpPr>
        <p:spPr>
          <a:xfrm>
            <a:off x="6194057" y="2915496"/>
            <a:ext cx="1725433" cy="6590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25400" cap="flat" cmpd="sng">
            <a:solidFill>
              <a:srgbClr val="6B48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ctr">
              <a:buSzPts val="1400"/>
            </a:pPr>
            <a:r>
              <a:rPr lang="en-US" sz="1200" dirty="0">
                <a:solidFill>
                  <a:schemeClr val="lt1"/>
                </a:solidFill>
              </a:rPr>
              <a:t>User’s Local Repo</a:t>
            </a:r>
            <a:endParaRPr lang="en-US" sz="1200" dirty="0"/>
          </a:p>
          <a:p>
            <a:pPr lvl="0" algn="ctr">
              <a:buSzPts val="1400"/>
            </a:pPr>
            <a:r>
              <a:rPr lang="en-US" sz="1200" dirty="0">
                <a:solidFill>
                  <a:schemeClr val="lt1"/>
                </a:solidFill>
              </a:rPr>
              <a:t>Working Directory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(branch lesson-3)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" name="Google Shape;244;p23">
            <a:extLst>
              <a:ext uri="{FF2B5EF4-FFF2-40B4-BE49-F238E27FC236}">
                <a16:creationId xmlns:a16="http://schemas.microsoft.com/office/drawing/2014/main" id="{4AEE66E6-C3CF-1033-D1BD-05361584EE19}"/>
              </a:ext>
            </a:extLst>
          </p:cNvPr>
          <p:cNvCxnSpPr>
            <a:cxnSpLocks/>
            <a:stCxn id="48" idx="1"/>
            <a:endCxn id="47" idx="3"/>
          </p:cNvCxnSpPr>
          <p:nvPr/>
        </p:nvCxnSpPr>
        <p:spPr>
          <a:xfrm flipH="1" flipV="1">
            <a:off x="2285050" y="3241391"/>
            <a:ext cx="3909007" cy="3613"/>
          </a:xfrm>
          <a:prstGeom prst="straightConnector1">
            <a:avLst/>
          </a:prstGeom>
          <a:noFill/>
          <a:ln w="9525" cap="flat" cmpd="sng">
            <a:solidFill>
              <a:srgbClr val="3B7FF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0" name="Google Shape;245;p23">
            <a:extLst>
              <a:ext uri="{FF2B5EF4-FFF2-40B4-BE49-F238E27FC236}">
                <a16:creationId xmlns:a16="http://schemas.microsoft.com/office/drawing/2014/main" id="{6E5EB1D0-D23B-36CF-4581-5382417C01E2}"/>
              </a:ext>
            </a:extLst>
          </p:cNvPr>
          <p:cNvSpPr txBox="1"/>
          <p:nvPr/>
        </p:nvSpPr>
        <p:spPr>
          <a:xfrm>
            <a:off x="3697508" y="2935910"/>
            <a:ext cx="101047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PUSH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246;p23">
            <a:extLst>
              <a:ext uri="{FF2B5EF4-FFF2-40B4-BE49-F238E27FC236}">
                <a16:creationId xmlns:a16="http://schemas.microsoft.com/office/drawing/2014/main" id="{BA6569A1-1E3B-4AE6-AF85-5894978F751F}"/>
              </a:ext>
            </a:extLst>
          </p:cNvPr>
          <p:cNvSpPr/>
          <p:nvPr/>
        </p:nvSpPr>
        <p:spPr>
          <a:xfrm>
            <a:off x="559617" y="4197528"/>
            <a:ext cx="1725433" cy="65167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1B38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User’s </a:t>
            </a:r>
            <a:r>
              <a:rPr lang="en-US" sz="12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Github</a:t>
            </a:r>
            <a:r>
              <a:rPr lang="en-US" sz="1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Repo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ctr">
              <a:buSzPts val="1400"/>
            </a:pPr>
            <a:r>
              <a:rPr lang="en-US" sz="1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200" dirty="0">
                <a:solidFill>
                  <a:schemeClr val="lt1"/>
                </a:solidFill>
              </a:rPr>
              <a:t>main</a:t>
            </a:r>
            <a:r>
              <a:rPr lang="en-US" sz="1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2" name="Google Shape;247;p23">
            <a:extLst>
              <a:ext uri="{FF2B5EF4-FFF2-40B4-BE49-F238E27FC236}">
                <a16:creationId xmlns:a16="http://schemas.microsoft.com/office/drawing/2014/main" id="{7E1ED1AC-C290-21C8-6A75-089F22FFF59C}"/>
              </a:ext>
            </a:extLst>
          </p:cNvPr>
          <p:cNvCxnSpPr>
            <a:cxnSpLocks/>
          </p:cNvCxnSpPr>
          <p:nvPr/>
        </p:nvCxnSpPr>
        <p:spPr>
          <a:xfrm>
            <a:off x="1422333" y="3588281"/>
            <a:ext cx="0" cy="609247"/>
          </a:xfrm>
          <a:prstGeom prst="straightConnector1">
            <a:avLst/>
          </a:prstGeom>
          <a:noFill/>
          <a:ln w="9525" cap="flat" cmpd="sng">
            <a:solidFill>
              <a:srgbClr val="3B7FF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3" name="Google Shape;248;p23">
            <a:extLst>
              <a:ext uri="{FF2B5EF4-FFF2-40B4-BE49-F238E27FC236}">
                <a16:creationId xmlns:a16="http://schemas.microsoft.com/office/drawing/2014/main" id="{6C3071B6-A9F0-297F-E46F-1FB9FFE3ACBE}"/>
              </a:ext>
            </a:extLst>
          </p:cNvPr>
          <p:cNvSpPr txBox="1"/>
          <p:nvPr/>
        </p:nvSpPr>
        <p:spPr>
          <a:xfrm>
            <a:off x="1457826" y="3719864"/>
            <a:ext cx="101047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MERGE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4" name="Google Shape;249;p23">
            <a:extLst>
              <a:ext uri="{FF2B5EF4-FFF2-40B4-BE49-F238E27FC236}">
                <a16:creationId xmlns:a16="http://schemas.microsoft.com/office/drawing/2014/main" id="{A169394B-303C-90A6-22AB-DE5C1AF45179}"/>
              </a:ext>
            </a:extLst>
          </p:cNvPr>
          <p:cNvCxnSpPr>
            <a:cxnSpLocks/>
            <a:stCxn id="51" idx="3"/>
            <a:endCxn id="46" idx="1"/>
          </p:cNvCxnSpPr>
          <p:nvPr/>
        </p:nvCxnSpPr>
        <p:spPr>
          <a:xfrm>
            <a:off x="2285050" y="4523365"/>
            <a:ext cx="953044" cy="0"/>
          </a:xfrm>
          <a:prstGeom prst="straightConnector1">
            <a:avLst/>
          </a:prstGeom>
          <a:noFill/>
          <a:ln w="9525" cap="flat" cmpd="sng">
            <a:solidFill>
              <a:srgbClr val="3B7FF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54" name="Google Shape;245;p23">
            <a:extLst>
              <a:ext uri="{FF2B5EF4-FFF2-40B4-BE49-F238E27FC236}">
                <a16:creationId xmlns:a16="http://schemas.microsoft.com/office/drawing/2014/main" id="{C1BBEE96-367E-60FF-C3D4-8ECC6450F025}"/>
              </a:ext>
            </a:extLst>
          </p:cNvPr>
          <p:cNvSpPr txBox="1"/>
          <p:nvPr/>
        </p:nvSpPr>
        <p:spPr>
          <a:xfrm>
            <a:off x="2427371" y="4244445"/>
            <a:ext cx="101047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PULL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1CB40A6-FB51-ACDF-2FA9-C783B34C4947}"/>
              </a:ext>
            </a:extLst>
          </p:cNvPr>
          <p:cNvSpPr/>
          <p:nvPr/>
        </p:nvSpPr>
        <p:spPr>
          <a:xfrm>
            <a:off x="2406982" y="582443"/>
            <a:ext cx="2705343" cy="94500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238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>
          <a:extLst>
            <a:ext uri="{FF2B5EF4-FFF2-40B4-BE49-F238E27FC236}">
              <a16:creationId xmlns:a16="http://schemas.microsoft.com/office/drawing/2014/main" id="{3B18BFCB-981F-D420-90B3-2D9CA3A13A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4">
            <a:extLst>
              <a:ext uri="{FF2B5EF4-FFF2-40B4-BE49-F238E27FC236}">
                <a16:creationId xmlns:a16="http://schemas.microsoft.com/office/drawing/2014/main" id="{A3D3045D-C822-D894-721F-DA0A2DE3FF08}"/>
              </a:ext>
            </a:extLst>
          </p:cNvPr>
          <p:cNvSpPr/>
          <p:nvPr/>
        </p:nvSpPr>
        <p:spPr>
          <a:xfrm>
            <a:off x="559617" y="756716"/>
            <a:ext cx="1725433" cy="65901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1B38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User’s </a:t>
            </a:r>
            <a:r>
              <a:rPr lang="en-US" sz="12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Github</a:t>
            </a:r>
            <a:r>
              <a:rPr lang="en-US" sz="1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Repo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dirty="0">
                <a:solidFill>
                  <a:schemeClr val="lt1"/>
                </a:solidFill>
              </a:rPr>
              <a:t>(main)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8" name="Google Shape;138;p14">
            <a:extLst>
              <a:ext uri="{FF2B5EF4-FFF2-40B4-BE49-F238E27FC236}">
                <a16:creationId xmlns:a16="http://schemas.microsoft.com/office/drawing/2014/main" id="{5F97BAB8-9246-2E7E-484C-A72BBF066705}"/>
              </a:ext>
            </a:extLst>
          </p:cNvPr>
          <p:cNvCxnSpPr>
            <a:cxnSpLocks/>
          </p:cNvCxnSpPr>
          <p:nvPr/>
        </p:nvCxnSpPr>
        <p:spPr>
          <a:xfrm>
            <a:off x="2754795" y="8675"/>
            <a:ext cx="0" cy="5143500"/>
          </a:xfrm>
          <a:prstGeom prst="straightConnector1">
            <a:avLst/>
          </a:prstGeom>
          <a:noFill/>
          <a:ln w="9525" cap="flat" cmpd="sng">
            <a:solidFill>
              <a:srgbClr val="3B7FF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9" name="Google Shape;139;p14">
            <a:extLst>
              <a:ext uri="{FF2B5EF4-FFF2-40B4-BE49-F238E27FC236}">
                <a16:creationId xmlns:a16="http://schemas.microsoft.com/office/drawing/2014/main" id="{E4086FF9-8F34-DFE6-C00B-3531D20A602A}"/>
              </a:ext>
            </a:extLst>
          </p:cNvPr>
          <p:cNvSpPr txBox="1"/>
          <p:nvPr/>
        </p:nvSpPr>
        <p:spPr>
          <a:xfrm>
            <a:off x="4236404" y="158675"/>
            <a:ext cx="2551044" cy="36933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rgbClr val="6B48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LOCAL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4">
            <a:extLst>
              <a:ext uri="{FF2B5EF4-FFF2-40B4-BE49-F238E27FC236}">
                <a16:creationId xmlns:a16="http://schemas.microsoft.com/office/drawing/2014/main" id="{6234D584-EDD4-894F-0917-A0E27EFA516A}"/>
              </a:ext>
            </a:extLst>
          </p:cNvPr>
          <p:cNvSpPr/>
          <p:nvPr/>
        </p:nvSpPr>
        <p:spPr>
          <a:xfrm>
            <a:off x="3222260" y="755598"/>
            <a:ext cx="1725433" cy="6590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25400" cap="flat" cmpd="sng">
            <a:solidFill>
              <a:srgbClr val="6B48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User’s Local Repo</a:t>
            </a:r>
          </a:p>
          <a:p>
            <a:pPr lvl="0" algn="ctr">
              <a:buSzPts val="1400"/>
            </a:pPr>
            <a:r>
              <a:rPr lang="en-US" sz="1200" dirty="0">
                <a:solidFill>
                  <a:schemeClr val="lt1"/>
                </a:solidFill>
              </a:rPr>
              <a:t>(main)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1" name="Google Shape;141;p14">
            <a:extLst>
              <a:ext uri="{FF2B5EF4-FFF2-40B4-BE49-F238E27FC236}">
                <a16:creationId xmlns:a16="http://schemas.microsoft.com/office/drawing/2014/main" id="{3AABABB8-BE01-A7C4-C6D5-2ECA358E3E15}"/>
              </a:ext>
            </a:extLst>
          </p:cNvPr>
          <p:cNvCxnSpPr>
            <a:cxnSpLocks/>
            <a:stCxn id="137" idx="3"/>
            <a:endCxn id="140" idx="1"/>
          </p:cNvCxnSpPr>
          <p:nvPr/>
        </p:nvCxnSpPr>
        <p:spPr>
          <a:xfrm flipV="1">
            <a:off x="2285050" y="1085106"/>
            <a:ext cx="937210" cy="1118"/>
          </a:xfrm>
          <a:prstGeom prst="straightConnector1">
            <a:avLst/>
          </a:prstGeom>
          <a:noFill/>
          <a:ln w="9525" cap="flat" cmpd="sng">
            <a:solidFill>
              <a:srgbClr val="3B7FF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42" name="Google Shape;142;p14">
            <a:extLst>
              <a:ext uri="{FF2B5EF4-FFF2-40B4-BE49-F238E27FC236}">
                <a16:creationId xmlns:a16="http://schemas.microsoft.com/office/drawing/2014/main" id="{5BDA4C90-2051-B35E-60FF-84C2C9C498AF}"/>
              </a:ext>
            </a:extLst>
          </p:cNvPr>
          <p:cNvSpPr txBox="1"/>
          <p:nvPr/>
        </p:nvSpPr>
        <p:spPr>
          <a:xfrm>
            <a:off x="2344042" y="755598"/>
            <a:ext cx="84283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CLONE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4">
            <a:extLst>
              <a:ext uri="{FF2B5EF4-FFF2-40B4-BE49-F238E27FC236}">
                <a16:creationId xmlns:a16="http://schemas.microsoft.com/office/drawing/2014/main" id="{833BE9A9-334C-401A-05AF-B4A1760B186A}"/>
              </a:ext>
            </a:extLst>
          </p:cNvPr>
          <p:cNvSpPr/>
          <p:nvPr/>
        </p:nvSpPr>
        <p:spPr>
          <a:xfrm>
            <a:off x="6194057" y="755598"/>
            <a:ext cx="1725433" cy="6590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25400" cap="flat" cmpd="sng">
            <a:solidFill>
              <a:srgbClr val="6B48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User’s Local Repo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Working Directory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(branch lesson-3)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4" name="Google Shape;144;p14">
            <a:extLst>
              <a:ext uri="{FF2B5EF4-FFF2-40B4-BE49-F238E27FC236}">
                <a16:creationId xmlns:a16="http://schemas.microsoft.com/office/drawing/2014/main" id="{00800C38-9F24-5C5C-2EC6-8BDEDF923278}"/>
              </a:ext>
            </a:extLst>
          </p:cNvPr>
          <p:cNvCxnSpPr>
            <a:cxnSpLocks/>
            <a:stCxn id="140" idx="3"/>
            <a:endCxn id="143" idx="1"/>
          </p:cNvCxnSpPr>
          <p:nvPr/>
        </p:nvCxnSpPr>
        <p:spPr>
          <a:xfrm>
            <a:off x="4947693" y="1085106"/>
            <a:ext cx="1246364" cy="0"/>
          </a:xfrm>
          <a:prstGeom prst="straightConnector1">
            <a:avLst/>
          </a:prstGeom>
          <a:noFill/>
          <a:ln w="9525" cap="flat" cmpd="sng">
            <a:solidFill>
              <a:srgbClr val="3B7FF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45" name="Google Shape;145;p14">
            <a:extLst>
              <a:ext uri="{FF2B5EF4-FFF2-40B4-BE49-F238E27FC236}">
                <a16:creationId xmlns:a16="http://schemas.microsoft.com/office/drawing/2014/main" id="{DB8CBA79-0AD5-38C5-2F91-A33BD8E9CFF3}"/>
              </a:ext>
            </a:extLst>
          </p:cNvPr>
          <p:cNvSpPr txBox="1"/>
          <p:nvPr/>
        </p:nvSpPr>
        <p:spPr>
          <a:xfrm>
            <a:off x="5063310" y="756716"/>
            <a:ext cx="95547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BRANCH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4">
            <a:extLst>
              <a:ext uri="{FF2B5EF4-FFF2-40B4-BE49-F238E27FC236}">
                <a16:creationId xmlns:a16="http://schemas.microsoft.com/office/drawing/2014/main" id="{7E6E7779-AE06-BC15-D387-329B50190A61}"/>
              </a:ext>
            </a:extLst>
          </p:cNvPr>
          <p:cNvSpPr txBox="1"/>
          <p:nvPr/>
        </p:nvSpPr>
        <p:spPr>
          <a:xfrm>
            <a:off x="559617" y="201330"/>
            <a:ext cx="1709530" cy="369332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1B38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REMOTE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2;p16">
            <a:extLst>
              <a:ext uri="{FF2B5EF4-FFF2-40B4-BE49-F238E27FC236}">
                <a16:creationId xmlns:a16="http://schemas.microsoft.com/office/drawing/2014/main" id="{3A488D87-5A24-7766-0F59-00EBEC48C5FE}"/>
              </a:ext>
            </a:extLst>
          </p:cNvPr>
          <p:cNvSpPr/>
          <p:nvPr/>
        </p:nvSpPr>
        <p:spPr>
          <a:xfrm>
            <a:off x="6194057" y="1835547"/>
            <a:ext cx="1725433" cy="6590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25400" cap="flat" cmpd="sng">
            <a:solidFill>
              <a:srgbClr val="6B48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ctr">
              <a:buSzPts val="1400"/>
            </a:pPr>
            <a:r>
              <a:rPr lang="en-US" sz="1200" dirty="0">
                <a:solidFill>
                  <a:schemeClr val="lt1"/>
                </a:solidFill>
              </a:rPr>
              <a:t>User’s Local Repo</a:t>
            </a:r>
            <a:endParaRPr lang="en-US" sz="1200" dirty="0"/>
          </a:p>
          <a:p>
            <a:pPr lvl="0" algn="ctr">
              <a:buSzPts val="1400"/>
            </a:pPr>
            <a:r>
              <a:rPr lang="en-US" sz="1200" dirty="0">
                <a:solidFill>
                  <a:schemeClr val="lt1"/>
                </a:solidFill>
              </a:rPr>
              <a:t>Staging Area</a:t>
            </a:r>
          </a:p>
          <a:p>
            <a:pPr lvl="0" algn="ctr">
              <a:buSzPts val="1400"/>
            </a:pPr>
            <a:r>
              <a:rPr lang="en-US" sz="1200" dirty="0">
                <a:solidFill>
                  <a:schemeClr val="lt1"/>
                </a:solidFill>
              </a:rPr>
              <a:t>(branch lesson-3)</a:t>
            </a:r>
            <a:endParaRPr lang="en-US" sz="1200"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" name="Google Shape;163;p16">
            <a:extLst>
              <a:ext uri="{FF2B5EF4-FFF2-40B4-BE49-F238E27FC236}">
                <a16:creationId xmlns:a16="http://schemas.microsoft.com/office/drawing/2014/main" id="{DE0F3530-CBB8-DD5B-BDEC-9D7DD62F0323}"/>
              </a:ext>
            </a:extLst>
          </p:cNvPr>
          <p:cNvCxnSpPr>
            <a:cxnSpLocks/>
            <a:stCxn id="143" idx="2"/>
            <a:endCxn id="16" idx="0"/>
          </p:cNvCxnSpPr>
          <p:nvPr/>
        </p:nvCxnSpPr>
        <p:spPr>
          <a:xfrm>
            <a:off x="7056774" y="1414614"/>
            <a:ext cx="0" cy="420933"/>
          </a:xfrm>
          <a:prstGeom prst="straightConnector1">
            <a:avLst/>
          </a:prstGeom>
          <a:noFill/>
          <a:ln w="9525" cap="flat" cmpd="sng">
            <a:solidFill>
              <a:srgbClr val="3B7FF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8" name="Google Shape;164;p16">
            <a:extLst>
              <a:ext uri="{FF2B5EF4-FFF2-40B4-BE49-F238E27FC236}">
                <a16:creationId xmlns:a16="http://schemas.microsoft.com/office/drawing/2014/main" id="{7BF73D58-4D3A-5513-FA91-FB9CB26B6E58}"/>
              </a:ext>
            </a:extLst>
          </p:cNvPr>
          <p:cNvSpPr txBox="1"/>
          <p:nvPr/>
        </p:nvSpPr>
        <p:spPr>
          <a:xfrm>
            <a:off x="7056773" y="1471192"/>
            <a:ext cx="84283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STAGE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" name="Google Shape;165;p16">
            <a:extLst>
              <a:ext uri="{FF2B5EF4-FFF2-40B4-BE49-F238E27FC236}">
                <a16:creationId xmlns:a16="http://schemas.microsoft.com/office/drawing/2014/main" id="{62FDD707-4484-C921-104A-C2BA9EDC4627}"/>
              </a:ext>
            </a:extLst>
          </p:cNvPr>
          <p:cNvCxnSpPr>
            <a:cxnSpLocks/>
            <a:stCxn id="16" idx="2"/>
            <a:endCxn id="48" idx="0"/>
          </p:cNvCxnSpPr>
          <p:nvPr/>
        </p:nvCxnSpPr>
        <p:spPr>
          <a:xfrm>
            <a:off x="7056774" y="2494563"/>
            <a:ext cx="0" cy="420933"/>
          </a:xfrm>
          <a:prstGeom prst="straightConnector1">
            <a:avLst/>
          </a:prstGeom>
          <a:noFill/>
          <a:ln w="9525" cap="flat" cmpd="sng">
            <a:solidFill>
              <a:srgbClr val="3B7FF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0" name="Google Shape;166;p16">
            <a:extLst>
              <a:ext uri="{FF2B5EF4-FFF2-40B4-BE49-F238E27FC236}">
                <a16:creationId xmlns:a16="http://schemas.microsoft.com/office/drawing/2014/main" id="{48FA90A3-E15D-3748-9331-E0A32EF7D730}"/>
              </a:ext>
            </a:extLst>
          </p:cNvPr>
          <p:cNvSpPr txBox="1"/>
          <p:nvPr/>
        </p:nvSpPr>
        <p:spPr>
          <a:xfrm>
            <a:off x="7056773" y="2525164"/>
            <a:ext cx="101047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COMMIT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241;p23">
            <a:extLst>
              <a:ext uri="{FF2B5EF4-FFF2-40B4-BE49-F238E27FC236}">
                <a16:creationId xmlns:a16="http://schemas.microsoft.com/office/drawing/2014/main" id="{6FDF52E1-18A2-309D-DEB1-DF9A1D5028DC}"/>
              </a:ext>
            </a:extLst>
          </p:cNvPr>
          <p:cNvSpPr/>
          <p:nvPr/>
        </p:nvSpPr>
        <p:spPr>
          <a:xfrm>
            <a:off x="3238094" y="4197528"/>
            <a:ext cx="1725433" cy="651673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25400" cap="flat" cmpd="sng">
            <a:solidFill>
              <a:srgbClr val="6B48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User’s Local Repo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(main)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242;p23">
            <a:extLst>
              <a:ext uri="{FF2B5EF4-FFF2-40B4-BE49-F238E27FC236}">
                <a16:creationId xmlns:a16="http://schemas.microsoft.com/office/drawing/2014/main" id="{DADAB78D-8803-4CEE-35AD-432F04D02704}"/>
              </a:ext>
            </a:extLst>
          </p:cNvPr>
          <p:cNvSpPr/>
          <p:nvPr/>
        </p:nvSpPr>
        <p:spPr>
          <a:xfrm>
            <a:off x="559617" y="2894501"/>
            <a:ext cx="1725433" cy="69378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1B38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User’s </a:t>
            </a:r>
            <a:r>
              <a:rPr lang="en-US" sz="12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Github</a:t>
            </a:r>
            <a:r>
              <a:rPr lang="en-US" sz="1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Repo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(branch lesson-3)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243;p23">
            <a:extLst>
              <a:ext uri="{FF2B5EF4-FFF2-40B4-BE49-F238E27FC236}">
                <a16:creationId xmlns:a16="http://schemas.microsoft.com/office/drawing/2014/main" id="{A7FEFD96-02F7-B21D-21E1-59FE8897CB73}"/>
              </a:ext>
            </a:extLst>
          </p:cNvPr>
          <p:cNvSpPr/>
          <p:nvPr/>
        </p:nvSpPr>
        <p:spPr>
          <a:xfrm>
            <a:off x="6194057" y="2915496"/>
            <a:ext cx="1725433" cy="6590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25400" cap="flat" cmpd="sng">
            <a:solidFill>
              <a:srgbClr val="6B48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ctr">
              <a:buSzPts val="1400"/>
            </a:pPr>
            <a:r>
              <a:rPr lang="en-US" sz="1200" dirty="0">
                <a:solidFill>
                  <a:schemeClr val="lt1"/>
                </a:solidFill>
              </a:rPr>
              <a:t>User’s Local Repo</a:t>
            </a:r>
            <a:endParaRPr lang="en-US" sz="1200" dirty="0"/>
          </a:p>
          <a:p>
            <a:pPr lvl="0" algn="ctr">
              <a:buSzPts val="1400"/>
            </a:pPr>
            <a:r>
              <a:rPr lang="en-US" sz="1200" dirty="0">
                <a:solidFill>
                  <a:schemeClr val="lt1"/>
                </a:solidFill>
              </a:rPr>
              <a:t>Working Directory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(branch lesson-3)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246;p23">
            <a:extLst>
              <a:ext uri="{FF2B5EF4-FFF2-40B4-BE49-F238E27FC236}">
                <a16:creationId xmlns:a16="http://schemas.microsoft.com/office/drawing/2014/main" id="{ADC9A845-8A2C-DF04-DDA2-34CA7B169129}"/>
              </a:ext>
            </a:extLst>
          </p:cNvPr>
          <p:cNvSpPr/>
          <p:nvPr/>
        </p:nvSpPr>
        <p:spPr>
          <a:xfrm>
            <a:off x="559617" y="4197528"/>
            <a:ext cx="1725433" cy="65167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1B38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User’s </a:t>
            </a:r>
            <a:r>
              <a:rPr lang="en-US" sz="12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Github</a:t>
            </a:r>
            <a:r>
              <a:rPr lang="en-US" sz="1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Repo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ctr">
              <a:buSzPts val="1400"/>
            </a:pPr>
            <a:r>
              <a:rPr lang="en-US" sz="1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200" dirty="0">
                <a:solidFill>
                  <a:schemeClr val="lt1"/>
                </a:solidFill>
              </a:rPr>
              <a:t>main</a:t>
            </a:r>
            <a:r>
              <a:rPr lang="en-US" sz="1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2" name="Google Shape;247;p23">
            <a:extLst>
              <a:ext uri="{FF2B5EF4-FFF2-40B4-BE49-F238E27FC236}">
                <a16:creationId xmlns:a16="http://schemas.microsoft.com/office/drawing/2014/main" id="{0829FA52-56EB-02A0-B2B6-3FB3DFA2C331}"/>
              </a:ext>
            </a:extLst>
          </p:cNvPr>
          <p:cNvCxnSpPr>
            <a:cxnSpLocks/>
          </p:cNvCxnSpPr>
          <p:nvPr/>
        </p:nvCxnSpPr>
        <p:spPr>
          <a:xfrm>
            <a:off x="1422333" y="3588281"/>
            <a:ext cx="0" cy="609247"/>
          </a:xfrm>
          <a:prstGeom prst="straightConnector1">
            <a:avLst/>
          </a:prstGeom>
          <a:noFill/>
          <a:ln w="9525" cap="flat" cmpd="sng">
            <a:solidFill>
              <a:srgbClr val="3B7FF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3" name="Google Shape;248;p23">
            <a:extLst>
              <a:ext uri="{FF2B5EF4-FFF2-40B4-BE49-F238E27FC236}">
                <a16:creationId xmlns:a16="http://schemas.microsoft.com/office/drawing/2014/main" id="{C409956D-8C70-4E93-D369-3060A252AC80}"/>
              </a:ext>
            </a:extLst>
          </p:cNvPr>
          <p:cNvSpPr txBox="1"/>
          <p:nvPr/>
        </p:nvSpPr>
        <p:spPr>
          <a:xfrm>
            <a:off x="1457826" y="3719864"/>
            <a:ext cx="101047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MERGE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4" name="Google Shape;249;p23">
            <a:extLst>
              <a:ext uri="{FF2B5EF4-FFF2-40B4-BE49-F238E27FC236}">
                <a16:creationId xmlns:a16="http://schemas.microsoft.com/office/drawing/2014/main" id="{FAC4AF0C-7778-529D-8847-CDE438238C2E}"/>
              </a:ext>
            </a:extLst>
          </p:cNvPr>
          <p:cNvCxnSpPr>
            <a:cxnSpLocks/>
            <a:stCxn id="51" idx="3"/>
            <a:endCxn id="46" idx="1"/>
          </p:cNvCxnSpPr>
          <p:nvPr/>
        </p:nvCxnSpPr>
        <p:spPr>
          <a:xfrm>
            <a:off x="2285050" y="4523365"/>
            <a:ext cx="953044" cy="0"/>
          </a:xfrm>
          <a:prstGeom prst="straightConnector1">
            <a:avLst/>
          </a:prstGeom>
          <a:noFill/>
          <a:ln w="9525" cap="flat" cmpd="sng">
            <a:solidFill>
              <a:srgbClr val="3B7FF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54" name="Google Shape;245;p23">
            <a:extLst>
              <a:ext uri="{FF2B5EF4-FFF2-40B4-BE49-F238E27FC236}">
                <a16:creationId xmlns:a16="http://schemas.microsoft.com/office/drawing/2014/main" id="{34EE69C1-864C-A6CA-44C1-E8FEE84D215A}"/>
              </a:ext>
            </a:extLst>
          </p:cNvPr>
          <p:cNvSpPr txBox="1"/>
          <p:nvPr/>
        </p:nvSpPr>
        <p:spPr>
          <a:xfrm>
            <a:off x="2427371" y="4244445"/>
            <a:ext cx="101047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PULL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CCD2E5C-3399-096B-E637-1A719556FB77}"/>
              </a:ext>
            </a:extLst>
          </p:cNvPr>
          <p:cNvSpPr/>
          <p:nvPr/>
        </p:nvSpPr>
        <p:spPr>
          <a:xfrm>
            <a:off x="5080920" y="636169"/>
            <a:ext cx="3039574" cy="308369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B4C91DD-C652-FD7B-F5F8-42F1492F9D1A}"/>
              </a:ext>
            </a:extLst>
          </p:cNvPr>
          <p:cNvSpPr/>
          <p:nvPr/>
        </p:nvSpPr>
        <p:spPr>
          <a:xfrm>
            <a:off x="398273" y="2648938"/>
            <a:ext cx="4682646" cy="107092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0EA9F8-6507-7F92-A102-D17E410C8E90}"/>
              </a:ext>
            </a:extLst>
          </p:cNvPr>
          <p:cNvSpPr/>
          <p:nvPr/>
        </p:nvSpPr>
        <p:spPr>
          <a:xfrm>
            <a:off x="5040630" y="2663190"/>
            <a:ext cx="89707" cy="10420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Google Shape;244;p23">
            <a:extLst>
              <a:ext uri="{FF2B5EF4-FFF2-40B4-BE49-F238E27FC236}">
                <a16:creationId xmlns:a16="http://schemas.microsoft.com/office/drawing/2014/main" id="{A9986338-21B1-BF3B-4FBB-19E36C89DD1E}"/>
              </a:ext>
            </a:extLst>
          </p:cNvPr>
          <p:cNvCxnSpPr>
            <a:cxnSpLocks/>
            <a:stCxn id="48" idx="1"/>
            <a:endCxn id="47" idx="3"/>
          </p:cNvCxnSpPr>
          <p:nvPr/>
        </p:nvCxnSpPr>
        <p:spPr>
          <a:xfrm flipH="1" flipV="1">
            <a:off x="2285050" y="3241391"/>
            <a:ext cx="3909007" cy="3613"/>
          </a:xfrm>
          <a:prstGeom prst="straightConnector1">
            <a:avLst/>
          </a:prstGeom>
          <a:noFill/>
          <a:ln w="9525" cap="flat" cmpd="sng">
            <a:solidFill>
              <a:srgbClr val="3B7FF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" name="Google Shape;245;p23">
            <a:extLst>
              <a:ext uri="{FF2B5EF4-FFF2-40B4-BE49-F238E27FC236}">
                <a16:creationId xmlns:a16="http://schemas.microsoft.com/office/drawing/2014/main" id="{64C758A5-ACD9-B1AB-4416-140B25975444}"/>
              </a:ext>
            </a:extLst>
          </p:cNvPr>
          <p:cNvSpPr txBox="1"/>
          <p:nvPr/>
        </p:nvSpPr>
        <p:spPr>
          <a:xfrm>
            <a:off x="5207091" y="2935910"/>
            <a:ext cx="101047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PUSH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10138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>
          <a:extLst>
            <a:ext uri="{FF2B5EF4-FFF2-40B4-BE49-F238E27FC236}">
              <a16:creationId xmlns:a16="http://schemas.microsoft.com/office/drawing/2014/main" id="{7515A20D-0BAA-8D6B-8C1A-8BED14B8D4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4">
            <a:extLst>
              <a:ext uri="{FF2B5EF4-FFF2-40B4-BE49-F238E27FC236}">
                <a16:creationId xmlns:a16="http://schemas.microsoft.com/office/drawing/2014/main" id="{BAADCF7D-D2F2-2032-75C0-42D49C7F081B}"/>
              </a:ext>
            </a:extLst>
          </p:cNvPr>
          <p:cNvSpPr/>
          <p:nvPr/>
        </p:nvSpPr>
        <p:spPr>
          <a:xfrm>
            <a:off x="559617" y="756716"/>
            <a:ext cx="1725433" cy="65901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1B38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User’s </a:t>
            </a:r>
            <a:r>
              <a:rPr lang="en-US" sz="12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Github</a:t>
            </a:r>
            <a:r>
              <a:rPr lang="en-US" sz="1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Repo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dirty="0">
                <a:solidFill>
                  <a:schemeClr val="lt1"/>
                </a:solidFill>
              </a:rPr>
              <a:t>(main)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8" name="Google Shape;138;p14">
            <a:extLst>
              <a:ext uri="{FF2B5EF4-FFF2-40B4-BE49-F238E27FC236}">
                <a16:creationId xmlns:a16="http://schemas.microsoft.com/office/drawing/2014/main" id="{E83F2DC5-5189-4274-7704-CC29B2AE9DF9}"/>
              </a:ext>
            </a:extLst>
          </p:cNvPr>
          <p:cNvCxnSpPr>
            <a:cxnSpLocks/>
          </p:cNvCxnSpPr>
          <p:nvPr/>
        </p:nvCxnSpPr>
        <p:spPr>
          <a:xfrm>
            <a:off x="2754795" y="8675"/>
            <a:ext cx="0" cy="5143500"/>
          </a:xfrm>
          <a:prstGeom prst="straightConnector1">
            <a:avLst/>
          </a:prstGeom>
          <a:noFill/>
          <a:ln w="9525" cap="flat" cmpd="sng">
            <a:solidFill>
              <a:srgbClr val="3B7FF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9" name="Google Shape;139;p14">
            <a:extLst>
              <a:ext uri="{FF2B5EF4-FFF2-40B4-BE49-F238E27FC236}">
                <a16:creationId xmlns:a16="http://schemas.microsoft.com/office/drawing/2014/main" id="{200D2843-28A2-2498-43CF-BB9749F099C9}"/>
              </a:ext>
            </a:extLst>
          </p:cNvPr>
          <p:cNvSpPr txBox="1"/>
          <p:nvPr/>
        </p:nvSpPr>
        <p:spPr>
          <a:xfrm>
            <a:off x="4236404" y="158675"/>
            <a:ext cx="2551044" cy="36933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rgbClr val="6B48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LOCAL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4">
            <a:extLst>
              <a:ext uri="{FF2B5EF4-FFF2-40B4-BE49-F238E27FC236}">
                <a16:creationId xmlns:a16="http://schemas.microsoft.com/office/drawing/2014/main" id="{529A9422-37FF-2C38-10C5-E5BE366A5951}"/>
              </a:ext>
            </a:extLst>
          </p:cNvPr>
          <p:cNvSpPr/>
          <p:nvPr/>
        </p:nvSpPr>
        <p:spPr>
          <a:xfrm>
            <a:off x="3222260" y="755598"/>
            <a:ext cx="1725433" cy="6590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25400" cap="flat" cmpd="sng">
            <a:solidFill>
              <a:srgbClr val="6B48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User’s Local Repo</a:t>
            </a:r>
          </a:p>
          <a:p>
            <a:pPr lvl="0" algn="ctr">
              <a:buSzPts val="1400"/>
            </a:pPr>
            <a:r>
              <a:rPr lang="en-US" sz="1200" dirty="0">
                <a:solidFill>
                  <a:schemeClr val="lt1"/>
                </a:solidFill>
              </a:rPr>
              <a:t>(main)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1" name="Google Shape;141;p14">
            <a:extLst>
              <a:ext uri="{FF2B5EF4-FFF2-40B4-BE49-F238E27FC236}">
                <a16:creationId xmlns:a16="http://schemas.microsoft.com/office/drawing/2014/main" id="{07B1A6A0-58A6-207E-44CD-5DFF2D819246}"/>
              </a:ext>
            </a:extLst>
          </p:cNvPr>
          <p:cNvCxnSpPr>
            <a:cxnSpLocks/>
            <a:stCxn id="137" idx="3"/>
            <a:endCxn id="140" idx="1"/>
          </p:cNvCxnSpPr>
          <p:nvPr/>
        </p:nvCxnSpPr>
        <p:spPr>
          <a:xfrm flipV="1">
            <a:off x="2285050" y="1085106"/>
            <a:ext cx="937210" cy="1118"/>
          </a:xfrm>
          <a:prstGeom prst="straightConnector1">
            <a:avLst/>
          </a:prstGeom>
          <a:noFill/>
          <a:ln w="9525" cap="flat" cmpd="sng">
            <a:solidFill>
              <a:srgbClr val="3B7FF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42" name="Google Shape;142;p14">
            <a:extLst>
              <a:ext uri="{FF2B5EF4-FFF2-40B4-BE49-F238E27FC236}">
                <a16:creationId xmlns:a16="http://schemas.microsoft.com/office/drawing/2014/main" id="{F232A097-1A24-50C9-33FF-11B1019690EF}"/>
              </a:ext>
            </a:extLst>
          </p:cNvPr>
          <p:cNvSpPr txBox="1"/>
          <p:nvPr/>
        </p:nvSpPr>
        <p:spPr>
          <a:xfrm>
            <a:off x="2344042" y="755598"/>
            <a:ext cx="84283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CLONE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4">
            <a:extLst>
              <a:ext uri="{FF2B5EF4-FFF2-40B4-BE49-F238E27FC236}">
                <a16:creationId xmlns:a16="http://schemas.microsoft.com/office/drawing/2014/main" id="{D0E56ED2-325E-4BF0-4155-19AF06565D77}"/>
              </a:ext>
            </a:extLst>
          </p:cNvPr>
          <p:cNvSpPr/>
          <p:nvPr/>
        </p:nvSpPr>
        <p:spPr>
          <a:xfrm>
            <a:off x="6194057" y="755598"/>
            <a:ext cx="1725433" cy="6590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25400" cap="flat" cmpd="sng">
            <a:solidFill>
              <a:srgbClr val="6B48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User’s Local Repo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Working Directory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(branch lesson-3)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4" name="Google Shape;144;p14">
            <a:extLst>
              <a:ext uri="{FF2B5EF4-FFF2-40B4-BE49-F238E27FC236}">
                <a16:creationId xmlns:a16="http://schemas.microsoft.com/office/drawing/2014/main" id="{EC229CF5-311E-D510-8236-DC3B7230BB26}"/>
              </a:ext>
            </a:extLst>
          </p:cNvPr>
          <p:cNvCxnSpPr>
            <a:cxnSpLocks/>
            <a:stCxn id="140" idx="3"/>
            <a:endCxn id="143" idx="1"/>
          </p:cNvCxnSpPr>
          <p:nvPr/>
        </p:nvCxnSpPr>
        <p:spPr>
          <a:xfrm>
            <a:off x="4947693" y="1085106"/>
            <a:ext cx="1246364" cy="0"/>
          </a:xfrm>
          <a:prstGeom prst="straightConnector1">
            <a:avLst/>
          </a:prstGeom>
          <a:noFill/>
          <a:ln w="9525" cap="flat" cmpd="sng">
            <a:solidFill>
              <a:srgbClr val="3B7FF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45" name="Google Shape;145;p14">
            <a:extLst>
              <a:ext uri="{FF2B5EF4-FFF2-40B4-BE49-F238E27FC236}">
                <a16:creationId xmlns:a16="http://schemas.microsoft.com/office/drawing/2014/main" id="{61D10418-D26D-6204-2370-6B40282F130E}"/>
              </a:ext>
            </a:extLst>
          </p:cNvPr>
          <p:cNvSpPr txBox="1"/>
          <p:nvPr/>
        </p:nvSpPr>
        <p:spPr>
          <a:xfrm>
            <a:off x="5063310" y="756716"/>
            <a:ext cx="95547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BRANCH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4">
            <a:extLst>
              <a:ext uri="{FF2B5EF4-FFF2-40B4-BE49-F238E27FC236}">
                <a16:creationId xmlns:a16="http://schemas.microsoft.com/office/drawing/2014/main" id="{B5EAA771-D55E-58F2-6CD5-7FE6A96F0027}"/>
              </a:ext>
            </a:extLst>
          </p:cNvPr>
          <p:cNvSpPr txBox="1"/>
          <p:nvPr/>
        </p:nvSpPr>
        <p:spPr>
          <a:xfrm>
            <a:off x="559617" y="201330"/>
            <a:ext cx="1709530" cy="369332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1B38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REMOTE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2;p16">
            <a:extLst>
              <a:ext uri="{FF2B5EF4-FFF2-40B4-BE49-F238E27FC236}">
                <a16:creationId xmlns:a16="http://schemas.microsoft.com/office/drawing/2014/main" id="{E99FC76C-5AFC-2C7F-24E8-75991B895E65}"/>
              </a:ext>
            </a:extLst>
          </p:cNvPr>
          <p:cNvSpPr/>
          <p:nvPr/>
        </p:nvSpPr>
        <p:spPr>
          <a:xfrm>
            <a:off x="6194057" y="1835547"/>
            <a:ext cx="1725433" cy="6590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25400" cap="flat" cmpd="sng">
            <a:solidFill>
              <a:srgbClr val="6B48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ctr">
              <a:buSzPts val="1400"/>
            </a:pPr>
            <a:r>
              <a:rPr lang="en-US" sz="1200" dirty="0">
                <a:solidFill>
                  <a:schemeClr val="lt1"/>
                </a:solidFill>
              </a:rPr>
              <a:t>User’s Local Repo</a:t>
            </a:r>
            <a:endParaRPr lang="en-US" sz="1200" dirty="0"/>
          </a:p>
          <a:p>
            <a:pPr lvl="0" algn="ctr">
              <a:buSzPts val="1400"/>
            </a:pPr>
            <a:r>
              <a:rPr lang="en-US" sz="1200" dirty="0">
                <a:solidFill>
                  <a:schemeClr val="lt1"/>
                </a:solidFill>
              </a:rPr>
              <a:t>Staging Area</a:t>
            </a:r>
          </a:p>
          <a:p>
            <a:pPr lvl="0" algn="ctr">
              <a:buSzPts val="1400"/>
            </a:pPr>
            <a:r>
              <a:rPr lang="en-US" sz="1200" dirty="0">
                <a:solidFill>
                  <a:schemeClr val="lt1"/>
                </a:solidFill>
              </a:rPr>
              <a:t>(branch lesson-3)</a:t>
            </a:r>
            <a:endParaRPr lang="en-US" sz="1200"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" name="Google Shape;163;p16">
            <a:extLst>
              <a:ext uri="{FF2B5EF4-FFF2-40B4-BE49-F238E27FC236}">
                <a16:creationId xmlns:a16="http://schemas.microsoft.com/office/drawing/2014/main" id="{78FC2AEA-7B4D-2091-DC6A-28E75CF3AD86}"/>
              </a:ext>
            </a:extLst>
          </p:cNvPr>
          <p:cNvCxnSpPr>
            <a:cxnSpLocks/>
            <a:stCxn id="143" idx="2"/>
            <a:endCxn id="16" idx="0"/>
          </p:cNvCxnSpPr>
          <p:nvPr/>
        </p:nvCxnSpPr>
        <p:spPr>
          <a:xfrm>
            <a:off x="7056774" y="1414614"/>
            <a:ext cx="0" cy="420933"/>
          </a:xfrm>
          <a:prstGeom prst="straightConnector1">
            <a:avLst/>
          </a:prstGeom>
          <a:noFill/>
          <a:ln w="9525" cap="flat" cmpd="sng">
            <a:solidFill>
              <a:srgbClr val="3B7FF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8" name="Google Shape;164;p16">
            <a:extLst>
              <a:ext uri="{FF2B5EF4-FFF2-40B4-BE49-F238E27FC236}">
                <a16:creationId xmlns:a16="http://schemas.microsoft.com/office/drawing/2014/main" id="{796358F3-D3F8-E138-4A66-A927293CC635}"/>
              </a:ext>
            </a:extLst>
          </p:cNvPr>
          <p:cNvSpPr txBox="1"/>
          <p:nvPr/>
        </p:nvSpPr>
        <p:spPr>
          <a:xfrm>
            <a:off x="7056773" y="1471192"/>
            <a:ext cx="84283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STAGE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" name="Google Shape;165;p16">
            <a:extLst>
              <a:ext uri="{FF2B5EF4-FFF2-40B4-BE49-F238E27FC236}">
                <a16:creationId xmlns:a16="http://schemas.microsoft.com/office/drawing/2014/main" id="{1818E0AB-E0F5-405A-1712-7365E63B5A14}"/>
              </a:ext>
            </a:extLst>
          </p:cNvPr>
          <p:cNvCxnSpPr>
            <a:cxnSpLocks/>
            <a:stCxn id="16" idx="2"/>
            <a:endCxn id="48" idx="0"/>
          </p:cNvCxnSpPr>
          <p:nvPr/>
        </p:nvCxnSpPr>
        <p:spPr>
          <a:xfrm>
            <a:off x="7056774" y="2494563"/>
            <a:ext cx="0" cy="420933"/>
          </a:xfrm>
          <a:prstGeom prst="straightConnector1">
            <a:avLst/>
          </a:prstGeom>
          <a:noFill/>
          <a:ln w="9525" cap="flat" cmpd="sng">
            <a:solidFill>
              <a:srgbClr val="3B7FF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0" name="Google Shape;166;p16">
            <a:extLst>
              <a:ext uri="{FF2B5EF4-FFF2-40B4-BE49-F238E27FC236}">
                <a16:creationId xmlns:a16="http://schemas.microsoft.com/office/drawing/2014/main" id="{B78BC3BB-F2FA-C8C9-EE54-FE6E4756A3DB}"/>
              </a:ext>
            </a:extLst>
          </p:cNvPr>
          <p:cNvSpPr txBox="1"/>
          <p:nvPr/>
        </p:nvSpPr>
        <p:spPr>
          <a:xfrm>
            <a:off x="7056773" y="2525164"/>
            <a:ext cx="101047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COMMIT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241;p23">
            <a:extLst>
              <a:ext uri="{FF2B5EF4-FFF2-40B4-BE49-F238E27FC236}">
                <a16:creationId xmlns:a16="http://schemas.microsoft.com/office/drawing/2014/main" id="{4E50DEC2-6086-BC44-8D66-838BA5A9573F}"/>
              </a:ext>
            </a:extLst>
          </p:cNvPr>
          <p:cNvSpPr/>
          <p:nvPr/>
        </p:nvSpPr>
        <p:spPr>
          <a:xfrm>
            <a:off x="3238094" y="4197528"/>
            <a:ext cx="1725433" cy="651673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25400" cap="flat" cmpd="sng">
            <a:solidFill>
              <a:srgbClr val="6B48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User’s Local Repo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(main)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242;p23">
            <a:extLst>
              <a:ext uri="{FF2B5EF4-FFF2-40B4-BE49-F238E27FC236}">
                <a16:creationId xmlns:a16="http://schemas.microsoft.com/office/drawing/2014/main" id="{7FA2C156-256A-2432-2E67-A02F3D140167}"/>
              </a:ext>
            </a:extLst>
          </p:cNvPr>
          <p:cNvSpPr/>
          <p:nvPr/>
        </p:nvSpPr>
        <p:spPr>
          <a:xfrm>
            <a:off x="559617" y="2894501"/>
            <a:ext cx="1725433" cy="69378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1B38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User’s </a:t>
            </a:r>
            <a:r>
              <a:rPr lang="en-US" sz="12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Github</a:t>
            </a:r>
            <a:r>
              <a:rPr lang="en-US" sz="1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Repo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(branch lesson-3)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243;p23">
            <a:extLst>
              <a:ext uri="{FF2B5EF4-FFF2-40B4-BE49-F238E27FC236}">
                <a16:creationId xmlns:a16="http://schemas.microsoft.com/office/drawing/2014/main" id="{FB8BF0CC-B8A5-9E1F-3CE5-C3EE3AA34B60}"/>
              </a:ext>
            </a:extLst>
          </p:cNvPr>
          <p:cNvSpPr/>
          <p:nvPr/>
        </p:nvSpPr>
        <p:spPr>
          <a:xfrm>
            <a:off x="6194057" y="2915496"/>
            <a:ext cx="1725433" cy="659016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25400" cap="flat" cmpd="sng">
            <a:solidFill>
              <a:srgbClr val="6B481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ctr">
              <a:buSzPts val="1400"/>
            </a:pPr>
            <a:r>
              <a:rPr lang="en-US" sz="1200" dirty="0">
                <a:solidFill>
                  <a:schemeClr val="lt1"/>
                </a:solidFill>
              </a:rPr>
              <a:t>User’s Local Repo</a:t>
            </a:r>
            <a:endParaRPr lang="en-US" sz="1200" dirty="0"/>
          </a:p>
          <a:p>
            <a:pPr lvl="0" algn="ctr">
              <a:buSzPts val="1400"/>
            </a:pPr>
            <a:r>
              <a:rPr lang="en-US" sz="1200" dirty="0">
                <a:solidFill>
                  <a:schemeClr val="lt1"/>
                </a:solidFill>
              </a:rPr>
              <a:t>Working Directory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(branch lesson-3)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" name="Google Shape;244;p23">
            <a:extLst>
              <a:ext uri="{FF2B5EF4-FFF2-40B4-BE49-F238E27FC236}">
                <a16:creationId xmlns:a16="http://schemas.microsoft.com/office/drawing/2014/main" id="{011FD446-8CBB-DB70-E19F-002FDFE90B93}"/>
              </a:ext>
            </a:extLst>
          </p:cNvPr>
          <p:cNvCxnSpPr>
            <a:cxnSpLocks/>
            <a:stCxn id="48" idx="1"/>
            <a:endCxn id="47" idx="3"/>
          </p:cNvCxnSpPr>
          <p:nvPr/>
        </p:nvCxnSpPr>
        <p:spPr>
          <a:xfrm flipH="1" flipV="1">
            <a:off x="2285050" y="3241391"/>
            <a:ext cx="3909007" cy="3613"/>
          </a:xfrm>
          <a:prstGeom prst="straightConnector1">
            <a:avLst/>
          </a:prstGeom>
          <a:noFill/>
          <a:ln w="9525" cap="flat" cmpd="sng">
            <a:solidFill>
              <a:srgbClr val="3B7FF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0" name="Google Shape;245;p23">
            <a:extLst>
              <a:ext uri="{FF2B5EF4-FFF2-40B4-BE49-F238E27FC236}">
                <a16:creationId xmlns:a16="http://schemas.microsoft.com/office/drawing/2014/main" id="{CF8A92F4-9D64-C9E2-5677-C7181EE97A2F}"/>
              </a:ext>
            </a:extLst>
          </p:cNvPr>
          <p:cNvSpPr txBox="1"/>
          <p:nvPr/>
        </p:nvSpPr>
        <p:spPr>
          <a:xfrm>
            <a:off x="5207091" y="2935910"/>
            <a:ext cx="101047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PUSH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246;p23">
            <a:extLst>
              <a:ext uri="{FF2B5EF4-FFF2-40B4-BE49-F238E27FC236}">
                <a16:creationId xmlns:a16="http://schemas.microsoft.com/office/drawing/2014/main" id="{BC5A95E9-D3AE-87CD-0BC1-5EDBC5CE4DA3}"/>
              </a:ext>
            </a:extLst>
          </p:cNvPr>
          <p:cNvSpPr/>
          <p:nvPr/>
        </p:nvSpPr>
        <p:spPr>
          <a:xfrm>
            <a:off x="559617" y="4197528"/>
            <a:ext cx="1725433" cy="65167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1B38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User’s </a:t>
            </a:r>
            <a:r>
              <a:rPr lang="en-US" sz="12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Github</a:t>
            </a:r>
            <a:r>
              <a:rPr lang="en-US" sz="1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Repo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ctr">
              <a:buSzPts val="1400"/>
            </a:pPr>
            <a:r>
              <a:rPr lang="en-US" sz="1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200" dirty="0">
                <a:solidFill>
                  <a:schemeClr val="lt1"/>
                </a:solidFill>
              </a:rPr>
              <a:t>main</a:t>
            </a:r>
            <a:r>
              <a:rPr lang="en-US" sz="1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2" name="Google Shape;247;p23">
            <a:extLst>
              <a:ext uri="{FF2B5EF4-FFF2-40B4-BE49-F238E27FC236}">
                <a16:creationId xmlns:a16="http://schemas.microsoft.com/office/drawing/2014/main" id="{0B59A57E-727B-F05C-ACE3-151706F9EE02}"/>
              </a:ext>
            </a:extLst>
          </p:cNvPr>
          <p:cNvCxnSpPr>
            <a:cxnSpLocks/>
          </p:cNvCxnSpPr>
          <p:nvPr/>
        </p:nvCxnSpPr>
        <p:spPr>
          <a:xfrm>
            <a:off x="1422333" y="3588281"/>
            <a:ext cx="0" cy="609247"/>
          </a:xfrm>
          <a:prstGeom prst="straightConnector1">
            <a:avLst/>
          </a:prstGeom>
          <a:noFill/>
          <a:ln w="9525" cap="flat" cmpd="sng">
            <a:solidFill>
              <a:srgbClr val="3B7FF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3" name="Google Shape;248;p23">
            <a:extLst>
              <a:ext uri="{FF2B5EF4-FFF2-40B4-BE49-F238E27FC236}">
                <a16:creationId xmlns:a16="http://schemas.microsoft.com/office/drawing/2014/main" id="{BB37DD0D-A7D0-C0DC-DA47-89537DDC7362}"/>
              </a:ext>
            </a:extLst>
          </p:cNvPr>
          <p:cNvSpPr txBox="1"/>
          <p:nvPr/>
        </p:nvSpPr>
        <p:spPr>
          <a:xfrm>
            <a:off x="1457826" y="3719864"/>
            <a:ext cx="101047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MERGE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4" name="Google Shape;249;p23">
            <a:extLst>
              <a:ext uri="{FF2B5EF4-FFF2-40B4-BE49-F238E27FC236}">
                <a16:creationId xmlns:a16="http://schemas.microsoft.com/office/drawing/2014/main" id="{8E650D10-4D01-92E3-E03B-0922CB611F4D}"/>
              </a:ext>
            </a:extLst>
          </p:cNvPr>
          <p:cNvCxnSpPr>
            <a:cxnSpLocks/>
            <a:stCxn id="51" idx="3"/>
            <a:endCxn id="46" idx="1"/>
          </p:cNvCxnSpPr>
          <p:nvPr/>
        </p:nvCxnSpPr>
        <p:spPr>
          <a:xfrm>
            <a:off x="2285050" y="4523365"/>
            <a:ext cx="953044" cy="0"/>
          </a:xfrm>
          <a:prstGeom prst="straightConnector1">
            <a:avLst/>
          </a:prstGeom>
          <a:noFill/>
          <a:ln w="9525" cap="flat" cmpd="sng">
            <a:solidFill>
              <a:srgbClr val="3B7FF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54" name="Google Shape;245;p23">
            <a:extLst>
              <a:ext uri="{FF2B5EF4-FFF2-40B4-BE49-F238E27FC236}">
                <a16:creationId xmlns:a16="http://schemas.microsoft.com/office/drawing/2014/main" id="{F88DC82C-9E09-E83C-B243-7E4766410877}"/>
              </a:ext>
            </a:extLst>
          </p:cNvPr>
          <p:cNvSpPr txBox="1"/>
          <p:nvPr/>
        </p:nvSpPr>
        <p:spPr>
          <a:xfrm>
            <a:off x="2427371" y="4244445"/>
            <a:ext cx="101047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PULL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59161AD-3CAF-0254-98DB-52FE4D3325CC}"/>
              </a:ext>
            </a:extLst>
          </p:cNvPr>
          <p:cNvSpPr/>
          <p:nvPr/>
        </p:nvSpPr>
        <p:spPr>
          <a:xfrm>
            <a:off x="398315" y="2756820"/>
            <a:ext cx="4710680" cy="2197697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68344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301</Words>
  <Application>Microsoft Office PowerPoint</Application>
  <PresentationFormat>On-screen Show (16:9)</PresentationFormat>
  <Paragraphs>129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Teresa Swarthout</dc:creator>
  <cp:lastModifiedBy>Teresa Swarthout</cp:lastModifiedBy>
  <cp:revision>2</cp:revision>
  <dcterms:modified xsi:type="dcterms:W3CDTF">2025-11-01T14:56:17Z</dcterms:modified>
</cp:coreProperties>
</file>