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1" r:id="rId6"/>
    <p:sldId id="263" r:id="rId7"/>
    <p:sldId id="262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4BEA-5E6E-CACB-847C-A6FCC8648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5AAE1-3D0F-4864-EE45-B9B263689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89C00-04B2-45C0-34D4-8B6E57CD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A91B-7C84-4FD7-97F2-2B9DDCD22F88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FDCA4-F4F7-4C8F-F483-9D9CA787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79FDE-74DC-23E7-12B2-A7B9AF69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99D-5050-41FB-87ED-DF5948D55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20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6277-C8F7-9343-1B95-40EDCC96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E38E7-CE82-9DC5-C852-34D4F3117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6C2E9-97A4-66DD-389C-31A3E58D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A91B-7C84-4FD7-97F2-2B9DDCD22F88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0C34B-30BD-D1AD-AB32-9587281C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CAE91-6A3F-67B5-5F91-50553279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99D-5050-41FB-87ED-DF5948D55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09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4A1A49-E9D3-3314-DD3C-FF46ED63F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5C460-5238-AD2D-9198-CCC28E340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7147-72DE-4B84-7060-58E146EA0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A91B-7C84-4FD7-97F2-2B9DDCD22F88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C1D2-8FFE-BEE3-3107-3A726564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3014C-9179-6D02-42D0-293FE2F7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99D-5050-41FB-87ED-DF5948D55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59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CDCF-C4DC-E484-D2A4-4DEBF5A2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9AB3-4426-A460-4EB7-5BDD91425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D64B8-C880-A667-5CBF-402833BC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A91B-7C84-4FD7-97F2-2B9DDCD22F88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08F22-08E8-1E64-8732-2A389FFD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A5C43-368D-5D2D-CEC8-FF9330D4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99D-5050-41FB-87ED-DF5948D55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39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F29A-DF6D-4CD6-D97B-B0EEECCA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DC48F-5C39-BB8D-B3CA-B61358631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DBFDB-B08E-CBC3-241F-2B051C24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A91B-7C84-4FD7-97F2-2B9DDCD22F88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D454B-A1BB-C82E-D472-2B191E97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42D78-43C7-04B6-E6C4-6CC90BF9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99D-5050-41FB-87ED-DF5948D55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99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D622-D3C6-DBCA-8D2C-0F09BA9E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3016D-031F-719D-CC03-4D54740BC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E8638-B454-DB6D-49F2-198523B64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EAE64-3788-700D-8C40-EA3217BF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A91B-7C84-4FD7-97F2-2B9DDCD22F88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C0F7F-A5A9-3CB9-9BFB-2A5B4E99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73625-D084-38E3-10D1-C7BFC9A0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99D-5050-41FB-87ED-DF5948D55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13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4AB2-F7A1-A8C7-FFAE-5D239749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1AD96-3CDA-6F91-5A0C-2C07B9B58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F7186-ECD1-9D20-293C-645F428D5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56947-042E-B8BD-E01E-513BFE5F2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AE8AA-840D-5730-E082-458E61B62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B2EB6-1311-8E59-1F77-F1A4B304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A91B-7C84-4FD7-97F2-2B9DDCD22F88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CF125-8BAC-391E-7378-ADA9AB16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97ADC-ABE9-3EBF-1FAC-AAB788EF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99D-5050-41FB-87ED-DF5948D55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8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235B-EAE2-8CD8-CA60-9BBB4157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809BC-4E35-30D4-49F0-BD9D1337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A91B-7C84-4FD7-97F2-2B9DDCD22F88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739FA-AB8B-7E50-6306-0886AD34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E5D43-15A1-95EA-705F-62CCCD32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99D-5050-41FB-87ED-DF5948D55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61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C3C33-C7DE-FE45-E3BA-EBAD1121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A91B-7C84-4FD7-97F2-2B9DDCD22F88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5F4B0-EF06-1EFB-00AB-711C37DD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227F4-0758-C70D-74D1-C0105ED0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99D-5050-41FB-87ED-DF5948D55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74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0822-27B1-232D-AED1-7B01E712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4EB07-5CB2-4CB4-92FE-523588526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D673E-3860-F6AC-7049-1F3F7130B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F31B9-55C9-96D5-69E7-12B7566E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A91B-7C84-4FD7-97F2-2B9DDCD22F88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C812-F1BA-8793-F639-6D1E24FF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23949-8F49-B28D-9C4F-95842508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99D-5050-41FB-87ED-DF5948D55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03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12AF-B2F9-DB6A-6632-8CAF199DA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EEE7AC-092A-2DA2-817B-BAAAC1945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D515E-39DE-1482-AA16-593B24488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F7A68-2C10-35E9-4445-295FB943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A91B-7C84-4FD7-97F2-2B9DDCD22F88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D5C92-F0F4-D4EE-1A09-0D7994B5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815C5-9E7E-079A-8807-21CDD706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A99D-5050-41FB-87ED-DF5948D55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3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288A1-A645-BBF3-8989-779A7AA2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CE02C-87DD-B3E3-853B-0930D82CA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A1605-C8A7-34C0-D165-293045972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6A91B-7C84-4FD7-97F2-2B9DDCD22F88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816D4-0A46-3FB4-C3C2-B93390372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E1BDA-E001-03BA-04B9-1E66E284C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9A99D-5050-41FB-87ED-DF5948D55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53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32CD-1A44-FC11-F632-28D633F14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Lending Club Case Study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A1B4D-8262-54A1-6DB6-CC405E708A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Karan Pandey and </a:t>
            </a:r>
            <a:r>
              <a:rPr lang="en-US" dirty="0" err="1"/>
              <a:t>Phani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14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F592-3F7A-5515-60A0-E747625D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Data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04147-35CF-5D83-DD17-B29C482EE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Problem Statement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How data is used to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minimise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the risk of losing money while lending to customers. The aim is to identify patterns which indicate if a person is likely to default, which may be used for taking actions such as denying the loan, reducing the amount of loan, lending (to risky applicants) at a higher interest rate, etc.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The company wants to understand the driving factors (or driver variables) behind loan default, i.e. the variables which are strong indicators of default.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18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DADB-1AE0-A3DA-09BC-8A3508D6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Column (Charged off)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DDBC2A-AAEC-3579-A2F3-26E8FB4E6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5751" y="1825625"/>
            <a:ext cx="6380497" cy="4351338"/>
          </a:xfrm>
        </p:spPr>
      </p:pic>
    </p:spTree>
    <p:extLst>
      <p:ext uri="{BB962C8B-B14F-4D97-AF65-F5344CB8AC3E}">
        <p14:creationId xmlns:p14="http://schemas.microsoft.com/office/powerpoint/2010/main" val="55004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1090-2810-737C-3A9A-CD6418A1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Addr_State</a:t>
            </a:r>
            <a:r>
              <a:rPr lang="en-US" dirty="0"/>
              <a:t> (Charged off)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9033E4-7AF1-DCC0-D3A1-499D0C5BD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4705"/>
            <a:ext cx="10515600" cy="3753177"/>
          </a:xfrm>
        </p:spPr>
      </p:pic>
    </p:spTree>
    <p:extLst>
      <p:ext uri="{BB962C8B-B14F-4D97-AF65-F5344CB8AC3E}">
        <p14:creationId xmlns:p14="http://schemas.microsoft.com/office/powerpoint/2010/main" val="236918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4EEA3-C07E-6E61-70A3-5E54319F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Int_Rate</a:t>
            </a:r>
            <a:r>
              <a:rPr lang="en-US" dirty="0"/>
              <a:t> (Charged off)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3BEB84-0BF1-FA59-5635-D2E161BA5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56637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8336-221A-216B-409C-D81819EE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Emp_length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61F433-F80D-A2AA-173D-58E62964D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839" y="1825625"/>
            <a:ext cx="8960321" cy="4351338"/>
          </a:xfrm>
        </p:spPr>
      </p:pic>
    </p:spTree>
    <p:extLst>
      <p:ext uri="{BB962C8B-B14F-4D97-AF65-F5344CB8AC3E}">
        <p14:creationId xmlns:p14="http://schemas.microsoft.com/office/powerpoint/2010/main" val="176723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271A-5AAF-7601-9901-9E45B25F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Bivariant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BF2DF5-93CE-34A6-FE13-6BC72FC19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610" y="1825625"/>
            <a:ext cx="4888780" cy="4351338"/>
          </a:xfrm>
        </p:spPr>
      </p:pic>
    </p:spTree>
    <p:extLst>
      <p:ext uri="{BB962C8B-B14F-4D97-AF65-F5344CB8AC3E}">
        <p14:creationId xmlns:p14="http://schemas.microsoft.com/office/powerpoint/2010/main" val="5823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56BF-40B6-BB7F-59B5-6A7AFE89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Observation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2B675-3BD7-AFEB-933C-F027CA097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Most of the loan that has been charged off has purpose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debt_consolidation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Most of the loan with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int_rate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being high has been charged off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Most the charged off customer are from CA.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68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6640-5BB4-F750-8252-7BAF30A4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Recommendation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4BA5C-BDF7-9521-ACB0-F932C570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Bank can strong the verification for loans taken for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debt_consolidation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Bank can think on the interest rate, not to make it too high customer fails to pay.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Bank can strong the verification for CA. Some extra documents can be asked.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666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219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Office Theme</vt:lpstr>
      <vt:lpstr>Lending Club Case Study </vt:lpstr>
      <vt:lpstr>Data understanding</vt:lpstr>
      <vt:lpstr>Purpose Column (Charged off)</vt:lpstr>
      <vt:lpstr>Addr_State (Charged off)</vt:lpstr>
      <vt:lpstr>Int_Rate (Charged off)</vt:lpstr>
      <vt:lpstr>Emp_length</vt:lpstr>
      <vt:lpstr>Bivariant analysis</vt:lpstr>
      <vt:lpstr>Observation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 </dc:title>
  <dc:creator>hp</dc:creator>
  <cp:lastModifiedBy>hp</cp:lastModifiedBy>
  <cp:revision>1</cp:revision>
  <dcterms:created xsi:type="dcterms:W3CDTF">2022-10-12T17:02:33Z</dcterms:created>
  <dcterms:modified xsi:type="dcterms:W3CDTF">2022-10-12T17:14:31Z</dcterms:modified>
</cp:coreProperties>
</file>