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8" r:id="rId2"/>
    <p:sldId id="259" r:id="rId3"/>
    <p:sldId id="260" r:id="rId4"/>
    <p:sldId id="261" r:id="rId5"/>
    <p:sldId id="276" r:id="rId6"/>
    <p:sldId id="273" r:id="rId7"/>
    <p:sldId id="272" r:id="rId8"/>
    <p:sldId id="274" r:id="rId9"/>
    <p:sldId id="275" r:id="rId10"/>
    <p:sldId id="277" r:id="rId11"/>
    <p:sldId id="267" r:id="rId12"/>
    <p:sldId id="278" r:id="rId13"/>
    <p:sldId id="279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03CCE"/>
    <a:srgbClr val="FD5B00"/>
    <a:srgbClr val="E79E00"/>
    <a:srgbClr val="E7B5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403" autoAdjust="0"/>
    <p:restoredTop sz="85666" autoAdjust="0"/>
  </p:normalViewPr>
  <p:slideViewPr>
    <p:cSldViewPr snapToGrid="0">
      <p:cViewPr varScale="1">
        <p:scale>
          <a:sx n="108" d="100"/>
          <a:sy n="108" d="100"/>
        </p:scale>
        <p:origin x="18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7E9878F-7543-40B7-8938-40DAC5D6A3F1}" type="doc">
      <dgm:prSet loTypeId="urn:microsoft.com/office/officeart/2005/8/layout/default" loCatId="list" qsTypeId="urn:microsoft.com/office/officeart/2005/8/quickstyle/simple3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19445BC-B425-4EAA-989F-CBB858679C6B}">
      <dgm:prSet/>
      <dgm:spPr/>
      <dgm:t>
        <a:bodyPr/>
        <a:lstStyle/>
        <a:p>
          <a:r>
            <a:rPr lang="en-US" dirty="0"/>
            <a:t>.every()</a:t>
          </a:r>
        </a:p>
      </dgm:t>
    </dgm:pt>
    <dgm:pt modelId="{615F6A34-4B04-43AD-8DBC-3C0C0DE55837}" type="parTrans" cxnId="{81CD6D62-6C2C-4683-945F-088AEE90294C}">
      <dgm:prSet/>
      <dgm:spPr/>
      <dgm:t>
        <a:bodyPr/>
        <a:lstStyle/>
        <a:p>
          <a:endParaRPr lang="en-US"/>
        </a:p>
      </dgm:t>
    </dgm:pt>
    <dgm:pt modelId="{70203BC1-576F-40C2-9F08-07B2152B2B56}" type="sibTrans" cxnId="{81CD6D62-6C2C-4683-945F-088AEE90294C}">
      <dgm:prSet/>
      <dgm:spPr/>
      <dgm:t>
        <a:bodyPr/>
        <a:lstStyle/>
        <a:p>
          <a:endParaRPr lang="en-US"/>
        </a:p>
      </dgm:t>
    </dgm:pt>
    <dgm:pt modelId="{EE740170-DAC7-4682-B2CE-B79224753B6A}">
      <dgm:prSet/>
      <dgm:spPr/>
      <dgm:t>
        <a:bodyPr/>
        <a:lstStyle/>
        <a:p>
          <a:r>
            <a:rPr lang="en-US" dirty="0"/>
            <a:t>.filter()</a:t>
          </a:r>
        </a:p>
      </dgm:t>
    </dgm:pt>
    <dgm:pt modelId="{3E197CB2-D4B4-40BA-B7B2-ADDAF70402F5}" type="parTrans" cxnId="{E2EBC1F2-DD8E-4821-829A-A79F7126994E}">
      <dgm:prSet/>
      <dgm:spPr/>
      <dgm:t>
        <a:bodyPr/>
        <a:lstStyle/>
        <a:p>
          <a:endParaRPr lang="en-US"/>
        </a:p>
      </dgm:t>
    </dgm:pt>
    <dgm:pt modelId="{AED9C880-BC10-4C24-AB12-C01DB25CB70D}" type="sibTrans" cxnId="{E2EBC1F2-DD8E-4821-829A-A79F7126994E}">
      <dgm:prSet/>
      <dgm:spPr/>
      <dgm:t>
        <a:bodyPr/>
        <a:lstStyle/>
        <a:p>
          <a:endParaRPr lang="en-US"/>
        </a:p>
      </dgm:t>
    </dgm:pt>
    <dgm:pt modelId="{B9E14A5A-9FB2-4B1B-ACDA-9E33DB7DBE43}">
      <dgm:prSet/>
      <dgm:spPr/>
      <dgm:t>
        <a:bodyPr/>
        <a:lstStyle/>
        <a:p>
          <a:r>
            <a:rPr lang="en-US" dirty="0"/>
            <a:t>.find()</a:t>
          </a:r>
        </a:p>
      </dgm:t>
    </dgm:pt>
    <dgm:pt modelId="{1F2EB8BB-ED6D-43EF-A974-07E18825A47E}" type="parTrans" cxnId="{D8D58DE6-613F-4F68-9723-432729029E8F}">
      <dgm:prSet/>
      <dgm:spPr/>
      <dgm:t>
        <a:bodyPr/>
        <a:lstStyle/>
        <a:p>
          <a:endParaRPr lang="en-US"/>
        </a:p>
      </dgm:t>
    </dgm:pt>
    <dgm:pt modelId="{690DA3B2-D1CE-471E-9C2B-FEDA3EBB9E48}" type="sibTrans" cxnId="{D8D58DE6-613F-4F68-9723-432729029E8F}">
      <dgm:prSet/>
      <dgm:spPr/>
      <dgm:t>
        <a:bodyPr/>
        <a:lstStyle/>
        <a:p>
          <a:endParaRPr lang="en-US"/>
        </a:p>
      </dgm:t>
    </dgm:pt>
    <dgm:pt modelId="{5103C580-91D1-4DE3-AE51-7AE29D84859C}">
      <dgm:prSet/>
      <dgm:spPr/>
      <dgm:t>
        <a:bodyPr/>
        <a:lstStyle/>
        <a:p>
          <a:r>
            <a:rPr lang="en-US" dirty="0"/>
            <a:t>.findIndex()</a:t>
          </a:r>
        </a:p>
      </dgm:t>
    </dgm:pt>
    <dgm:pt modelId="{25B347E1-A742-4AC2-8FC6-380DA9FBCF3E}" type="parTrans" cxnId="{910AF56E-7F05-4C94-B926-AE020C726D5E}">
      <dgm:prSet/>
      <dgm:spPr/>
      <dgm:t>
        <a:bodyPr/>
        <a:lstStyle/>
        <a:p>
          <a:endParaRPr lang="en-US"/>
        </a:p>
      </dgm:t>
    </dgm:pt>
    <dgm:pt modelId="{DC578F63-C9EB-4E79-9359-C67AF40573C6}" type="sibTrans" cxnId="{910AF56E-7F05-4C94-B926-AE020C726D5E}">
      <dgm:prSet/>
      <dgm:spPr/>
      <dgm:t>
        <a:bodyPr/>
        <a:lstStyle/>
        <a:p>
          <a:endParaRPr lang="en-US"/>
        </a:p>
      </dgm:t>
    </dgm:pt>
    <dgm:pt modelId="{4AFF38AD-2182-49E9-9F15-A3CD1DC7E175}">
      <dgm:prSet/>
      <dgm:spPr/>
      <dgm:t>
        <a:bodyPr/>
        <a:lstStyle/>
        <a:p>
          <a:r>
            <a:rPr lang="en-US" dirty="0"/>
            <a:t>.flatMap()</a:t>
          </a:r>
        </a:p>
      </dgm:t>
    </dgm:pt>
    <dgm:pt modelId="{BE502804-95E8-403C-B946-2A3EA0836583}" type="parTrans" cxnId="{FE4CAE87-C13F-4178-9C05-33CAAE50115F}">
      <dgm:prSet/>
      <dgm:spPr/>
      <dgm:t>
        <a:bodyPr/>
        <a:lstStyle/>
        <a:p>
          <a:endParaRPr lang="en-US"/>
        </a:p>
      </dgm:t>
    </dgm:pt>
    <dgm:pt modelId="{06861ECD-6E87-4BF5-830D-1226B55DE3F2}" type="sibTrans" cxnId="{FE4CAE87-C13F-4178-9C05-33CAAE50115F}">
      <dgm:prSet/>
      <dgm:spPr/>
      <dgm:t>
        <a:bodyPr/>
        <a:lstStyle/>
        <a:p>
          <a:endParaRPr lang="en-US"/>
        </a:p>
      </dgm:t>
    </dgm:pt>
    <dgm:pt modelId="{99E29464-3D40-41C9-97E8-D0E576BB6F35}">
      <dgm:prSet/>
      <dgm:spPr/>
      <dgm:t>
        <a:bodyPr/>
        <a:lstStyle/>
        <a:p>
          <a:r>
            <a:rPr lang="en-US" dirty="0"/>
            <a:t>.forEach()</a:t>
          </a:r>
        </a:p>
      </dgm:t>
    </dgm:pt>
    <dgm:pt modelId="{21CBCDF8-A40A-4906-8703-9FE294FE5F56}" type="parTrans" cxnId="{7D8BB4F3-F171-4160-BF54-2D5D36C4BA71}">
      <dgm:prSet/>
      <dgm:spPr/>
      <dgm:t>
        <a:bodyPr/>
        <a:lstStyle/>
        <a:p>
          <a:endParaRPr lang="en-US"/>
        </a:p>
      </dgm:t>
    </dgm:pt>
    <dgm:pt modelId="{BEABDDF7-7EFE-40FC-BAC2-E470F818D883}" type="sibTrans" cxnId="{7D8BB4F3-F171-4160-BF54-2D5D36C4BA71}">
      <dgm:prSet/>
      <dgm:spPr/>
      <dgm:t>
        <a:bodyPr/>
        <a:lstStyle/>
        <a:p>
          <a:endParaRPr lang="en-US"/>
        </a:p>
      </dgm:t>
    </dgm:pt>
    <dgm:pt modelId="{3DBCF8A4-F1A7-44B5-A4C0-73177C7D9DDD}">
      <dgm:prSet/>
      <dgm:spPr/>
      <dgm:t>
        <a:bodyPr/>
        <a:lstStyle/>
        <a:p>
          <a:r>
            <a:rPr lang="en-US" dirty="0"/>
            <a:t>.map</a:t>
          </a:r>
        </a:p>
      </dgm:t>
    </dgm:pt>
    <dgm:pt modelId="{8E8FBBC4-BD79-4091-A819-4960831BF0AC}" type="parTrans" cxnId="{4E298AE3-10E4-4B8B-BACE-BBC7DBCAA35B}">
      <dgm:prSet/>
      <dgm:spPr/>
      <dgm:t>
        <a:bodyPr/>
        <a:lstStyle/>
        <a:p>
          <a:endParaRPr lang="en-US"/>
        </a:p>
      </dgm:t>
    </dgm:pt>
    <dgm:pt modelId="{C98CE025-299D-43B7-A637-DD2E5F34B849}" type="sibTrans" cxnId="{4E298AE3-10E4-4B8B-BACE-BBC7DBCAA35B}">
      <dgm:prSet/>
      <dgm:spPr/>
      <dgm:t>
        <a:bodyPr/>
        <a:lstStyle/>
        <a:p>
          <a:endParaRPr lang="en-US"/>
        </a:p>
      </dgm:t>
    </dgm:pt>
    <dgm:pt modelId="{4EE5839D-E814-448A-9FE2-3B4F88AAB549}">
      <dgm:prSet/>
      <dgm:spPr/>
      <dgm:t>
        <a:bodyPr/>
        <a:lstStyle/>
        <a:p>
          <a:r>
            <a:rPr lang="en-US" dirty="0"/>
            <a:t>.reduce</a:t>
          </a:r>
        </a:p>
      </dgm:t>
    </dgm:pt>
    <dgm:pt modelId="{B43D0D4F-8D01-4D9C-B6A8-FB54D962459F}" type="parTrans" cxnId="{050C6944-BC6F-41BE-AFB5-FEA1D563C8A5}">
      <dgm:prSet/>
      <dgm:spPr/>
      <dgm:t>
        <a:bodyPr/>
        <a:lstStyle/>
        <a:p>
          <a:endParaRPr lang="en-US"/>
        </a:p>
      </dgm:t>
    </dgm:pt>
    <dgm:pt modelId="{14974C18-D77E-4E80-94C0-E35776EBE94A}" type="sibTrans" cxnId="{050C6944-BC6F-41BE-AFB5-FEA1D563C8A5}">
      <dgm:prSet/>
      <dgm:spPr/>
      <dgm:t>
        <a:bodyPr/>
        <a:lstStyle/>
        <a:p>
          <a:endParaRPr lang="en-US"/>
        </a:p>
      </dgm:t>
    </dgm:pt>
    <dgm:pt modelId="{DA23E959-9E96-47D3-A7C2-A72474D9DC57}">
      <dgm:prSet/>
      <dgm:spPr/>
      <dgm:t>
        <a:bodyPr/>
        <a:lstStyle/>
        <a:p>
          <a:r>
            <a:rPr lang="en-US" dirty="0"/>
            <a:t>.reduceRight()</a:t>
          </a:r>
        </a:p>
      </dgm:t>
    </dgm:pt>
    <dgm:pt modelId="{162F3394-4AE7-4D13-9847-9C4E0E17C87F}" type="parTrans" cxnId="{7DC78173-3BA1-46CE-950D-D3C4CF38F88C}">
      <dgm:prSet/>
      <dgm:spPr/>
      <dgm:t>
        <a:bodyPr/>
        <a:lstStyle/>
        <a:p>
          <a:endParaRPr lang="en-US"/>
        </a:p>
      </dgm:t>
    </dgm:pt>
    <dgm:pt modelId="{03931366-6EC2-4FF9-9FC8-971B3D7D3E8F}" type="sibTrans" cxnId="{7DC78173-3BA1-46CE-950D-D3C4CF38F88C}">
      <dgm:prSet/>
      <dgm:spPr/>
      <dgm:t>
        <a:bodyPr/>
        <a:lstStyle/>
        <a:p>
          <a:endParaRPr lang="en-US"/>
        </a:p>
      </dgm:t>
    </dgm:pt>
    <dgm:pt modelId="{E4DD4956-E5CB-42C3-91BF-96289496B0D8}">
      <dgm:prSet/>
      <dgm:spPr/>
      <dgm:t>
        <a:bodyPr/>
        <a:lstStyle/>
        <a:p>
          <a:r>
            <a:rPr lang="en-US" dirty="0"/>
            <a:t>.some()</a:t>
          </a:r>
        </a:p>
      </dgm:t>
    </dgm:pt>
    <dgm:pt modelId="{AB27A901-17FE-40D6-9C3C-5B59CFED5522}" type="parTrans" cxnId="{2D532D2C-B747-44D5-A527-91598E11DB7E}">
      <dgm:prSet/>
      <dgm:spPr/>
      <dgm:t>
        <a:bodyPr/>
        <a:lstStyle/>
        <a:p>
          <a:endParaRPr lang="en-US"/>
        </a:p>
      </dgm:t>
    </dgm:pt>
    <dgm:pt modelId="{8C996B92-DDE0-4131-8C52-1FDB17E1BE2C}" type="sibTrans" cxnId="{2D532D2C-B747-44D5-A527-91598E11DB7E}">
      <dgm:prSet/>
      <dgm:spPr/>
      <dgm:t>
        <a:bodyPr/>
        <a:lstStyle/>
        <a:p>
          <a:endParaRPr lang="en-US"/>
        </a:p>
      </dgm:t>
    </dgm:pt>
    <dgm:pt modelId="{9C1300E8-DF29-4B7B-B34B-8F3BD3B305D5}">
      <dgm:prSet/>
      <dgm:spPr/>
      <dgm:t>
        <a:bodyPr/>
        <a:lstStyle/>
        <a:p>
          <a:r>
            <a:rPr lang="en-US" dirty="0"/>
            <a:t>.sort</a:t>
          </a:r>
        </a:p>
      </dgm:t>
    </dgm:pt>
    <dgm:pt modelId="{B4E66F80-02CC-4D43-8864-C7474FBE8A70}" type="parTrans" cxnId="{571BC4BC-F6ED-4E27-8D72-869BB7C5B889}">
      <dgm:prSet/>
      <dgm:spPr/>
      <dgm:t>
        <a:bodyPr/>
        <a:lstStyle/>
        <a:p>
          <a:endParaRPr lang="en-US"/>
        </a:p>
      </dgm:t>
    </dgm:pt>
    <dgm:pt modelId="{A46CEDF1-7D28-4320-B62D-6D249CB88701}" type="sibTrans" cxnId="{571BC4BC-F6ED-4E27-8D72-869BB7C5B889}">
      <dgm:prSet/>
      <dgm:spPr/>
      <dgm:t>
        <a:bodyPr/>
        <a:lstStyle/>
        <a:p>
          <a:endParaRPr lang="en-US"/>
        </a:p>
      </dgm:t>
    </dgm:pt>
    <dgm:pt modelId="{E9E5519C-FCDE-0346-9562-107A5C427035}" type="pres">
      <dgm:prSet presAssocID="{87E9878F-7543-40B7-8938-40DAC5D6A3F1}" presName="diagram" presStyleCnt="0">
        <dgm:presLayoutVars>
          <dgm:dir/>
          <dgm:resizeHandles val="exact"/>
        </dgm:presLayoutVars>
      </dgm:prSet>
      <dgm:spPr/>
    </dgm:pt>
    <dgm:pt modelId="{2254D078-0307-1041-8168-EA11B4DAE04F}" type="pres">
      <dgm:prSet presAssocID="{C19445BC-B425-4EAA-989F-CBB858679C6B}" presName="node" presStyleLbl="node1" presStyleIdx="0" presStyleCnt="11">
        <dgm:presLayoutVars>
          <dgm:bulletEnabled val="1"/>
        </dgm:presLayoutVars>
      </dgm:prSet>
      <dgm:spPr/>
    </dgm:pt>
    <dgm:pt modelId="{AF552254-A65F-E74E-AE42-A4D8E9C2B84F}" type="pres">
      <dgm:prSet presAssocID="{70203BC1-576F-40C2-9F08-07B2152B2B56}" presName="sibTrans" presStyleCnt="0"/>
      <dgm:spPr/>
    </dgm:pt>
    <dgm:pt modelId="{EA2CBA02-C6AD-EE43-874A-43EA6B663935}" type="pres">
      <dgm:prSet presAssocID="{EE740170-DAC7-4682-B2CE-B79224753B6A}" presName="node" presStyleLbl="node1" presStyleIdx="1" presStyleCnt="11">
        <dgm:presLayoutVars>
          <dgm:bulletEnabled val="1"/>
        </dgm:presLayoutVars>
      </dgm:prSet>
      <dgm:spPr/>
    </dgm:pt>
    <dgm:pt modelId="{9C2F9000-BA98-1F4E-9AC1-C56E749D092B}" type="pres">
      <dgm:prSet presAssocID="{AED9C880-BC10-4C24-AB12-C01DB25CB70D}" presName="sibTrans" presStyleCnt="0"/>
      <dgm:spPr/>
    </dgm:pt>
    <dgm:pt modelId="{C2DB5E19-E607-3A48-8391-97A9BDB7D431}" type="pres">
      <dgm:prSet presAssocID="{B9E14A5A-9FB2-4B1B-ACDA-9E33DB7DBE43}" presName="node" presStyleLbl="node1" presStyleIdx="2" presStyleCnt="11">
        <dgm:presLayoutVars>
          <dgm:bulletEnabled val="1"/>
        </dgm:presLayoutVars>
      </dgm:prSet>
      <dgm:spPr/>
    </dgm:pt>
    <dgm:pt modelId="{46ABBD26-05DA-5B49-98B6-B1CBB0E2326C}" type="pres">
      <dgm:prSet presAssocID="{690DA3B2-D1CE-471E-9C2B-FEDA3EBB9E48}" presName="sibTrans" presStyleCnt="0"/>
      <dgm:spPr/>
    </dgm:pt>
    <dgm:pt modelId="{60A92B82-1D68-F44A-9A2A-B1EEE1301A06}" type="pres">
      <dgm:prSet presAssocID="{5103C580-91D1-4DE3-AE51-7AE29D84859C}" presName="node" presStyleLbl="node1" presStyleIdx="3" presStyleCnt="11">
        <dgm:presLayoutVars>
          <dgm:bulletEnabled val="1"/>
        </dgm:presLayoutVars>
      </dgm:prSet>
      <dgm:spPr/>
    </dgm:pt>
    <dgm:pt modelId="{B1B73416-52BA-BF48-BDE8-6CD397283F51}" type="pres">
      <dgm:prSet presAssocID="{DC578F63-C9EB-4E79-9359-C67AF40573C6}" presName="sibTrans" presStyleCnt="0"/>
      <dgm:spPr/>
    </dgm:pt>
    <dgm:pt modelId="{23DDA9DC-F6AC-E047-8C4C-560A1A059756}" type="pres">
      <dgm:prSet presAssocID="{4AFF38AD-2182-49E9-9F15-A3CD1DC7E175}" presName="node" presStyleLbl="node1" presStyleIdx="4" presStyleCnt="11">
        <dgm:presLayoutVars>
          <dgm:bulletEnabled val="1"/>
        </dgm:presLayoutVars>
      </dgm:prSet>
      <dgm:spPr/>
    </dgm:pt>
    <dgm:pt modelId="{5AC121A3-6B26-AD4D-9BDC-12BA9581B141}" type="pres">
      <dgm:prSet presAssocID="{06861ECD-6E87-4BF5-830D-1226B55DE3F2}" presName="sibTrans" presStyleCnt="0"/>
      <dgm:spPr/>
    </dgm:pt>
    <dgm:pt modelId="{AC79644C-5084-0F43-B08F-6E94C41FA230}" type="pres">
      <dgm:prSet presAssocID="{99E29464-3D40-41C9-97E8-D0E576BB6F35}" presName="node" presStyleLbl="node1" presStyleIdx="5" presStyleCnt="11">
        <dgm:presLayoutVars>
          <dgm:bulletEnabled val="1"/>
        </dgm:presLayoutVars>
      </dgm:prSet>
      <dgm:spPr/>
    </dgm:pt>
    <dgm:pt modelId="{143AF36B-54C1-6848-83D4-DB580B529223}" type="pres">
      <dgm:prSet presAssocID="{BEABDDF7-7EFE-40FC-BAC2-E470F818D883}" presName="sibTrans" presStyleCnt="0"/>
      <dgm:spPr/>
    </dgm:pt>
    <dgm:pt modelId="{0C431DF3-CCD9-CE4A-95E2-0ADBE1A4FB01}" type="pres">
      <dgm:prSet presAssocID="{3DBCF8A4-F1A7-44B5-A4C0-73177C7D9DDD}" presName="node" presStyleLbl="node1" presStyleIdx="6" presStyleCnt="11">
        <dgm:presLayoutVars>
          <dgm:bulletEnabled val="1"/>
        </dgm:presLayoutVars>
      </dgm:prSet>
      <dgm:spPr/>
    </dgm:pt>
    <dgm:pt modelId="{01E6805B-182B-2240-9F98-54B0101F5AB5}" type="pres">
      <dgm:prSet presAssocID="{C98CE025-299D-43B7-A637-DD2E5F34B849}" presName="sibTrans" presStyleCnt="0"/>
      <dgm:spPr/>
    </dgm:pt>
    <dgm:pt modelId="{69BC70A0-AEB8-904A-B246-1493787F7F0F}" type="pres">
      <dgm:prSet presAssocID="{4EE5839D-E814-448A-9FE2-3B4F88AAB549}" presName="node" presStyleLbl="node1" presStyleIdx="7" presStyleCnt="11">
        <dgm:presLayoutVars>
          <dgm:bulletEnabled val="1"/>
        </dgm:presLayoutVars>
      </dgm:prSet>
      <dgm:spPr/>
    </dgm:pt>
    <dgm:pt modelId="{A08BD38C-8903-C24B-B436-25016846B5C4}" type="pres">
      <dgm:prSet presAssocID="{14974C18-D77E-4E80-94C0-E35776EBE94A}" presName="sibTrans" presStyleCnt="0"/>
      <dgm:spPr/>
    </dgm:pt>
    <dgm:pt modelId="{0DF2D25F-3368-7D41-8958-20FB2AC7B407}" type="pres">
      <dgm:prSet presAssocID="{DA23E959-9E96-47D3-A7C2-A72474D9DC57}" presName="node" presStyleLbl="node1" presStyleIdx="8" presStyleCnt="11">
        <dgm:presLayoutVars>
          <dgm:bulletEnabled val="1"/>
        </dgm:presLayoutVars>
      </dgm:prSet>
      <dgm:spPr/>
    </dgm:pt>
    <dgm:pt modelId="{A4318C86-3E42-8A4E-998E-C2B73A5E1136}" type="pres">
      <dgm:prSet presAssocID="{03931366-6EC2-4FF9-9FC8-971B3D7D3E8F}" presName="sibTrans" presStyleCnt="0"/>
      <dgm:spPr/>
    </dgm:pt>
    <dgm:pt modelId="{BFCAECEF-2638-AC46-972E-3505AF214D80}" type="pres">
      <dgm:prSet presAssocID="{E4DD4956-E5CB-42C3-91BF-96289496B0D8}" presName="node" presStyleLbl="node1" presStyleIdx="9" presStyleCnt="11">
        <dgm:presLayoutVars>
          <dgm:bulletEnabled val="1"/>
        </dgm:presLayoutVars>
      </dgm:prSet>
      <dgm:spPr/>
    </dgm:pt>
    <dgm:pt modelId="{7FB581D4-181E-A249-89CC-6C2765DA0C72}" type="pres">
      <dgm:prSet presAssocID="{8C996B92-DDE0-4131-8C52-1FDB17E1BE2C}" presName="sibTrans" presStyleCnt="0"/>
      <dgm:spPr/>
    </dgm:pt>
    <dgm:pt modelId="{0A9F6441-D3F5-664D-BDB6-4BBECFEA2664}" type="pres">
      <dgm:prSet presAssocID="{9C1300E8-DF29-4B7B-B34B-8F3BD3B305D5}" presName="node" presStyleLbl="node1" presStyleIdx="10" presStyleCnt="11">
        <dgm:presLayoutVars>
          <dgm:bulletEnabled val="1"/>
        </dgm:presLayoutVars>
      </dgm:prSet>
      <dgm:spPr/>
    </dgm:pt>
  </dgm:ptLst>
  <dgm:cxnLst>
    <dgm:cxn modelId="{D8E20F04-3281-FE4E-B740-60AA0B11D152}" type="presOf" srcId="{5103C580-91D1-4DE3-AE51-7AE29D84859C}" destId="{60A92B82-1D68-F44A-9A2A-B1EEE1301A06}" srcOrd="0" destOrd="0" presId="urn:microsoft.com/office/officeart/2005/8/layout/default"/>
    <dgm:cxn modelId="{08688E05-E93E-2943-B2F7-1127301C49A6}" type="presOf" srcId="{4AFF38AD-2182-49E9-9F15-A3CD1DC7E175}" destId="{23DDA9DC-F6AC-E047-8C4C-560A1A059756}" srcOrd="0" destOrd="0" presId="urn:microsoft.com/office/officeart/2005/8/layout/default"/>
    <dgm:cxn modelId="{F2D47107-1ED7-094C-92C5-1FBE1CEC557B}" type="presOf" srcId="{87E9878F-7543-40B7-8938-40DAC5D6A3F1}" destId="{E9E5519C-FCDE-0346-9562-107A5C427035}" srcOrd="0" destOrd="0" presId="urn:microsoft.com/office/officeart/2005/8/layout/default"/>
    <dgm:cxn modelId="{2D532D2C-B747-44D5-A527-91598E11DB7E}" srcId="{87E9878F-7543-40B7-8938-40DAC5D6A3F1}" destId="{E4DD4956-E5CB-42C3-91BF-96289496B0D8}" srcOrd="9" destOrd="0" parTransId="{AB27A901-17FE-40D6-9C3C-5B59CFED5522}" sibTransId="{8C996B92-DDE0-4131-8C52-1FDB17E1BE2C}"/>
    <dgm:cxn modelId="{050C6944-BC6F-41BE-AFB5-FEA1D563C8A5}" srcId="{87E9878F-7543-40B7-8938-40DAC5D6A3F1}" destId="{4EE5839D-E814-448A-9FE2-3B4F88AAB549}" srcOrd="7" destOrd="0" parTransId="{B43D0D4F-8D01-4D9C-B6A8-FB54D962459F}" sibTransId="{14974C18-D77E-4E80-94C0-E35776EBE94A}"/>
    <dgm:cxn modelId="{4579D559-E3C9-6E48-AA4B-CD0716775256}" type="presOf" srcId="{E4DD4956-E5CB-42C3-91BF-96289496B0D8}" destId="{BFCAECEF-2638-AC46-972E-3505AF214D80}" srcOrd="0" destOrd="0" presId="urn:microsoft.com/office/officeart/2005/8/layout/default"/>
    <dgm:cxn modelId="{D501D45E-7C83-944A-9144-A47C82C37867}" type="presOf" srcId="{C19445BC-B425-4EAA-989F-CBB858679C6B}" destId="{2254D078-0307-1041-8168-EA11B4DAE04F}" srcOrd="0" destOrd="0" presId="urn:microsoft.com/office/officeart/2005/8/layout/default"/>
    <dgm:cxn modelId="{81CD6D62-6C2C-4683-945F-088AEE90294C}" srcId="{87E9878F-7543-40B7-8938-40DAC5D6A3F1}" destId="{C19445BC-B425-4EAA-989F-CBB858679C6B}" srcOrd="0" destOrd="0" parTransId="{615F6A34-4B04-43AD-8DBC-3C0C0DE55837}" sibTransId="{70203BC1-576F-40C2-9F08-07B2152B2B56}"/>
    <dgm:cxn modelId="{910AF56E-7F05-4C94-B926-AE020C726D5E}" srcId="{87E9878F-7543-40B7-8938-40DAC5D6A3F1}" destId="{5103C580-91D1-4DE3-AE51-7AE29D84859C}" srcOrd="3" destOrd="0" parTransId="{25B347E1-A742-4AC2-8FC6-380DA9FBCF3E}" sibTransId="{DC578F63-C9EB-4E79-9359-C67AF40573C6}"/>
    <dgm:cxn modelId="{7DC78173-3BA1-46CE-950D-D3C4CF38F88C}" srcId="{87E9878F-7543-40B7-8938-40DAC5D6A3F1}" destId="{DA23E959-9E96-47D3-A7C2-A72474D9DC57}" srcOrd="8" destOrd="0" parTransId="{162F3394-4AE7-4D13-9847-9C4E0E17C87F}" sibTransId="{03931366-6EC2-4FF9-9FC8-971B3D7D3E8F}"/>
    <dgm:cxn modelId="{B6BA1075-7B07-DC4A-8AE8-1EAEACA0BADF}" type="presOf" srcId="{99E29464-3D40-41C9-97E8-D0E576BB6F35}" destId="{AC79644C-5084-0F43-B08F-6E94C41FA230}" srcOrd="0" destOrd="0" presId="urn:microsoft.com/office/officeart/2005/8/layout/default"/>
    <dgm:cxn modelId="{FE4CAE87-C13F-4178-9C05-33CAAE50115F}" srcId="{87E9878F-7543-40B7-8938-40DAC5D6A3F1}" destId="{4AFF38AD-2182-49E9-9F15-A3CD1DC7E175}" srcOrd="4" destOrd="0" parTransId="{BE502804-95E8-403C-B946-2A3EA0836583}" sibTransId="{06861ECD-6E87-4BF5-830D-1226B55DE3F2}"/>
    <dgm:cxn modelId="{969CCCA7-7C86-DC4D-B06E-AB7BAB09DBE2}" type="presOf" srcId="{EE740170-DAC7-4682-B2CE-B79224753B6A}" destId="{EA2CBA02-C6AD-EE43-874A-43EA6B663935}" srcOrd="0" destOrd="0" presId="urn:microsoft.com/office/officeart/2005/8/layout/default"/>
    <dgm:cxn modelId="{91E4A8AC-FB59-6045-AE31-76E5CA05D3E7}" type="presOf" srcId="{DA23E959-9E96-47D3-A7C2-A72474D9DC57}" destId="{0DF2D25F-3368-7D41-8958-20FB2AC7B407}" srcOrd="0" destOrd="0" presId="urn:microsoft.com/office/officeart/2005/8/layout/default"/>
    <dgm:cxn modelId="{B653B2AD-F407-1644-A68F-D946C375749E}" type="presOf" srcId="{B9E14A5A-9FB2-4B1B-ACDA-9E33DB7DBE43}" destId="{C2DB5E19-E607-3A48-8391-97A9BDB7D431}" srcOrd="0" destOrd="0" presId="urn:microsoft.com/office/officeart/2005/8/layout/default"/>
    <dgm:cxn modelId="{81FB96B4-FF5E-D34A-AE05-54FBC3A42B88}" type="presOf" srcId="{3DBCF8A4-F1A7-44B5-A4C0-73177C7D9DDD}" destId="{0C431DF3-CCD9-CE4A-95E2-0ADBE1A4FB01}" srcOrd="0" destOrd="0" presId="urn:microsoft.com/office/officeart/2005/8/layout/default"/>
    <dgm:cxn modelId="{571BC4BC-F6ED-4E27-8D72-869BB7C5B889}" srcId="{87E9878F-7543-40B7-8938-40DAC5D6A3F1}" destId="{9C1300E8-DF29-4B7B-B34B-8F3BD3B305D5}" srcOrd="10" destOrd="0" parTransId="{B4E66F80-02CC-4D43-8864-C7474FBE8A70}" sibTransId="{A46CEDF1-7D28-4320-B62D-6D249CB88701}"/>
    <dgm:cxn modelId="{4E298AE3-10E4-4B8B-BACE-BBC7DBCAA35B}" srcId="{87E9878F-7543-40B7-8938-40DAC5D6A3F1}" destId="{3DBCF8A4-F1A7-44B5-A4C0-73177C7D9DDD}" srcOrd="6" destOrd="0" parTransId="{8E8FBBC4-BD79-4091-A819-4960831BF0AC}" sibTransId="{C98CE025-299D-43B7-A637-DD2E5F34B849}"/>
    <dgm:cxn modelId="{D8D58DE6-613F-4F68-9723-432729029E8F}" srcId="{87E9878F-7543-40B7-8938-40DAC5D6A3F1}" destId="{B9E14A5A-9FB2-4B1B-ACDA-9E33DB7DBE43}" srcOrd="2" destOrd="0" parTransId="{1F2EB8BB-ED6D-43EF-A974-07E18825A47E}" sibTransId="{690DA3B2-D1CE-471E-9C2B-FEDA3EBB9E48}"/>
    <dgm:cxn modelId="{C561AFEC-770E-5F41-8563-79B37260F7DC}" type="presOf" srcId="{4EE5839D-E814-448A-9FE2-3B4F88AAB549}" destId="{69BC70A0-AEB8-904A-B246-1493787F7F0F}" srcOrd="0" destOrd="0" presId="urn:microsoft.com/office/officeart/2005/8/layout/default"/>
    <dgm:cxn modelId="{B9B46EED-F64E-2847-8B14-E05D3C8B6B19}" type="presOf" srcId="{9C1300E8-DF29-4B7B-B34B-8F3BD3B305D5}" destId="{0A9F6441-D3F5-664D-BDB6-4BBECFEA2664}" srcOrd="0" destOrd="0" presId="urn:microsoft.com/office/officeart/2005/8/layout/default"/>
    <dgm:cxn modelId="{E2EBC1F2-DD8E-4821-829A-A79F7126994E}" srcId="{87E9878F-7543-40B7-8938-40DAC5D6A3F1}" destId="{EE740170-DAC7-4682-B2CE-B79224753B6A}" srcOrd="1" destOrd="0" parTransId="{3E197CB2-D4B4-40BA-B7B2-ADDAF70402F5}" sibTransId="{AED9C880-BC10-4C24-AB12-C01DB25CB70D}"/>
    <dgm:cxn modelId="{7D8BB4F3-F171-4160-BF54-2D5D36C4BA71}" srcId="{87E9878F-7543-40B7-8938-40DAC5D6A3F1}" destId="{99E29464-3D40-41C9-97E8-D0E576BB6F35}" srcOrd="5" destOrd="0" parTransId="{21CBCDF8-A40A-4906-8703-9FE294FE5F56}" sibTransId="{BEABDDF7-7EFE-40FC-BAC2-E470F818D883}"/>
    <dgm:cxn modelId="{D5E50997-79B6-844F-B2F0-2D78F95AEEFE}" type="presParOf" srcId="{E9E5519C-FCDE-0346-9562-107A5C427035}" destId="{2254D078-0307-1041-8168-EA11B4DAE04F}" srcOrd="0" destOrd="0" presId="urn:microsoft.com/office/officeart/2005/8/layout/default"/>
    <dgm:cxn modelId="{4B6C82AA-8242-7948-B693-D09CE2E17E3D}" type="presParOf" srcId="{E9E5519C-FCDE-0346-9562-107A5C427035}" destId="{AF552254-A65F-E74E-AE42-A4D8E9C2B84F}" srcOrd="1" destOrd="0" presId="urn:microsoft.com/office/officeart/2005/8/layout/default"/>
    <dgm:cxn modelId="{3BA8B628-ED61-E347-B1EE-030A7BB503A0}" type="presParOf" srcId="{E9E5519C-FCDE-0346-9562-107A5C427035}" destId="{EA2CBA02-C6AD-EE43-874A-43EA6B663935}" srcOrd="2" destOrd="0" presId="urn:microsoft.com/office/officeart/2005/8/layout/default"/>
    <dgm:cxn modelId="{76B5960F-5525-5540-A35A-8AD1B6EC69B7}" type="presParOf" srcId="{E9E5519C-FCDE-0346-9562-107A5C427035}" destId="{9C2F9000-BA98-1F4E-9AC1-C56E749D092B}" srcOrd="3" destOrd="0" presId="urn:microsoft.com/office/officeart/2005/8/layout/default"/>
    <dgm:cxn modelId="{C29AC0E6-8E2A-9C4E-BB5F-918408AC3102}" type="presParOf" srcId="{E9E5519C-FCDE-0346-9562-107A5C427035}" destId="{C2DB5E19-E607-3A48-8391-97A9BDB7D431}" srcOrd="4" destOrd="0" presId="urn:microsoft.com/office/officeart/2005/8/layout/default"/>
    <dgm:cxn modelId="{50D04B13-F08A-2A42-814D-68D85019C7A3}" type="presParOf" srcId="{E9E5519C-FCDE-0346-9562-107A5C427035}" destId="{46ABBD26-05DA-5B49-98B6-B1CBB0E2326C}" srcOrd="5" destOrd="0" presId="urn:microsoft.com/office/officeart/2005/8/layout/default"/>
    <dgm:cxn modelId="{06F891AF-AF38-214D-AF28-2D5F46AD1BEA}" type="presParOf" srcId="{E9E5519C-FCDE-0346-9562-107A5C427035}" destId="{60A92B82-1D68-F44A-9A2A-B1EEE1301A06}" srcOrd="6" destOrd="0" presId="urn:microsoft.com/office/officeart/2005/8/layout/default"/>
    <dgm:cxn modelId="{8E59C2A9-FC66-8741-BA23-ADAF02A2AB64}" type="presParOf" srcId="{E9E5519C-FCDE-0346-9562-107A5C427035}" destId="{B1B73416-52BA-BF48-BDE8-6CD397283F51}" srcOrd="7" destOrd="0" presId="urn:microsoft.com/office/officeart/2005/8/layout/default"/>
    <dgm:cxn modelId="{EAC4F70A-DD8B-DF4A-9A52-9F37B117BB5F}" type="presParOf" srcId="{E9E5519C-FCDE-0346-9562-107A5C427035}" destId="{23DDA9DC-F6AC-E047-8C4C-560A1A059756}" srcOrd="8" destOrd="0" presId="urn:microsoft.com/office/officeart/2005/8/layout/default"/>
    <dgm:cxn modelId="{3AE31E6D-EAA4-A34A-94E5-C39F023843F6}" type="presParOf" srcId="{E9E5519C-FCDE-0346-9562-107A5C427035}" destId="{5AC121A3-6B26-AD4D-9BDC-12BA9581B141}" srcOrd="9" destOrd="0" presId="urn:microsoft.com/office/officeart/2005/8/layout/default"/>
    <dgm:cxn modelId="{1476D31E-5056-7846-A397-68F74B8FD459}" type="presParOf" srcId="{E9E5519C-FCDE-0346-9562-107A5C427035}" destId="{AC79644C-5084-0F43-B08F-6E94C41FA230}" srcOrd="10" destOrd="0" presId="urn:microsoft.com/office/officeart/2005/8/layout/default"/>
    <dgm:cxn modelId="{4CC1D1EB-E611-C94B-9FF3-8700CF8DA369}" type="presParOf" srcId="{E9E5519C-FCDE-0346-9562-107A5C427035}" destId="{143AF36B-54C1-6848-83D4-DB580B529223}" srcOrd="11" destOrd="0" presId="urn:microsoft.com/office/officeart/2005/8/layout/default"/>
    <dgm:cxn modelId="{D64CA612-3CBB-0141-B3F9-10995EE5D5C8}" type="presParOf" srcId="{E9E5519C-FCDE-0346-9562-107A5C427035}" destId="{0C431DF3-CCD9-CE4A-95E2-0ADBE1A4FB01}" srcOrd="12" destOrd="0" presId="urn:microsoft.com/office/officeart/2005/8/layout/default"/>
    <dgm:cxn modelId="{8D8000D9-C928-EB4B-902A-EE087618B007}" type="presParOf" srcId="{E9E5519C-FCDE-0346-9562-107A5C427035}" destId="{01E6805B-182B-2240-9F98-54B0101F5AB5}" srcOrd="13" destOrd="0" presId="urn:microsoft.com/office/officeart/2005/8/layout/default"/>
    <dgm:cxn modelId="{207B1636-D85D-0E44-A1D1-67115AD45F75}" type="presParOf" srcId="{E9E5519C-FCDE-0346-9562-107A5C427035}" destId="{69BC70A0-AEB8-904A-B246-1493787F7F0F}" srcOrd="14" destOrd="0" presId="urn:microsoft.com/office/officeart/2005/8/layout/default"/>
    <dgm:cxn modelId="{5E205EA8-AFF3-0542-BE4E-18258CECFC8C}" type="presParOf" srcId="{E9E5519C-FCDE-0346-9562-107A5C427035}" destId="{A08BD38C-8903-C24B-B436-25016846B5C4}" srcOrd="15" destOrd="0" presId="urn:microsoft.com/office/officeart/2005/8/layout/default"/>
    <dgm:cxn modelId="{8C9CF0EC-A11A-5140-BEF6-D68144D94C81}" type="presParOf" srcId="{E9E5519C-FCDE-0346-9562-107A5C427035}" destId="{0DF2D25F-3368-7D41-8958-20FB2AC7B407}" srcOrd="16" destOrd="0" presId="urn:microsoft.com/office/officeart/2005/8/layout/default"/>
    <dgm:cxn modelId="{46FE59C3-881D-5F41-83BB-A03FFBD0DAF4}" type="presParOf" srcId="{E9E5519C-FCDE-0346-9562-107A5C427035}" destId="{A4318C86-3E42-8A4E-998E-C2B73A5E1136}" srcOrd="17" destOrd="0" presId="urn:microsoft.com/office/officeart/2005/8/layout/default"/>
    <dgm:cxn modelId="{05659DB9-B5AE-6340-A197-7A4733F2A248}" type="presParOf" srcId="{E9E5519C-FCDE-0346-9562-107A5C427035}" destId="{BFCAECEF-2638-AC46-972E-3505AF214D80}" srcOrd="18" destOrd="0" presId="urn:microsoft.com/office/officeart/2005/8/layout/default"/>
    <dgm:cxn modelId="{2C950ADD-1A57-954A-929F-F0ECCD195ED8}" type="presParOf" srcId="{E9E5519C-FCDE-0346-9562-107A5C427035}" destId="{7FB581D4-181E-A249-89CC-6C2765DA0C72}" srcOrd="19" destOrd="0" presId="urn:microsoft.com/office/officeart/2005/8/layout/default"/>
    <dgm:cxn modelId="{799D84C7-2E0C-0946-BB63-4F122A7A6949}" type="presParOf" srcId="{E9E5519C-FCDE-0346-9562-107A5C427035}" destId="{0A9F6441-D3F5-664D-BDB6-4BBECFEA2664}" srcOrd="2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54D078-0307-1041-8168-EA11B4DAE04F}">
      <dsp:nvSpPr>
        <dsp:cNvPr id="0" name=""/>
        <dsp:cNvSpPr/>
      </dsp:nvSpPr>
      <dsp:spPr>
        <a:xfrm>
          <a:off x="0" y="192087"/>
          <a:ext cx="1952625" cy="1171575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.every()</a:t>
          </a:r>
        </a:p>
      </dsp:txBody>
      <dsp:txXfrm>
        <a:off x="0" y="192087"/>
        <a:ext cx="1952625" cy="1171575"/>
      </dsp:txXfrm>
    </dsp:sp>
    <dsp:sp modelId="{EA2CBA02-C6AD-EE43-874A-43EA6B663935}">
      <dsp:nvSpPr>
        <dsp:cNvPr id="0" name=""/>
        <dsp:cNvSpPr/>
      </dsp:nvSpPr>
      <dsp:spPr>
        <a:xfrm>
          <a:off x="2147887" y="192087"/>
          <a:ext cx="1952625" cy="1171575"/>
        </a:xfrm>
        <a:prstGeom prst="rect">
          <a:avLst/>
        </a:prstGeom>
        <a:gradFill rotWithShape="0">
          <a:gsLst>
            <a:gs pos="0">
              <a:schemeClr val="accent2">
                <a:hueOff val="-145536"/>
                <a:satOff val="-8393"/>
                <a:lumOff val="863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-145536"/>
                <a:satOff val="-8393"/>
                <a:lumOff val="863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-145536"/>
                <a:satOff val="-8393"/>
                <a:lumOff val="863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.filter()</a:t>
          </a:r>
        </a:p>
      </dsp:txBody>
      <dsp:txXfrm>
        <a:off x="2147887" y="192087"/>
        <a:ext cx="1952625" cy="1171575"/>
      </dsp:txXfrm>
    </dsp:sp>
    <dsp:sp modelId="{C2DB5E19-E607-3A48-8391-97A9BDB7D431}">
      <dsp:nvSpPr>
        <dsp:cNvPr id="0" name=""/>
        <dsp:cNvSpPr/>
      </dsp:nvSpPr>
      <dsp:spPr>
        <a:xfrm>
          <a:off x="4295775" y="192087"/>
          <a:ext cx="1952625" cy="1171575"/>
        </a:xfrm>
        <a:prstGeom prst="rect">
          <a:avLst/>
        </a:prstGeom>
        <a:gradFill rotWithShape="0">
          <a:gsLst>
            <a:gs pos="0">
              <a:schemeClr val="accent2">
                <a:hueOff val="-291073"/>
                <a:satOff val="-16786"/>
                <a:lumOff val="1726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-291073"/>
                <a:satOff val="-16786"/>
                <a:lumOff val="1726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-291073"/>
                <a:satOff val="-16786"/>
                <a:lumOff val="1726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.find()</a:t>
          </a:r>
        </a:p>
      </dsp:txBody>
      <dsp:txXfrm>
        <a:off x="4295775" y="192087"/>
        <a:ext cx="1952625" cy="1171575"/>
      </dsp:txXfrm>
    </dsp:sp>
    <dsp:sp modelId="{60A92B82-1D68-F44A-9A2A-B1EEE1301A06}">
      <dsp:nvSpPr>
        <dsp:cNvPr id="0" name=""/>
        <dsp:cNvSpPr/>
      </dsp:nvSpPr>
      <dsp:spPr>
        <a:xfrm>
          <a:off x="0" y="1558925"/>
          <a:ext cx="1952625" cy="1171575"/>
        </a:xfrm>
        <a:prstGeom prst="rect">
          <a:avLst/>
        </a:prstGeom>
        <a:gradFill rotWithShape="0">
          <a:gsLst>
            <a:gs pos="0">
              <a:schemeClr val="accent2">
                <a:hueOff val="-436609"/>
                <a:satOff val="-25178"/>
                <a:lumOff val="2588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-436609"/>
                <a:satOff val="-25178"/>
                <a:lumOff val="2588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-436609"/>
                <a:satOff val="-25178"/>
                <a:lumOff val="2588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.findIndex()</a:t>
          </a:r>
        </a:p>
      </dsp:txBody>
      <dsp:txXfrm>
        <a:off x="0" y="1558925"/>
        <a:ext cx="1952625" cy="1171575"/>
      </dsp:txXfrm>
    </dsp:sp>
    <dsp:sp modelId="{23DDA9DC-F6AC-E047-8C4C-560A1A059756}">
      <dsp:nvSpPr>
        <dsp:cNvPr id="0" name=""/>
        <dsp:cNvSpPr/>
      </dsp:nvSpPr>
      <dsp:spPr>
        <a:xfrm>
          <a:off x="2147887" y="1558925"/>
          <a:ext cx="1952625" cy="1171575"/>
        </a:xfrm>
        <a:prstGeom prst="rect">
          <a:avLst/>
        </a:prstGeom>
        <a:gradFill rotWithShape="0">
          <a:gsLst>
            <a:gs pos="0">
              <a:schemeClr val="accent2">
                <a:hueOff val="-582145"/>
                <a:satOff val="-33571"/>
                <a:lumOff val="3451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-582145"/>
                <a:satOff val="-33571"/>
                <a:lumOff val="3451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-582145"/>
                <a:satOff val="-33571"/>
                <a:lumOff val="3451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.flatMap()</a:t>
          </a:r>
        </a:p>
      </dsp:txBody>
      <dsp:txXfrm>
        <a:off x="2147887" y="1558925"/>
        <a:ext cx="1952625" cy="1171575"/>
      </dsp:txXfrm>
    </dsp:sp>
    <dsp:sp modelId="{AC79644C-5084-0F43-B08F-6E94C41FA230}">
      <dsp:nvSpPr>
        <dsp:cNvPr id="0" name=""/>
        <dsp:cNvSpPr/>
      </dsp:nvSpPr>
      <dsp:spPr>
        <a:xfrm>
          <a:off x="4295775" y="1558925"/>
          <a:ext cx="1952625" cy="1171575"/>
        </a:xfrm>
        <a:prstGeom prst="rect">
          <a:avLst/>
        </a:prstGeom>
        <a:gradFill rotWithShape="0">
          <a:gsLst>
            <a:gs pos="0">
              <a:schemeClr val="accent2">
                <a:hueOff val="-727682"/>
                <a:satOff val="-41964"/>
                <a:lumOff val="4314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-727682"/>
                <a:satOff val="-41964"/>
                <a:lumOff val="4314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-727682"/>
                <a:satOff val="-41964"/>
                <a:lumOff val="4314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.forEach()</a:t>
          </a:r>
        </a:p>
      </dsp:txBody>
      <dsp:txXfrm>
        <a:off x="4295775" y="1558925"/>
        <a:ext cx="1952625" cy="1171575"/>
      </dsp:txXfrm>
    </dsp:sp>
    <dsp:sp modelId="{0C431DF3-CCD9-CE4A-95E2-0ADBE1A4FB01}">
      <dsp:nvSpPr>
        <dsp:cNvPr id="0" name=""/>
        <dsp:cNvSpPr/>
      </dsp:nvSpPr>
      <dsp:spPr>
        <a:xfrm>
          <a:off x="0" y="2925762"/>
          <a:ext cx="1952625" cy="1171575"/>
        </a:xfrm>
        <a:prstGeom prst="rect">
          <a:avLst/>
        </a:prstGeom>
        <a:gradFill rotWithShape="0">
          <a:gsLst>
            <a:gs pos="0">
              <a:schemeClr val="accent2">
                <a:hueOff val="-873218"/>
                <a:satOff val="-50357"/>
                <a:lumOff val="5177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-873218"/>
                <a:satOff val="-50357"/>
                <a:lumOff val="5177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-873218"/>
                <a:satOff val="-50357"/>
                <a:lumOff val="5177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.map</a:t>
          </a:r>
        </a:p>
      </dsp:txBody>
      <dsp:txXfrm>
        <a:off x="0" y="2925762"/>
        <a:ext cx="1952625" cy="1171575"/>
      </dsp:txXfrm>
    </dsp:sp>
    <dsp:sp modelId="{69BC70A0-AEB8-904A-B246-1493787F7F0F}">
      <dsp:nvSpPr>
        <dsp:cNvPr id="0" name=""/>
        <dsp:cNvSpPr/>
      </dsp:nvSpPr>
      <dsp:spPr>
        <a:xfrm>
          <a:off x="2147887" y="2925762"/>
          <a:ext cx="1952625" cy="1171575"/>
        </a:xfrm>
        <a:prstGeom prst="rect">
          <a:avLst/>
        </a:prstGeom>
        <a:gradFill rotWithShape="0">
          <a:gsLst>
            <a:gs pos="0">
              <a:schemeClr val="accent2">
                <a:hueOff val="-1018754"/>
                <a:satOff val="-58750"/>
                <a:lumOff val="604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-1018754"/>
                <a:satOff val="-58750"/>
                <a:lumOff val="604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-1018754"/>
                <a:satOff val="-58750"/>
                <a:lumOff val="604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.reduce</a:t>
          </a:r>
        </a:p>
      </dsp:txBody>
      <dsp:txXfrm>
        <a:off x="2147887" y="2925762"/>
        <a:ext cx="1952625" cy="1171575"/>
      </dsp:txXfrm>
    </dsp:sp>
    <dsp:sp modelId="{0DF2D25F-3368-7D41-8958-20FB2AC7B407}">
      <dsp:nvSpPr>
        <dsp:cNvPr id="0" name=""/>
        <dsp:cNvSpPr/>
      </dsp:nvSpPr>
      <dsp:spPr>
        <a:xfrm>
          <a:off x="4295775" y="2925762"/>
          <a:ext cx="1952625" cy="1171575"/>
        </a:xfrm>
        <a:prstGeom prst="rect">
          <a:avLst/>
        </a:prstGeom>
        <a:gradFill rotWithShape="0">
          <a:gsLst>
            <a:gs pos="0">
              <a:schemeClr val="accent2">
                <a:hueOff val="-1164290"/>
                <a:satOff val="-67142"/>
                <a:lumOff val="6902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-1164290"/>
                <a:satOff val="-67142"/>
                <a:lumOff val="6902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-1164290"/>
                <a:satOff val="-67142"/>
                <a:lumOff val="6902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.reduceRight()</a:t>
          </a:r>
        </a:p>
      </dsp:txBody>
      <dsp:txXfrm>
        <a:off x="4295775" y="2925762"/>
        <a:ext cx="1952625" cy="1171575"/>
      </dsp:txXfrm>
    </dsp:sp>
    <dsp:sp modelId="{BFCAECEF-2638-AC46-972E-3505AF214D80}">
      <dsp:nvSpPr>
        <dsp:cNvPr id="0" name=""/>
        <dsp:cNvSpPr/>
      </dsp:nvSpPr>
      <dsp:spPr>
        <a:xfrm>
          <a:off x="1073943" y="4292600"/>
          <a:ext cx="1952625" cy="1171575"/>
        </a:xfrm>
        <a:prstGeom prst="rect">
          <a:avLst/>
        </a:prstGeom>
        <a:gradFill rotWithShape="0">
          <a:gsLst>
            <a:gs pos="0">
              <a:schemeClr val="accent2">
                <a:hueOff val="-1309827"/>
                <a:satOff val="-75535"/>
                <a:lumOff val="7765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-1309827"/>
                <a:satOff val="-75535"/>
                <a:lumOff val="7765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-1309827"/>
                <a:satOff val="-75535"/>
                <a:lumOff val="7765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.some()</a:t>
          </a:r>
        </a:p>
      </dsp:txBody>
      <dsp:txXfrm>
        <a:off x="1073943" y="4292600"/>
        <a:ext cx="1952625" cy="1171575"/>
      </dsp:txXfrm>
    </dsp:sp>
    <dsp:sp modelId="{0A9F6441-D3F5-664D-BDB6-4BBECFEA2664}">
      <dsp:nvSpPr>
        <dsp:cNvPr id="0" name=""/>
        <dsp:cNvSpPr/>
      </dsp:nvSpPr>
      <dsp:spPr>
        <a:xfrm>
          <a:off x="3221831" y="4292600"/>
          <a:ext cx="1952625" cy="1171575"/>
        </a:xfrm>
        <a:prstGeom prst="rect">
          <a:avLst/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.sort</a:t>
          </a:r>
        </a:p>
      </dsp:txBody>
      <dsp:txXfrm>
        <a:off x="3221831" y="4292600"/>
        <a:ext cx="1952625" cy="11715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20BB3-3CCB-4FE5-991B-82F6BCB48AF3}" type="datetimeFigureOut">
              <a:rPr lang="en-US" smtClean="0"/>
              <a:t>7/24/18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6DE6-3336-457D-A091-FA20AC1C536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958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talking about: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Case sensitivity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Whitespace and semicolons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Comments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8829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talking about: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Case sensitivity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Whitespace and semicolons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Comments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1043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talking about: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Case sensitivity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Whitespace and semicolons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Comments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5591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talking about: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Case sensitivity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Whitespace and semicolons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Comments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2052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talking about: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Case sensitivity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Whitespace and semicolons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Comments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7671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talking about: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Case sensitivity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Whitespace and semicolons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Comments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2568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talking about: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Case sensitivity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Whitespace and semicolons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Comments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8115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talking about: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Case sensitivity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Whitespace and semicolons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Comments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641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talking about: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Case sensitivity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Whitespace and semicolons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Comments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326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EDF9-3D79-45DA-8367-2F63551C4C7D}" type="datetimeFigureOut">
              <a:rPr lang="en-US" smtClean="0"/>
              <a:t>7/24/18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930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EDF9-3D79-45DA-8367-2F63551C4C7D}" type="datetimeFigureOut">
              <a:rPr lang="en-US" smtClean="0"/>
              <a:t>7/24/18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179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EDF9-3D79-45DA-8367-2F63551C4C7D}" type="datetimeFigureOut">
              <a:rPr lang="en-US" smtClean="0"/>
              <a:t>7/24/18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463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EDF9-3D79-45DA-8367-2F63551C4C7D}" type="datetimeFigureOut">
              <a:rPr lang="en-US" smtClean="0"/>
              <a:t>7/24/18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304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EDF9-3D79-45DA-8367-2F63551C4C7D}" type="datetimeFigureOut">
              <a:rPr lang="en-US" smtClean="0"/>
              <a:t>7/24/18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214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EDF9-3D79-45DA-8367-2F63551C4C7D}" type="datetimeFigureOut">
              <a:rPr lang="en-US" smtClean="0"/>
              <a:t>7/24/18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913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EDF9-3D79-45DA-8367-2F63551C4C7D}" type="datetimeFigureOut">
              <a:rPr lang="en-US" smtClean="0"/>
              <a:t>7/24/18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07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EDF9-3D79-45DA-8367-2F63551C4C7D}" type="datetimeFigureOut">
              <a:rPr lang="en-US" smtClean="0"/>
              <a:t>7/24/18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22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EDF9-3D79-45DA-8367-2F63551C4C7D}" type="datetimeFigureOut">
              <a:rPr lang="en-US" smtClean="0"/>
              <a:t>7/24/18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090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EDF9-3D79-45DA-8367-2F63551C4C7D}" type="datetimeFigureOut">
              <a:rPr lang="en-US" smtClean="0"/>
              <a:t>7/24/18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589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EDF9-3D79-45DA-8367-2F63551C4C7D}" type="datetimeFigureOut">
              <a:rPr lang="en-US" smtClean="0"/>
              <a:t>7/24/18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741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55EDF9-3D79-45DA-8367-2F63551C4C7D}" type="datetimeFigureOut">
              <a:rPr lang="en-US" smtClean="0"/>
              <a:t>7/24/18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2CBF5-17B8-4387-88A6-ABF9F8C64D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871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developer.mozilla.org/en-US/docs/Web/JavaScript/Reference/Global_Objects/Array/sor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2C4BFA1-2075-4901-9E24-E41D1FDD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10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2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524000" y="4495800"/>
            <a:ext cx="9144000" cy="762000"/>
          </a:xfrm>
        </p:spPr>
        <p:txBody>
          <a:bodyPr>
            <a:normAutofit/>
          </a:bodyPr>
          <a:lstStyle/>
          <a:p>
            <a:r>
              <a:rPr lang="en-US" sz="1800" dirty="0"/>
              <a:t>Built-in Higher Order Functions</a:t>
            </a:r>
            <a:endParaRPr sz="18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53FB2EE-284F-4C87-AB3D-BBF87A9FA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76538"/>
            <a:ext cx="9144000" cy="1381188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chemeClr val="bg2"/>
                </a:solidFill>
              </a:rPr>
              <a:t>Arrays</a:t>
            </a:r>
          </a:p>
        </p:txBody>
      </p:sp>
    </p:spTree>
    <p:extLst>
      <p:ext uri="{BB962C8B-B14F-4D97-AF65-F5344CB8AC3E}">
        <p14:creationId xmlns:p14="http://schemas.microsoft.com/office/powerpoint/2010/main" val="36349681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35A04CF-97D4-4FF7-B359-C546B1F6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DE7243B-5109-444B-8FAF-7437C66BC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21332" cy="6858000"/>
          </a:xfrm>
          <a:custGeom>
            <a:avLst/>
            <a:gdLst>
              <a:gd name="connsiteX0" fmla="*/ 4421332 w 4421332"/>
              <a:gd name="connsiteY0" fmla="*/ 0 h 6858000"/>
              <a:gd name="connsiteX1" fmla="*/ 69075 w 4421332"/>
              <a:gd name="connsiteY1" fmla="*/ 0 h 6858000"/>
              <a:gd name="connsiteX2" fmla="*/ 35131 w 4421332"/>
              <a:gd name="connsiteY2" fmla="*/ 267128 h 6858000"/>
              <a:gd name="connsiteX3" fmla="*/ 0 w 4421332"/>
              <a:gd name="connsiteY3" fmla="*/ 962845 h 6858000"/>
              <a:gd name="connsiteX4" fmla="*/ 3276103 w 4421332"/>
              <a:gd name="connsiteY4" fmla="*/ 6782205 h 6858000"/>
              <a:gd name="connsiteX5" fmla="*/ 3407923 w 4421332"/>
              <a:gd name="connsiteY5" fmla="*/ 6858000 h 6858000"/>
              <a:gd name="connsiteX6" fmla="*/ 4421332 w 4421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21332" h="6858000">
                <a:moveTo>
                  <a:pt x="442133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442133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4C5D6221-DA7B-4611-AA26-7D8E349FDE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232227" cy="6858000"/>
          </a:xfrm>
          <a:custGeom>
            <a:avLst/>
            <a:gdLst>
              <a:gd name="connsiteX0" fmla="*/ 0 w 4232227"/>
              <a:gd name="connsiteY0" fmla="*/ 0 h 6858000"/>
              <a:gd name="connsiteX1" fmla="*/ 4161853 w 4232227"/>
              <a:gd name="connsiteY1" fmla="*/ 0 h 6858000"/>
              <a:gd name="connsiteX2" fmla="*/ 4197953 w 4232227"/>
              <a:gd name="connsiteY2" fmla="*/ 284091 h 6858000"/>
              <a:gd name="connsiteX3" fmla="*/ 4232227 w 4232227"/>
              <a:gd name="connsiteY3" fmla="*/ 962844 h 6858000"/>
              <a:gd name="connsiteX4" fmla="*/ 758007 w 4232227"/>
              <a:gd name="connsiteY4" fmla="*/ 6800152 h 6858000"/>
              <a:gd name="connsiteX5" fmla="*/ 645060 w 4232227"/>
              <a:gd name="connsiteY5" fmla="*/ 6858000 h 6858000"/>
              <a:gd name="connsiteX6" fmla="*/ 0 w 423222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2227" h="6858000">
                <a:moveTo>
                  <a:pt x="0" y="0"/>
                </a:moveTo>
                <a:lnTo>
                  <a:pt x="4161853" y="0"/>
                </a:lnTo>
                <a:lnTo>
                  <a:pt x="4197953" y="284091"/>
                </a:lnTo>
                <a:cubicBezTo>
                  <a:pt x="4220617" y="507260"/>
                  <a:pt x="4232227" y="733696"/>
                  <a:pt x="4232227" y="962844"/>
                </a:cubicBezTo>
                <a:cubicBezTo>
                  <a:pt x="4232227" y="3483472"/>
                  <a:pt x="2827409" y="5675986"/>
                  <a:pt x="758007" y="6800152"/>
                </a:cubicBezTo>
                <a:lnTo>
                  <a:pt x="64506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1412489"/>
            <a:ext cx="2871095" cy="21566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kern="1200" dirty="0">
                <a:solidFill>
                  <a:srgbClr val="00B0F0"/>
                </a:solidFill>
                <a:latin typeface="+mj-lt"/>
                <a:ea typeface="+mj-ea"/>
                <a:cs typeface="+mj-cs"/>
              </a:rPr>
              <a:t>.map()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7179" y="2562490"/>
            <a:ext cx="2926080" cy="100662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How to augment each element in this array?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1F57D74-EA84-0B42-B6E8-C7FE8D29AC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77877" y="375385"/>
            <a:ext cx="7016817" cy="6025416"/>
          </a:xfrm>
        </p:spPr>
        <p:txBody>
          <a:bodyPr>
            <a:normAutofit/>
          </a:bodyPr>
          <a:lstStyle/>
          <a:p>
            <a:r>
              <a:rPr lang="en-US" sz="2000" dirty="0"/>
              <a:t>Parameters</a:t>
            </a:r>
          </a:p>
          <a:p>
            <a:pPr lvl="1"/>
            <a:r>
              <a:rPr lang="en-US" sz="1600" dirty="0"/>
              <a:t>Callback</a:t>
            </a:r>
          </a:p>
          <a:p>
            <a:pPr lvl="1"/>
            <a:r>
              <a:rPr lang="en-US" sz="1600" dirty="0"/>
              <a:t>thisArg (Optional)</a:t>
            </a:r>
          </a:p>
          <a:p>
            <a:r>
              <a:rPr lang="en-US" sz="2000" dirty="0"/>
              <a:t>Callback</a:t>
            </a:r>
          </a:p>
          <a:p>
            <a:pPr lvl="1"/>
            <a:r>
              <a:rPr lang="en-US" sz="1600" dirty="0"/>
              <a:t>(</a:t>
            </a:r>
            <a:r>
              <a:rPr lang="en-US" sz="1600" dirty="0">
                <a:solidFill>
                  <a:srgbClr val="00B050"/>
                </a:solidFill>
              </a:rPr>
              <a:t>element</a:t>
            </a:r>
            <a:r>
              <a:rPr lang="en-US" sz="1600" dirty="0"/>
              <a:t>, </a:t>
            </a:r>
            <a:r>
              <a:rPr lang="en-US" sz="1600" dirty="0">
                <a:solidFill>
                  <a:srgbClr val="00B050"/>
                </a:solidFill>
              </a:rPr>
              <a:t>index</a:t>
            </a:r>
            <a:r>
              <a:rPr lang="en-US" sz="1600" dirty="0"/>
              <a:t>, </a:t>
            </a:r>
            <a:r>
              <a:rPr lang="en-US" sz="1600" dirty="0">
                <a:solidFill>
                  <a:srgbClr val="00B050"/>
                </a:solidFill>
              </a:rPr>
              <a:t>array</a:t>
            </a:r>
            <a:r>
              <a:rPr lang="en-US" sz="1600" dirty="0"/>
              <a:t>) =&gt; {</a:t>
            </a:r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1600" dirty="0">
                <a:solidFill>
                  <a:srgbClr val="7030A0"/>
                </a:solidFill>
              </a:rPr>
              <a:t>return </a:t>
            </a:r>
            <a:r>
              <a:rPr lang="en-US" sz="1600" dirty="0"/>
              <a:t>&lt; </a:t>
            </a:r>
            <a:r>
              <a:rPr lang="en-US" sz="1600" dirty="0">
                <a:solidFill>
                  <a:srgbClr val="C00000"/>
                </a:solidFill>
              </a:rPr>
              <a:t>New Value </a:t>
            </a:r>
            <a:r>
              <a:rPr lang="en-US" sz="1600" dirty="0"/>
              <a:t>&gt;</a:t>
            </a:r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1600" dirty="0"/>
              <a:t>}</a:t>
            </a:r>
          </a:p>
          <a:p>
            <a:r>
              <a:rPr lang="en-US" sz="2000" dirty="0"/>
              <a:t>Returns</a:t>
            </a:r>
          </a:p>
          <a:p>
            <a:pPr lvl="1"/>
            <a:r>
              <a:rPr lang="en-US" sz="1600" dirty="0"/>
              <a:t>A new array with augmented elements</a:t>
            </a:r>
            <a:endParaRPr lang="en-US" sz="1200" dirty="0"/>
          </a:p>
          <a:p>
            <a:r>
              <a:rPr lang="en-US" sz="2000" dirty="0"/>
              <a:t>Example</a:t>
            </a:r>
          </a:p>
          <a:p>
            <a:pPr marL="0" indent="0">
              <a:buNone/>
            </a:pPr>
            <a:endParaRPr lang="en-US" sz="1600" dirty="0"/>
          </a:p>
          <a:p>
            <a:pPr marL="457200" lvl="1" indent="0">
              <a:buNone/>
            </a:pPr>
            <a:r>
              <a:rPr lang="en-US" sz="1600" dirty="0">
                <a:solidFill>
                  <a:srgbClr val="7030A0"/>
                </a:solidFill>
              </a:rPr>
              <a:t>function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FD5B00"/>
                </a:solidFill>
              </a:rPr>
              <a:t>addTwo</a:t>
            </a:r>
            <a:r>
              <a:rPr lang="en-US" sz="1600" dirty="0"/>
              <a:t>(</a:t>
            </a:r>
            <a:r>
              <a:rPr lang="en-US" sz="1600" dirty="0">
                <a:solidFill>
                  <a:srgbClr val="00B050"/>
                </a:solidFill>
              </a:rPr>
              <a:t>element</a:t>
            </a:r>
            <a:r>
              <a:rPr lang="en-US" sz="1600" dirty="0"/>
              <a:t>, </a:t>
            </a:r>
            <a:r>
              <a:rPr lang="en-US" sz="1600" dirty="0">
                <a:solidFill>
                  <a:srgbClr val="00B050"/>
                </a:solidFill>
              </a:rPr>
              <a:t>index</a:t>
            </a:r>
            <a:r>
              <a:rPr lang="en-US" sz="1600" dirty="0"/>
              <a:t>, </a:t>
            </a:r>
            <a:r>
              <a:rPr lang="en-US" sz="1600" dirty="0">
                <a:solidFill>
                  <a:srgbClr val="00B050"/>
                </a:solidFill>
              </a:rPr>
              <a:t>array</a:t>
            </a:r>
            <a:r>
              <a:rPr lang="en-US" sz="1600" dirty="0"/>
              <a:t>) {</a:t>
            </a:r>
          </a:p>
          <a:p>
            <a:pPr marL="457200" lvl="1" indent="0">
              <a:buNone/>
            </a:pPr>
            <a:r>
              <a:rPr lang="en-US" sz="1600" dirty="0"/>
              <a:t>	</a:t>
            </a:r>
            <a:r>
              <a:rPr lang="en-US" sz="1600" dirty="0">
                <a:solidFill>
                  <a:srgbClr val="7030A0"/>
                </a:solidFill>
              </a:rPr>
              <a:t>return </a:t>
            </a:r>
            <a:r>
              <a:rPr lang="en-US" sz="1600" dirty="0">
                <a:solidFill>
                  <a:srgbClr val="00B050"/>
                </a:solidFill>
              </a:rPr>
              <a:t>element </a:t>
            </a:r>
            <a:r>
              <a:rPr lang="en-US" sz="1600" dirty="0"/>
              <a:t>+ </a:t>
            </a:r>
            <a:r>
              <a:rPr lang="en-US" sz="1600" dirty="0">
                <a:solidFill>
                  <a:srgbClr val="0070C0"/>
                </a:solidFill>
              </a:rPr>
              <a:t>2;</a:t>
            </a:r>
            <a:endParaRPr lang="en-US" sz="1600" dirty="0"/>
          </a:p>
          <a:p>
            <a:pPr marL="457200" lvl="1" indent="0">
              <a:buNone/>
            </a:pPr>
            <a:r>
              <a:rPr lang="en-US" sz="1600" dirty="0"/>
              <a:t>}</a:t>
            </a:r>
          </a:p>
          <a:p>
            <a:pPr marL="457200" lvl="1" indent="0">
              <a:buNone/>
            </a:pPr>
            <a:endParaRPr lang="en-US" sz="1600" dirty="0">
              <a:solidFill>
                <a:srgbClr val="FD5B00"/>
              </a:solidFill>
            </a:endParaRPr>
          </a:p>
          <a:p>
            <a:pPr marL="457200" lvl="1" indent="0">
              <a:buNone/>
            </a:pPr>
            <a:r>
              <a:rPr lang="en-US" sz="1600" dirty="0"/>
              <a:t>[</a:t>
            </a:r>
            <a:r>
              <a:rPr lang="en-US" sz="1600" dirty="0">
                <a:solidFill>
                  <a:srgbClr val="0070C0"/>
                </a:solidFill>
              </a:rPr>
              <a:t>6</a:t>
            </a:r>
            <a:r>
              <a:rPr lang="en-US" sz="1600" dirty="0"/>
              <a:t>, </a:t>
            </a:r>
            <a:r>
              <a:rPr lang="en-US" sz="1600" dirty="0">
                <a:solidFill>
                  <a:srgbClr val="0070C0"/>
                </a:solidFill>
              </a:rPr>
              <a:t>7</a:t>
            </a:r>
            <a:r>
              <a:rPr lang="en-US" sz="1600" dirty="0"/>
              <a:t>, </a:t>
            </a:r>
            <a:r>
              <a:rPr lang="en-US" sz="1600" dirty="0">
                <a:solidFill>
                  <a:srgbClr val="0070C0"/>
                </a:solidFill>
              </a:rPr>
              <a:t>8</a:t>
            </a:r>
            <a:r>
              <a:rPr lang="en-US" sz="1600" dirty="0"/>
              <a:t>, </a:t>
            </a:r>
            <a:r>
              <a:rPr lang="en-US" sz="1600" dirty="0">
                <a:solidFill>
                  <a:srgbClr val="0070C0"/>
                </a:solidFill>
              </a:rPr>
              <a:t>9</a:t>
            </a:r>
            <a:r>
              <a:rPr lang="en-US" sz="1600" dirty="0"/>
              <a:t>].map(</a:t>
            </a:r>
            <a:r>
              <a:rPr lang="en-US" sz="1600" dirty="0">
                <a:solidFill>
                  <a:srgbClr val="FD5B00"/>
                </a:solidFill>
              </a:rPr>
              <a:t>addToObject</a:t>
            </a:r>
            <a:r>
              <a:rPr lang="en-US" sz="1600" dirty="0"/>
              <a:t>);  </a:t>
            </a:r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// [8, 9, 10, 11]</a:t>
            </a:r>
          </a:p>
          <a:p>
            <a:pPr marL="457200" lvl="1" indent="0">
              <a:buNone/>
            </a:pPr>
            <a:endParaRPr lang="en-US" sz="1600" dirty="0">
              <a:solidFill>
                <a:schemeClr val="accent3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r>
              <a:rPr lang="en-US" sz="1600" dirty="0">
                <a:solidFill>
                  <a:schemeClr val="accent3"/>
                </a:solidFill>
              </a:rPr>
              <a:t>// ES6</a:t>
            </a:r>
          </a:p>
          <a:p>
            <a:pPr marL="457200" lvl="1" indent="0">
              <a:buNone/>
            </a:pPr>
            <a:r>
              <a:rPr lang="en-US" sz="1600" dirty="0"/>
              <a:t>[</a:t>
            </a:r>
            <a:r>
              <a:rPr lang="en-US" sz="1600" dirty="0">
                <a:solidFill>
                  <a:srgbClr val="0070C0"/>
                </a:solidFill>
              </a:rPr>
              <a:t>1,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0070C0"/>
                </a:solidFill>
              </a:rPr>
              <a:t>2</a:t>
            </a:r>
            <a:r>
              <a:rPr lang="en-US" sz="1600" dirty="0"/>
              <a:t>, </a:t>
            </a:r>
            <a:r>
              <a:rPr lang="en-US" sz="1600" dirty="0">
                <a:solidFill>
                  <a:srgbClr val="0070C0"/>
                </a:solidFill>
              </a:rPr>
              <a:t>1</a:t>
            </a:r>
            <a:r>
              <a:rPr lang="en-US" sz="1600" dirty="0"/>
              <a:t>, </a:t>
            </a:r>
            <a:r>
              <a:rPr lang="en-US" sz="1600" dirty="0">
                <a:solidFill>
                  <a:srgbClr val="0070C0"/>
                </a:solidFill>
              </a:rPr>
              <a:t>3</a:t>
            </a:r>
            <a:r>
              <a:rPr lang="en-US" sz="1600" dirty="0"/>
              <a:t>].map(</a:t>
            </a:r>
            <a:r>
              <a:rPr lang="en-US" sz="1600" dirty="0">
                <a:solidFill>
                  <a:srgbClr val="00B050"/>
                </a:solidFill>
              </a:rPr>
              <a:t>element</a:t>
            </a:r>
            <a:r>
              <a:rPr lang="en-US" sz="1600" dirty="0"/>
              <a:t> =&gt; </a:t>
            </a:r>
            <a:r>
              <a:rPr lang="en-US" sz="1600" dirty="0">
                <a:solidFill>
                  <a:srgbClr val="00B050"/>
                </a:solidFill>
              </a:rPr>
              <a:t>element </a:t>
            </a:r>
            <a:r>
              <a:rPr lang="en-US" sz="1600" dirty="0"/>
              <a:t>+ </a:t>
            </a:r>
            <a:r>
              <a:rPr lang="en-US" sz="1600" dirty="0">
                <a:solidFill>
                  <a:srgbClr val="0070C0"/>
                </a:solidFill>
              </a:rPr>
              <a:t>2</a:t>
            </a:r>
            <a:r>
              <a:rPr lang="en-US" sz="1600" dirty="0"/>
              <a:t>);  </a:t>
            </a:r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// [3, 4, 3, 5]</a:t>
            </a:r>
          </a:p>
          <a:p>
            <a:pPr marL="457200" lvl="1" indent="0">
              <a:buNone/>
            </a:pPr>
            <a:endParaRPr lang="en-US" sz="1600" dirty="0">
              <a:solidFill>
                <a:schemeClr val="accent3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endParaRPr lang="en-US" sz="1600" dirty="0">
              <a:solidFill>
                <a:schemeClr val="accent3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endParaRPr lang="en-US" sz="1600" dirty="0">
              <a:solidFill>
                <a:schemeClr val="accent3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endParaRPr lang="en-US" sz="16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023989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55FFF17-D3D5-4F58-BA56-54EA901CE0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3" y="1409700"/>
            <a:ext cx="4152900" cy="280987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>
                <a:solidFill>
                  <a:schemeClr val="bg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Slightly Different</a:t>
            </a:r>
          </a:p>
        </p:txBody>
      </p:sp>
      <p:pic>
        <p:nvPicPr>
          <p:cNvPr id="15" name="Graphic 14" descr="Megaphone">
            <a:extLst>
              <a:ext uri="{FF2B5EF4-FFF2-40B4-BE49-F238E27FC236}">
                <a16:creationId xmlns:a16="http://schemas.microsoft.com/office/drawing/2014/main" id="{2F2BD3C1-BD81-40CE-A7F8-512F8E2D93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10089" y="1409700"/>
            <a:ext cx="4286250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0894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35A04CF-97D4-4FF7-B359-C546B1F6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DE7243B-5109-444B-8FAF-7437C66BC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21332" cy="6858000"/>
          </a:xfrm>
          <a:custGeom>
            <a:avLst/>
            <a:gdLst>
              <a:gd name="connsiteX0" fmla="*/ 4421332 w 4421332"/>
              <a:gd name="connsiteY0" fmla="*/ 0 h 6858000"/>
              <a:gd name="connsiteX1" fmla="*/ 69075 w 4421332"/>
              <a:gd name="connsiteY1" fmla="*/ 0 h 6858000"/>
              <a:gd name="connsiteX2" fmla="*/ 35131 w 4421332"/>
              <a:gd name="connsiteY2" fmla="*/ 267128 h 6858000"/>
              <a:gd name="connsiteX3" fmla="*/ 0 w 4421332"/>
              <a:gd name="connsiteY3" fmla="*/ 962845 h 6858000"/>
              <a:gd name="connsiteX4" fmla="*/ 3276103 w 4421332"/>
              <a:gd name="connsiteY4" fmla="*/ 6782205 h 6858000"/>
              <a:gd name="connsiteX5" fmla="*/ 3407923 w 4421332"/>
              <a:gd name="connsiteY5" fmla="*/ 6858000 h 6858000"/>
              <a:gd name="connsiteX6" fmla="*/ 4421332 w 4421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21332" h="6858000">
                <a:moveTo>
                  <a:pt x="442133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442133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4C5D6221-DA7B-4611-AA26-7D8E349FDE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232227" cy="6858000"/>
          </a:xfrm>
          <a:custGeom>
            <a:avLst/>
            <a:gdLst>
              <a:gd name="connsiteX0" fmla="*/ 0 w 4232227"/>
              <a:gd name="connsiteY0" fmla="*/ 0 h 6858000"/>
              <a:gd name="connsiteX1" fmla="*/ 4161853 w 4232227"/>
              <a:gd name="connsiteY1" fmla="*/ 0 h 6858000"/>
              <a:gd name="connsiteX2" fmla="*/ 4197953 w 4232227"/>
              <a:gd name="connsiteY2" fmla="*/ 284091 h 6858000"/>
              <a:gd name="connsiteX3" fmla="*/ 4232227 w 4232227"/>
              <a:gd name="connsiteY3" fmla="*/ 962844 h 6858000"/>
              <a:gd name="connsiteX4" fmla="*/ 758007 w 4232227"/>
              <a:gd name="connsiteY4" fmla="*/ 6800152 h 6858000"/>
              <a:gd name="connsiteX5" fmla="*/ 645060 w 4232227"/>
              <a:gd name="connsiteY5" fmla="*/ 6858000 h 6858000"/>
              <a:gd name="connsiteX6" fmla="*/ 0 w 423222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2227" h="6858000">
                <a:moveTo>
                  <a:pt x="0" y="0"/>
                </a:moveTo>
                <a:lnTo>
                  <a:pt x="4161853" y="0"/>
                </a:lnTo>
                <a:lnTo>
                  <a:pt x="4197953" y="284091"/>
                </a:lnTo>
                <a:cubicBezTo>
                  <a:pt x="4220617" y="507260"/>
                  <a:pt x="4232227" y="733696"/>
                  <a:pt x="4232227" y="962844"/>
                </a:cubicBezTo>
                <a:cubicBezTo>
                  <a:pt x="4232227" y="3483472"/>
                  <a:pt x="2827409" y="5675986"/>
                  <a:pt x="758007" y="6800152"/>
                </a:cubicBezTo>
                <a:lnTo>
                  <a:pt x="64506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1412489"/>
            <a:ext cx="2871095" cy="21566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kern="1200" dirty="0">
                <a:solidFill>
                  <a:srgbClr val="00B0F0"/>
                </a:solidFill>
                <a:latin typeface="+mj-lt"/>
                <a:ea typeface="+mj-ea"/>
                <a:cs typeface="+mj-cs"/>
              </a:rPr>
              <a:t>.reduce()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7179" y="2562490"/>
            <a:ext cx="2926080" cy="100662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How to combine all the elements in this array in an operation?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1F57D74-EA84-0B42-B6E8-C7FE8D29AC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77877" y="375385"/>
            <a:ext cx="7016817" cy="6025416"/>
          </a:xfrm>
        </p:spPr>
        <p:txBody>
          <a:bodyPr>
            <a:normAutofit/>
          </a:bodyPr>
          <a:lstStyle/>
          <a:p>
            <a:r>
              <a:rPr lang="en-US" sz="2000" dirty="0"/>
              <a:t>Parameters</a:t>
            </a:r>
          </a:p>
          <a:p>
            <a:pPr lvl="1"/>
            <a:r>
              <a:rPr lang="en-US" sz="1600" dirty="0"/>
              <a:t>Callback</a:t>
            </a:r>
          </a:p>
          <a:p>
            <a:pPr lvl="1"/>
            <a:r>
              <a:rPr lang="en-US" sz="1600" dirty="0"/>
              <a:t>InitialValue (Optional)</a:t>
            </a:r>
          </a:p>
          <a:p>
            <a:r>
              <a:rPr lang="en-US" sz="2000" dirty="0"/>
              <a:t>Callback</a:t>
            </a:r>
          </a:p>
          <a:p>
            <a:pPr lvl="1"/>
            <a:r>
              <a:rPr lang="en-US" sz="1600" dirty="0"/>
              <a:t>(</a:t>
            </a:r>
            <a:r>
              <a:rPr lang="en-US" sz="1600" dirty="0">
                <a:solidFill>
                  <a:srgbClr val="00B050"/>
                </a:solidFill>
              </a:rPr>
              <a:t>accumulator</a:t>
            </a:r>
            <a:r>
              <a:rPr lang="en-US" sz="1600" dirty="0"/>
              <a:t>, </a:t>
            </a:r>
            <a:r>
              <a:rPr lang="en-US" sz="1600" dirty="0">
                <a:solidFill>
                  <a:srgbClr val="00B050"/>
                </a:solidFill>
              </a:rPr>
              <a:t>element</a:t>
            </a:r>
            <a:r>
              <a:rPr lang="en-US" sz="1600" dirty="0"/>
              <a:t>, </a:t>
            </a:r>
            <a:r>
              <a:rPr lang="en-US" sz="1600" dirty="0">
                <a:solidFill>
                  <a:srgbClr val="00B050"/>
                </a:solidFill>
              </a:rPr>
              <a:t>index</a:t>
            </a:r>
            <a:r>
              <a:rPr lang="en-US" sz="1600" dirty="0"/>
              <a:t>, </a:t>
            </a:r>
            <a:r>
              <a:rPr lang="en-US" sz="1600" dirty="0">
                <a:solidFill>
                  <a:srgbClr val="00B050"/>
                </a:solidFill>
              </a:rPr>
              <a:t>array</a:t>
            </a:r>
            <a:r>
              <a:rPr lang="en-US" sz="1600" dirty="0"/>
              <a:t>) =&gt; {</a:t>
            </a:r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1600" dirty="0">
                <a:solidFill>
                  <a:srgbClr val="7030A0"/>
                </a:solidFill>
              </a:rPr>
              <a:t>return </a:t>
            </a:r>
            <a:r>
              <a:rPr lang="en-US" sz="1600" dirty="0"/>
              <a:t>&lt; </a:t>
            </a:r>
            <a:r>
              <a:rPr lang="en-US" sz="1600" dirty="0">
                <a:solidFill>
                  <a:srgbClr val="C00000"/>
                </a:solidFill>
              </a:rPr>
              <a:t>accumulator </a:t>
            </a:r>
            <a:r>
              <a:rPr lang="en-US" sz="1600" dirty="0"/>
              <a:t>&gt;</a:t>
            </a:r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1600" dirty="0"/>
              <a:t>}</a:t>
            </a:r>
          </a:p>
          <a:p>
            <a:r>
              <a:rPr lang="en-US" sz="2000" dirty="0"/>
              <a:t>Returns</a:t>
            </a:r>
          </a:p>
          <a:p>
            <a:pPr lvl="1"/>
            <a:r>
              <a:rPr lang="en-US" sz="1600" dirty="0"/>
              <a:t>A single reduced value</a:t>
            </a:r>
            <a:endParaRPr lang="en-US" sz="1200" dirty="0"/>
          </a:p>
          <a:p>
            <a:r>
              <a:rPr lang="en-US" sz="2000" dirty="0"/>
              <a:t>Example</a:t>
            </a:r>
          </a:p>
          <a:p>
            <a:pPr marL="0" indent="0">
              <a:buNone/>
            </a:pPr>
            <a:endParaRPr lang="en-US" sz="1600" dirty="0"/>
          </a:p>
          <a:p>
            <a:pPr marL="457200" lvl="1" indent="0">
              <a:buNone/>
            </a:pPr>
            <a:r>
              <a:rPr lang="en-US" sz="1600" dirty="0">
                <a:solidFill>
                  <a:srgbClr val="7030A0"/>
                </a:solidFill>
              </a:rPr>
              <a:t>function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FD5B00"/>
                </a:solidFill>
              </a:rPr>
              <a:t>sum</a:t>
            </a:r>
            <a:r>
              <a:rPr lang="en-US" sz="1600" dirty="0"/>
              <a:t>(</a:t>
            </a:r>
            <a:r>
              <a:rPr lang="en-US" sz="1600" dirty="0">
                <a:solidFill>
                  <a:srgbClr val="00B050"/>
                </a:solidFill>
              </a:rPr>
              <a:t>accumulator</a:t>
            </a:r>
            <a:r>
              <a:rPr lang="en-US" sz="1600" dirty="0"/>
              <a:t>, </a:t>
            </a:r>
            <a:r>
              <a:rPr lang="en-US" sz="1600" dirty="0">
                <a:solidFill>
                  <a:srgbClr val="00B050"/>
                </a:solidFill>
              </a:rPr>
              <a:t>element</a:t>
            </a:r>
            <a:r>
              <a:rPr lang="en-US" sz="1600" dirty="0"/>
              <a:t>, </a:t>
            </a:r>
            <a:r>
              <a:rPr lang="en-US" sz="1600" dirty="0">
                <a:solidFill>
                  <a:srgbClr val="00B050"/>
                </a:solidFill>
              </a:rPr>
              <a:t>index</a:t>
            </a:r>
            <a:r>
              <a:rPr lang="en-US" sz="1600" dirty="0"/>
              <a:t>, </a:t>
            </a:r>
            <a:r>
              <a:rPr lang="en-US" sz="1600" dirty="0">
                <a:solidFill>
                  <a:srgbClr val="00B050"/>
                </a:solidFill>
              </a:rPr>
              <a:t>array</a:t>
            </a:r>
            <a:r>
              <a:rPr lang="en-US" sz="1600" dirty="0"/>
              <a:t>) {</a:t>
            </a:r>
          </a:p>
          <a:p>
            <a:pPr marL="457200" lvl="1" indent="0">
              <a:buNone/>
            </a:pPr>
            <a:r>
              <a:rPr lang="en-US" sz="1600" dirty="0"/>
              <a:t>	</a:t>
            </a:r>
            <a:r>
              <a:rPr lang="en-US" sz="1600" dirty="0">
                <a:solidFill>
                  <a:srgbClr val="7030A0"/>
                </a:solidFill>
              </a:rPr>
              <a:t>return </a:t>
            </a:r>
            <a:r>
              <a:rPr lang="en-US" sz="1600" dirty="0">
                <a:solidFill>
                  <a:srgbClr val="00B050"/>
                </a:solidFill>
              </a:rPr>
              <a:t>accumulator</a:t>
            </a:r>
            <a:r>
              <a:rPr lang="en-US" sz="1600" dirty="0">
                <a:solidFill>
                  <a:srgbClr val="7030A0"/>
                </a:solidFill>
              </a:rPr>
              <a:t> + </a:t>
            </a:r>
            <a:r>
              <a:rPr lang="en-US" sz="1600" dirty="0">
                <a:solidFill>
                  <a:srgbClr val="00B050"/>
                </a:solidFill>
              </a:rPr>
              <a:t>element</a:t>
            </a:r>
            <a:r>
              <a:rPr lang="en-US" sz="1600" dirty="0">
                <a:solidFill>
                  <a:srgbClr val="0070C0"/>
                </a:solidFill>
              </a:rPr>
              <a:t>;</a:t>
            </a:r>
            <a:endParaRPr lang="en-US" sz="1600" dirty="0"/>
          </a:p>
          <a:p>
            <a:pPr marL="457200" lvl="1" indent="0">
              <a:buNone/>
            </a:pPr>
            <a:r>
              <a:rPr lang="en-US" sz="1600" dirty="0"/>
              <a:t>}</a:t>
            </a:r>
          </a:p>
          <a:p>
            <a:pPr marL="457200" lvl="1" indent="0">
              <a:buNone/>
            </a:pPr>
            <a:endParaRPr lang="en-US" sz="1600" dirty="0">
              <a:solidFill>
                <a:srgbClr val="FD5B00"/>
              </a:solidFill>
            </a:endParaRPr>
          </a:p>
          <a:p>
            <a:pPr marL="457200" lvl="1" indent="0">
              <a:buNone/>
            </a:pPr>
            <a:r>
              <a:rPr lang="en-US" sz="1600" dirty="0"/>
              <a:t>[</a:t>
            </a:r>
            <a:r>
              <a:rPr lang="en-US" sz="1600" dirty="0">
                <a:solidFill>
                  <a:srgbClr val="0070C0"/>
                </a:solidFill>
              </a:rPr>
              <a:t>0</a:t>
            </a:r>
            <a:r>
              <a:rPr lang="en-US" sz="1600" dirty="0"/>
              <a:t>, </a:t>
            </a:r>
            <a:r>
              <a:rPr lang="en-US" sz="1600" dirty="0">
                <a:solidFill>
                  <a:srgbClr val="0070C0"/>
                </a:solidFill>
              </a:rPr>
              <a:t>1</a:t>
            </a:r>
            <a:r>
              <a:rPr lang="en-US" sz="1600" dirty="0"/>
              <a:t>, </a:t>
            </a:r>
            <a:r>
              <a:rPr lang="en-US" sz="1600" dirty="0">
                <a:solidFill>
                  <a:srgbClr val="0070C0"/>
                </a:solidFill>
              </a:rPr>
              <a:t>2</a:t>
            </a:r>
            <a:r>
              <a:rPr lang="en-US" sz="1600" dirty="0"/>
              <a:t>, </a:t>
            </a:r>
            <a:r>
              <a:rPr lang="en-US" sz="1600" dirty="0">
                <a:solidFill>
                  <a:srgbClr val="0070C0"/>
                </a:solidFill>
              </a:rPr>
              <a:t>3</a:t>
            </a:r>
            <a:r>
              <a:rPr lang="en-US" sz="1600" dirty="0"/>
              <a:t>].reduce(</a:t>
            </a:r>
            <a:r>
              <a:rPr lang="en-US" sz="1600" dirty="0">
                <a:solidFill>
                  <a:srgbClr val="FD5B00"/>
                </a:solidFill>
              </a:rPr>
              <a:t>sum</a:t>
            </a:r>
            <a:r>
              <a:rPr lang="en-US" sz="1600" dirty="0"/>
              <a:t>);  </a:t>
            </a:r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// 6</a:t>
            </a:r>
          </a:p>
          <a:p>
            <a:pPr marL="457200" lvl="1" indent="0">
              <a:buNone/>
            </a:pPr>
            <a:r>
              <a:rPr lang="en-US" sz="1600" dirty="0"/>
              <a:t>[</a:t>
            </a:r>
            <a:r>
              <a:rPr lang="en-US" sz="1600" dirty="0">
                <a:solidFill>
                  <a:srgbClr val="0070C0"/>
                </a:solidFill>
              </a:rPr>
              <a:t>0</a:t>
            </a:r>
            <a:r>
              <a:rPr lang="en-US" sz="1600" dirty="0"/>
              <a:t>, </a:t>
            </a:r>
            <a:r>
              <a:rPr lang="en-US" sz="1600" dirty="0">
                <a:solidFill>
                  <a:srgbClr val="0070C0"/>
                </a:solidFill>
              </a:rPr>
              <a:t>1</a:t>
            </a:r>
            <a:r>
              <a:rPr lang="en-US" sz="1600" dirty="0"/>
              <a:t>, </a:t>
            </a:r>
            <a:r>
              <a:rPr lang="en-US" sz="1600" dirty="0">
                <a:solidFill>
                  <a:srgbClr val="0070C0"/>
                </a:solidFill>
              </a:rPr>
              <a:t>2</a:t>
            </a:r>
            <a:r>
              <a:rPr lang="en-US" sz="1600" dirty="0"/>
              <a:t>, </a:t>
            </a:r>
            <a:r>
              <a:rPr lang="en-US" sz="1600" dirty="0">
                <a:solidFill>
                  <a:srgbClr val="0070C0"/>
                </a:solidFill>
              </a:rPr>
              <a:t>3</a:t>
            </a:r>
            <a:r>
              <a:rPr lang="en-US" sz="1600" dirty="0"/>
              <a:t>].reduce(</a:t>
            </a:r>
            <a:r>
              <a:rPr lang="en-US" sz="1600" dirty="0">
                <a:solidFill>
                  <a:srgbClr val="FD5B00"/>
                </a:solidFill>
              </a:rPr>
              <a:t>sum</a:t>
            </a:r>
            <a:r>
              <a:rPr lang="en-US" sz="1600" dirty="0"/>
              <a:t>, </a:t>
            </a:r>
            <a:r>
              <a:rPr lang="en-US" sz="1600" dirty="0">
                <a:solidFill>
                  <a:srgbClr val="0070C0"/>
                </a:solidFill>
              </a:rPr>
              <a:t>2</a:t>
            </a:r>
            <a:r>
              <a:rPr lang="en-US" sz="1600" dirty="0"/>
              <a:t>);  </a:t>
            </a:r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// 8</a:t>
            </a:r>
          </a:p>
          <a:p>
            <a:pPr marL="457200" lvl="1" indent="0">
              <a:buNone/>
            </a:pPr>
            <a:endParaRPr lang="en-US" sz="1600" dirty="0">
              <a:solidFill>
                <a:schemeClr val="accent3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endParaRPr lang="en-US" sz="1600" dirty="0">
              <a:solidFill>
                <a:schemeClr val="accent3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r>
              <a:rPr lang="en-US" sz="1600" dirty="0">
                <a:solidFill>
                  <a:schemeClr val="accent3"/>
                </a:solidFill>
              </a:rPr>
              <a:t>// ES6</a:t>
            </a:r>
          </a:p>
          <a:p>
            <a:pPr marL="457200" lvl="1" indent="0">
              <a:buNone/>
            </a:pPr>
            <a:r>
              <a:rPr lang="en-US" sz="1600" dirty="0"/>
              <a:t>[</a:t>
            </a:r>
            <a:r>
              <a:rPr lang="en-US" sz="1600" dirty="0">
                <a:solidFill>
                  <a:srgbClr val="0070C0"/>
                </a:solidFill>
              </a:rPr>
              <a:t>0,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0070C0"/>
                </a:solidFill>
              </a:rPr>
              <a:t>1</a:t>
            </a:r>
            <a:r>
              <a:rPr lang="en-US" sz="1600" dirty="0"/>
              <a:t>, </a:t>
            </a:r>
            <a:r>
              <a:rPr lang="en-US" sz="1600" dirty="0">
                <a:solidFill>
                  <a:srgbClr val="0070C0"/>
                </a:solidFill>
              </a:rPr>
              <a:t>2</a:t>
            </a:r>
            <a:r>
              <a:rPr lang="en-US" sz="1600" dirty="0"/>
              <a:t>, </a:t>
            </a:r>
            <a:r>
              <a:rPr lang="en-US" sz="1600" dirty="0">
                <a:solidFill>
                  <a:srgbClr val="0070C0"/>
                </a:solidFill>
              </a:rPr>
              <a:t>3</a:t>
            </a:r>
            <a:r>
              <a:rPr lang="en-US" sz="1600" dirty="0"/>
              <a:t>].reduce(</a:t>
            </a:r>
            <a:r>
              <a:rPr lang="en-US" sz="1600" dirty="0">
                <a:solidFill>
                  <a:srgbClr val="00B050"/>
                </a:solidFill>
              </a:rPr>
              <a:t>element</a:t>
            </a:r>
            <a:r>
              <a:rPr lang="en-US" sz="1600" dirty="0"/>
              <a:t> =&gt; </a:t>
            </a:r>
            <a:r>
              <a:rPr lang="en-US" sz="1600" dirty="0">
                <a:solidFill>
                  <a:srgbClr val="00B050"/>
                </a:solidFill>
              </a:rPr>
              <a:t>element </a:t>
            </a:r>
            <a:r>
              <a:rPr lang="en-US" sz="1600" dirty="0"/>
              <a:t>+ </a:t>
            </a:r>
            <a:r>
              <a:rPr lang="en-US" sz="1600" dirty="0">
                <a:solidFill>
                  <a:srgbClr val="0070C0"/>
                </a:solidFill>
              </a:rPr>
              <a:t>2</a:t>
            </a:r>
            <a:r>
              <a:rPr lang="en-US" sz="1600" dirty="0"/>
              <a:t>);  </a:t>
            </a:r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//  6</a:t>
            </a:r>
          </a:p>
          <a:p>
            <a:pPr marL="457200" lvl="1" indent="0">
              <a:buNone/>
            </a:pPr>
            <a:endParaRPr lang="en-US" sz="1600" dirty="0">
              <a:solidFill>
                <a:schemeClr val="accent3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endParaRPr lang="en-US" sz="1600" dirty="0">
              <a:solidFill>
                <a:schemeClr val="accent3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endParaRPr lang="en-US" sz="1600" dirty="0">
              <a:solidFill>
                <a:schemeClr val="accent3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endParaRPr lang="en-US" sz="16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944921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35A04CF-97D4-4FF7-B359-C546B1F6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DE7243B-5109-444B-8FAF-7437C66BC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21332" cy="6858000"/>
          </a:xfrm>
          <a:custGeom>
            <a:avLst/>
            <a:gdLst>
              <a:gd name="connsiteX0" fmla="*/ 4421332 w 4421332"/>
              <a:gd name="connsiteY0" fmla="*/ 0 h 6858000"/>
              <a:gd name="connsiteX1" fmla="*/ 69075 w 4421332"/>
              <a:gd name="connsiteY1" fmla="*/ 0 h 6858000"/>
              <a:gd name="connsiteX2" fmla="*/ 35131 w 4421332"/>
              <a:gd name="connsiteY2" fmla="*/ 267128 h 6858000"/>
              <a:gd name="connsiteX3" fmla="*/ 0 w 4421332"/>
              <a:gd name="connsiteY3" fmla="*/ 962845 h 6858000"/>
              <a:gd name="connsiteX4" fmla="*/ 3276103 w 4421332"/>
              <a:gd name="connsiteY4" fmla="*/ 6782205 h 6858000"/>
              <a:gd name="connsiteX5" fmla="*/ 3407923 w 4421332"/>
              <a:gd name="connsiteY5" fmla="*/ 6858000 h 6858000"/>
              <a:gd name="connsiteX6" fmla="*/ 4421332 w 4421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21332" h="6858000">
                <a:moveTo>
                  <a:pt x="442133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442133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4C5D6221-DA7B-4611-AA26-7D8E349FDE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232227" cy="6858000"/>
          </a:xfrm>
          <a:custGeom>
            <a:avLst/>
            <a:gdLst>
              <a:gd name="connsiteX0" fmla="*/ 0 w 4232227"/>
              <a:gd name="connsiteY0" fmla="*/ 0 h 6858000"/>
              <a:gd name="connsiteX1" fmla="*/ 4161853 w 4232227"/>
              <a:gd name="connsiteY1" fmla="*/ 0 h 6858000"/>
              <a:gd name="connsiteX2" fmla="*/ 4197953 w 4232227"/>
              <a:gd name="connsiteY2" fmla="*/ 284091 h 6858000"/>
              <a:gd name="connsiteX3" fmla="*/ 4232227 w 4232227"/>
              <a:gd name="connsiteY3" fmla="*/ 962844 h 6858000"/>
              <a:gd name="connsiteX4" fmla="*/ 758007 w 4232227"/>
              <a:gd name="connsiteY4" fmla="*/ 6800152 h 6858000"/>
              <a:gd name="connsiteX5" fmla="*/ 645060 w 4232227"/>
              <a:gd name="connsiteY5" fmla="*/ 6858000 h 6858000"/>
              <a:gd name="connsiteX6" fmla="*/ 0 w 423222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2227" h="6858000">
                <a:moveTo>
                  <a:pt x="0" y="0"/>
                </a:moveTo>
                <a:lnTo>
                  <a:pt x="4161853" y="0"/>
                </a:lnTo>
                <a:lnTo>
                  <a:pt x="4197953" y="284091"/>
                </a:lnTo>
                <a:cubicBezTo>
                  <a:pt x="4220617" y="507260"/>
                  <a:pt x="4232227" y="733696"/>
                  <a:pt x="4232227" y="962844"/>
                </a:cubicBezTo>
                <a:cubicBezTo>
                  <a:pt x="4232227" y="3483472"/>
                  <a:pt x="2827409" y="5675986"/>
                  <a:pt x="758007" y="6800152"/>
                </a:cubicBezTo>
                <a:lnTo>
                  <a:pt x="64506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1412489"/>
            <a:ext cx="2871095" cy="21566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kern="1200" dirty="0">
                <a:solidFill>
                  <a:srgbClr val="00B0F0"/>
                </a:solidFill>
                <a:latin typeface="+mj-lt"/>
                <a:ea typeface="+mj-ea"/>
                <a:cs typeface="+mj-cs"/>
              </a:rPr>
              <a:t>.sort()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7179" y="2562490"/>
            <a:ext cx="2926080" cy="100662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How to sort all the elements in </a:t>
            </a:r>
            <a:r>
              <a:rPr lang="en-US" sz="200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this array?</a:t>
            </a:r>
            <a:endParaRPr lang="en-US" sz="20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1F57D74-EA84-0B42-B6E8-C7FE8D29AC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10535" y="375385"/>
            <a:ext cx="7016817" cy="6025416"/>
          </a:xfrm>
        </p:spPr>
        <p:txBody>
          <a:bodyPr>
            <a:normAutofit/>
          </a:bodyPr>
          <a:lstStyle/>
          <a:p>
            <a:r>
              <a:rPr lang="en-US" sz="2000" dirty="0"/>
              <a:t>Parameters</a:t>
            </a:r>
          </a:p>
          <a:p>
            <a:pPr lvl="1"/>
            <a:r>
              <a:rPr lang="en-US" sz="1600" dirty="0"/>
              <a:t>Callback (Optional)</a:t>
            </a:r>
          </a:p>
          <a:p>
            <a:r>
              <a:rPr lang="en-US" sz="2000" dirty="0"/>
              <a:t>Callback</a:t>
            </a:r>
          </a:p>
          <a:p>
            <a:pPr lvl="1"/>
            <a:r>
              <a:rPr lang="en-US" sz="1600" dirty="0"/>
              <a:t>(</a:t>
            </a:r>
            <a:r>
              <a:rPr lang="en-US" sz="1600" dirty="0">
                <a:solidFill>
                  <a:srgbClr val="00B050"/>
                </a:solidFill>
              </a:rPr>
              <a:t>a, b</a:t>
            </a:r>
            <a:r>
              <a:rPr lang="en-US" sz="1600" dirty="0"/>
              <a:t>) =&gt; {</a:t>
            </a:r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1600" dirty="0">
                <a:solidFill>
                  <a:srgbClr val="7030A0"/>
                </a:solidFill>
              </a:rPr>
              <a:t>return </a:t>
            </a:r>
            <a:r>
              <a:rPr lang="en-US" sz="1600" dirty="0"/>
              <a:t>&lt; </a:t>
            </a:r>
            <a:r>
              <a:rPr lang="en-US" sz="1600" dirty="0">
                <a:solidFill>
                  <a:srgbClr val="C00000"/>
                </a:solidFill>
              </a:rPr>
              <a:t>compare operation </a:t>
            </a:r>
            <a:r>
              <a:rPr lang="en-US" sz="1600" dirty="0"/>
              <a:t>&gt;</a:t>
            </a:r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1600" dirty="0"/>
              <a:t>}</a:t>
            </a:r>
          </a:p>
          <a:p>
            <a:pPr lvl="2"/>
            <a:r>
              <a:rPr lang="en-US" sz="1200" dirty="0"/>
              <a:t>return &lt; 0 	    :  a moved before b</a:t>
            </a:r>
          </a:p>
          <a:p>
            <a:pPr lvl="2"/>
            <a:r>
              <a:rPr lang="en-US" sz="1200" dirty="0"/>
              <a:t>Return  == 0  :  order unchanged</a:t>
            </a:r>
          </a:p>
          <a:p>
            <a:pPr lvl="2"/>
            <a:r>
              <a:rPr lang="en-US" sz="1200" dirty="0"/>
              <a:t>Return &gt; 0     :  a move after b</a:t>
            </a:r>
          </a:p>
          <a:p>
            <a:r>
              <a:rPr lang="en-US" sz="2000" dirty="0"/>
              <a:t>Returns</a:t>
            </a:r>
          </a:p>
          <a:p>
            <a:pPr lvl="1"/>
            <a:r>
              <a:rPr lang="en-US" sz="1600" dirty="0"/>
              <a:t>The sorted array (done in place)</a:t>
            </a:r>
            <a:endParaRPr lang="en-US" sz="1200" dirty="0"/>
          </a:p>
          <a:p>
            <a:r>
              <a:rPr lang="en-US" sz="2000" dirty="0"/>
              <a:t>Example</a:t>
            </a:r>
          </a:p>
          <a:p>
            <a:pPr marL="0" indent="0">
              <a:buNone/>
            </a:pPr>
            <a:endParaRPr lang="en-US" sz="1600" dirty="0"/>
          </a:p>
          <a:p>
            <a:pPr marL="457200" lvl="1" indent="0">
              <a:buNone/>
            </a:pPr>
            <a:r>
              <a:rPr lang="en-US" sz="1600" dirty="0">
                <a:solidFill>
                  <a:srgbClr val="7030A0"/>
                </a:solidFill>
              </a:rPr>
              <a:t>function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FD5B00"/>
                </a:solidFill>
              </a:rPr>
              <a:t>compare</a:t>
            </a:r>
            <a:r>
              <a:rPr lang="en-US" sz="1600" dirty="0"/>
              <a:t>(</a:t>
            </a:r>
            <a:r>
              <a:rPr lang="en-US" sz="1600" dirty="0">
                <a:solidFill>
                  <a:srgbClr val="00B050"/>
                </a:solidFill>
              </a:rPr>
              <a:t>a</a:t>
            </a:r>
            <a:r>
              <a:rPr lang="en-US" sz="1600" dirty="0"/>
              <a:t>,</a:t>
            </a:r>
            <a:r>
              <a:rPr lang="en-US" sz="1600" dirty="0">
                <a:solidFill>
                  <a:srgbClr val="00B050"/>
                </a:solidFill>
              </a:rPr>
              <a:t> b</a:t>
            </a:r>
            <a:r>
              <a:rPr lang="en-US" sz="1600" dirty="0"/>
              <a:t>) {</a:t>
            </a:r>
          </a:p>
          <a:p>
            <a:pPr marL="457200" lvl="1" indent="0">
              <a:buNone/>
            </a:pPr>
            <a:r>
              <a:rPr lang="en-US" sz="1600" dirty="0"/>
              <a:t>	</a:t>
            </a:r>
            <a:r>
              <a:rPr lang="en-US" sz="1600" dirty="0">
                <a:solidFill>
                  <a:srgbClr val="7030A0"/>
                </a:solidFill>
              </a:rPr>
              <a:t>return </a:t>
            </a:r>
            <a:r>
              <a:rPr lang="en-US" sz="1600" dirty="0">
                <a:solidFill>
                  <a:srgbClr val="00B050"/>
                </a:solidFill>
              </a:rPr>
              <a:t> a</a:t>
            </a:r>
            <a:r>
              <a:rPr lang="en-US" sz="1600" dirty="0"/>
              <a:t> - </a:t>
            </a:r>
            <a:r>
              <a:rPr lang="en-US" sz="1600" dirty="0">
                <a:solidFill>
                  <a:srgbClr val="00B050"/>
                </a:solidFill>
              </a:rPr>
              <a:t>b</a:t>
            </a:r>
            <a:r>
              <a:rPr lang="en-US" sz="1600" dirty="0">
                <a:solidFill>
                  <a:srgbClr val="0070C0"/>
                </a:solidFill>
              </a:rPr>
              <a:t>;</a:t>
            </a:r>
            <a:endParaRPr lang="en-US" sz="1600" dirty="0"/>
          </a:p>
          <a:p>
            <a:pPr marL="457200" lvl="1" indent="0">
              <a:buNone/>
            </a:pPr>
            <a:r>
              <a:rPr lang="en-US" sz="1600" dirty="0"/>
              <a:t>}</a:t>
            </a:r>
          </a:p>
          <a:p>
            <a:pPr marL="457200" lvl="1" indent="0">
              <a:buNone/>
            </a:pPr>
            <a:endParaRPr lang="en-US" sz="1600" dirty="0">
              <a:solidFill>
                <a:srgbClr val="FD5B00"/>
              </a:solidFill>
            </a:endParaRPr>
          </a:p>
          <a:p>
            <a:pPr marL="457200" lvl="1" indent="0">
              <a:buNone/>
            </a:pPr>
            <a:r>
              <a:rPr lang="en-US" sz="1600" dirty="0"/>
              <a:t>[</a:t>
            </a:r>
            <a:r>
              <a:rPr lang="en-US" sz="1600" dirty="0">
                <a:solidFill>
                  <a:srgbClr val="0070C0"/>
                </a:solidFill>
              </a:rPr>
              <a:t>3</a:t>
            </a:r>
            <a:r>
              <a:rPr lang="en-US" sz="1600" dirty="0"/>
              <a:t>, </a:t>
            </a:r>
            <a:r>
              <a:rPr lang="en-US" sz="1600" dirty="0">
                <a:solidFill>
                  <a:srgbClr val="0070C0"/>
                </a:solidFill>
              </a:rPr>
              <a:t>2</a:t>
            </a:r>
            <a:r>
              <a:rPr lang="en-US" sz="1600" dirty="0"/>
              <a:t>, </a:t>
            </a:r>
            <a:r>
              <a:rPr lang="en-US" sz="1600" dirty="0">
                <a:solidFill>
                  <a:srgbClr val="0070C0"/>
                </a:solidFill>
              </a:rPr>
              <a:t>1</a:t>
            </a:r>
            <a:r>
              <a:rPr lang="en-US" sz="1600" dirty="0"/>
              <a:t>, </a:t>
            </a:r>
            <a:r>
              <a:rPr lang="en-US" sz="1600" dirty="0">
                <a:solidFill>
                  <a:srgbClr val="0070C0"/>
                </a:solidFill>
              </a:rPr>
              <a:t>0</a:t>
            </a:r>
            <a:r>
              <a:rPr lang="en-US" sz="1600" dirty="0"/>
              <a:t>].sort(</a:t>
            </a:r>
            <a:r>
              <a:rPr lang="en-US" sz="1600" dirty="0">
                <a:solidFill>
                  <a:srgbClr val="FD5B00"/>
                </a:solidFill>
              </a:rPr>
              <a:t>sum</a:t>
            </a:r>
            <a:r>
              <a:rPr lang="en-US" sz="1600" dirty="0"/>
              <a:t>);  </a:t>
            </a:r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// [0, 1, 2, 3]</a:t>
            </a:r>
          </a:p>
          <a:p>
            <a:pPr marL="457200" lvl="1" indent="0">
              <a:buNone/>
            </a:pPr>
            <a:endParaRPr lang="en-US" sz="1600" dirty="0">
              <a:solidFill>
                <a:schemeClr val="accent3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r>
              <a:rPr lang="en-US" sz="1600" dirty="0">
                <a:solidFill>
                  <a:schemeClr val="accent3"/>
                </a:solidFill>
              </a:rPr>
              <a:t>// ES6</a:t>
            </a:r>
          </a:p>
          <a:p>
            <a:pPr marL="457200" lvl="1" indent="0">
              <a:buNone/>
            </a:pPr>
            <a:r>
              <a:rPr lang="en-US" sz="1600" dirty="0"/>
              <a:t>[</a:t>
            </a:r>
            <a:r>
              <a:rPr lang="en-US" sz="1600" dirty="0">
                <a:solidFill>
                  <a:srgbClr val="0070C0"/>
                </a:solidFill>
              </a:rPr>
              <a:t>3,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0070C0"/>
                </a:solidFill>
              </a:rPr>
              <a:t>2</a:t>
            </a:r>
            <a:r>
              <a:rPr lang="en-US" sz="1600" dirty="0"/>
              <a:t>, </a:t>
            </a:r>
            <a:r>
              <a:rPr lang="en-US" sz="1600" dirty="0">
                <a:solidFill>
                  <a:srgbClr val="0070C0"/>
                </a:solidFill>
              </a:rPr>
              <a:t>1</a:t>
            </a:r>
            <a:r>
              <a:rPr lang="en-US" sz="1600" dirty="0"/>
              <a:t>, </a:t>
            </a:r>
            <a:r>
              <a:rPr lang="en-US" sz="1600" dirty="0">
                <a:solidFill>
                  <a:srgbClr val="0070C0"/>
                </a:solidFill>
              </a:rPr>
              <a:t>0</a:t>
            </a:r>
            <a:r>
              <a:rPr lang="en-US" sz="1600" dirty="0"/>
              <a:t>].sort((</a:t>
            </a:r>
            <a:r>
              <a:rPr lang="en-US" sz="1600" dirty="0">
                <a:solidFill>
                  <a:srgbClr val="00B050"/>
                </a:solidFill>
              </a:rPr>
              <a:t>a</a:t>
            </a:r>
            <a:r>
              <a:rPr lang="en-US" sz="1600" dirty="0"/>
              <a:t>, </a:t>
            </a:r>
            <a:r>
              <a:rPr lang="en-US" sz="1600" dirty="0">
                <a:solidFill>
                  <a:srgbClr val="00B050"/>
                </a:solidFill>
              </a:rPr>
              <a:t>b</a:t>
            </a:r>
            <a:r>
              <a:rPr lang="en-US" sz="1600" dirty="0"/>
              <a:t>) =&gt; </a:t>
            </a:r>
            <a:r>
              <a:rPr lang="en-US" sz="1600" dirty="0">
                <a:solidFill>
                  <a:srgbClr val="00B050"/>
                </a:solidFill>
              </a:rPr>
              <a:t>a </a:t>
            </a:r>
            <a:r>
              <a:rPr lang="en-US" sz="1600" dirty="0"/>
              <a:t>-</a:t>
            </a:r>
            <a:r>
              <a:rPr lang="en-US" sz="1600" dirty="0">
                <a:solidFill>
                  <a:srgbClr val="00B050"/>
                </a:solidFill>
              </a:rPr>
              <a:t> b</a:t>
            </a:r>
            <a:r>
              <a:rPr lang="en-US" sz="1600" dirty="0"/>
              <a:t>);  </a:t>
            </a:r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//  [0, 1, 2, 3]</a:t>
            </a:r>
          </a:p>
          <a:p>
            <a:pPr marL="457200" lvl="1" indent="0">
              <a:buNone/>
            </a:pPr>
            <a:endParaRPr lang="en-US" sz="1600" dirty="0">
              <a:solidFill>
                <a:schemeClr val="accent3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endParaRPr lang="en-US" sz="1600" dirty="0">
              <a:solidFill>
                <a:schemeClr val="accent3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endParaRPr lang="en-US" sz="1600" dirty="0">
              <a:solidFill>
                <a:schemeClr val="accent3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endParaRPr lang="en-US" sz="16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991323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5B32A67F-3598-4A13-8552-DA884FFCCE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842" y="93629"/>
            <a:ext cx="4573475" cy="720474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More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139848" y="1195103"/>
            <a:ext cx="5717462" cy="308959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  <a:hlinkClick r:id="rId2"/>
              </a:rPr>
              <a:t>https://developer.mozilla.org/en-US/docs/Web/JavaScript/Reference/Global_Objects/Array</a:t>
            </a:r>
            <a:r>
              <a: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BCC55ACC-A2F6-403C-A3A4-D59B3734D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57312" y="381000"/>
            <a:ext cx="6334689" cy="6477000"/>
          </a:xfrm>
          <a:custGeom>
            <a:avLst/>
            <a:gdLst>
              <a:gd name="connsiteX0" fmla="*/ 3561588 w 6334689"/>
              <a:gd name="connsiteY0" fmla="*/ 0 h 6477000"/>
              <a:gd name="connsiteX1" fmla="*/ 6309883 w 6334689"/>
              <a:gd name="connsiteY1" fmla="*/ 1296087 h 6477000"/>
              <a:gd name="connsiteX2" fmla="*/ 6334689 w 6334689"/>
              <a:gd name="connsiteY2" fmla="*/ 1329261 h 6477000"/>
              <a:gd name="connsiteX3" fmla="*/ 6334689 w 6334689"/>
              <a:gd name="connsiteY3" fmla="*/ 5793916 h 6477000"/>
              <a:gd name="connsiteX4" fmla="*/ 6309883 w 6334689"/>
              <a:gd name="connsiteY4" fmla="*/ 5827089 h 6477000"/>
              <a:gd name="connsiteX5" fmla="*/ 5760467 w 6334689"/>
              <a:gd name="connsiteY5" fmla="*/ 6363539 h 6477000"/>
              <a:gd name="connsiteX6" fmla="*/ 5607796 w 6334689"/>
              <a:gd name="connsiteY6" fmla="*/ 6477000 h 6477000"/>
              <a:gd name="connsiteX7" fmla="*/ 1519571 w 6334689"/>
              <a:gd name="connsiteY7" fmla="*/ 6477000 h 6477000"/>
              <a:gd name="connsiteX8" fmla="*/ 1296088 w 6334689"/>
              <a:gd name="connsiteY8" fmla="*/ 6309883 h 6477000"/>
              <a:gd name="connsiteX9" fmla="*/ 0 w 6334689"/>
              <a:gd name="connsiteY9" fmla="*/ 3561588 h 6477000"/>
              <a:gd name="connsiteX10" fmla="*/ 3561588 w 6334689"/>
              <a:gd name="connsiteY10" fmla="*/ 0 h 647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334689" h="6477000">
                <a:moveTo>
                  <a:pt x="3561588" y="0"/>
                </a:moveTo>
                <a:cubicBezTo>
                  <a:pt x="4668032" y="0"/>
                  <a:pt x="5656635" y="504534"/>
                  <a:pt x="6309883" y="1296087"/>
                </a:cubicBezTo>
                <a:lnTo>
                  <a:pt x="6334689" y="1329261"/>
                </a:lnTo>
                <a:lnTo>
                  <a:pt x="6334689" y="5793916"/>
                </a:lnTo>
                <a:lnTo>
                  <a:pt x="6309883" y="5827089"/>
                </a:lnTo>
                <a:cubicBezTo>
                  <a:pt x="6146571" y="6024977"/>
                  <a:pt x="5962299" y="6204927"/>
                  <a:pt x="5760467" y="6363539"/>
                </a:cubicBezTo>
                <a:lnTo>
                  <a:pt x="5607796" y="6477000"/>
                </a:lnTo>
                <a:lnTo>
                  <a:pt x="1519571" y="6477000"/>
                </a:lnTo>
                <a:lnTo>
                  <a:pt x="1296088" y="6309883"/>
                </a:lnTo>
                <a:cubicBezTo>
                  <a:pt x="504535" y="5656635"/>
                  <a:pt x="0" y="4668032"/>
                  <a:pt x="0" y="3561588"/>
                </a:cubicBezTo>
                <a:cubicBezTo>
                  <a:pt x="0" y="1594577"/>
                  <a:pt x="1594577" y="0"/>
                  <a:pt x="3561588" y="0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598EBA13-C937-430B-9523-439FE21096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21086" y="544777"/>
            <a:ext cx="6170914" cy="6313225"/>
          </a:xfrm>
          <a:custGeom>
            <a:avLst/>
            <a:gdLst>
              <a:gd name="connsiteX0" fmla="*/ 3397813 w 6170914"/>
              <a:gd name="connsiteY0" fmla="*/ 0 h 6313225"/>
              <a:gd name="connsiteX1" fmla="*/ 6019731 w 6170914"/>
              <a:gd name="connsiteY1" fmla="*/ 1236489 h 6313225"/>
              <a:gd name="connsiteX2" fmla="*/ 6170914 w 6170914"/>
              <a:gd name="connsiteY2" fmla="*/ 1438663 h 6313225"/>
              <a:gd name="connsiteX3" fmla="*/ 6170914 w 6170914"/>
              <a:gd name="connsiteY3" fmla="*/ 5356963 h 6313225"/>
              <a:gd name="connsiteX4" fmla="*/ 6019731 w 6170914"/>
              <a:gd name="connsiteY4" fmla="*/ 5559138 h 6313225"/>
              <a:gd name="connsiteX5" fmla="*/ 5194591 w 6170914"/>
              <a:gd name="connsiteY5" fmla="*/ 6282226 h 6313225"/>
              <a:gd name="connsiteX6" fmla="*/ 5141791 w 6170914"/>
              <a:gd name="connsiteY6" fmla="*/ 6313225 h 6313225"/>
              <a:gd name="connsiteX7" fmla="*/ 1659199 w 6170914"/>
              <a:gd name="connsiteY7" fmla="*/ 6313225 h 6313225"/>
              <a:gd name="connsiteX8" fmla="*/ 1498064 w 6170914"/>
              <a:gd name="connsiteY8" fmla="*/ 6215333 h 6313225"/>
              <a:gd name="connsiteX9" fmla="*/ 0 w 6170914"/>
              <a:gd name="connsiteY9" fmla="*/ 3397813 h 6313225"/>
              <a:gd name="connsiteX10" fmla="*/ 3397813 w 6170914"/>
              <a:gd name="connsiteY10" fmla="*/ 0 h 6313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170914" h="6313225">
                <a:moveTo>
                  <a:pt x="3397813" y="0"/>
                </a:moveTo>
                <a:cubicBezTo>
                  <a:pt x="4453378" y="0"/>
                  <a:pt x="5396522" y="481334"/>
                  <a:pt x="6019731" y="1236489"/>
                </a:cubicBezTo>
                <a:lnTo>
                  <a:pt x="6170914" y="1438663"/>
                </a:lnTo>
                <a:lnTo>
                  <a:pt x="6170914" y="5356963"/>
                </a:lnTo>
                <a:lnTo>
                  <a:pt x="6019731" y="5559138"/>
                </a:lnTo>
                <a:cubicBezTo>
                  <a:pt x="5786028" y="5842321"/>
                  <a:pt x="5507333" y="6086998"/>
                  <a:pt x="5194591" y="6282226"/>
                </a:cubicBezTo>
                <a:lnTo>
                  <a:pt x="5141791" y="6313225"/>
                </a:lnTo>
                <a:lnTo>
                  <a:pt x="1659199" y="6313225"/>
                </a:lnTo>
                <a:lnTo>
                  <a:pt x="1498064" y="6215333"/>
                </a:lnTo>
                <a:cubicBezTo>
                  <a:pt x="594240" y="5604721"/>
                  <a:pt x="0" y="4570663"/>
                  <a:pt x="0" y="3397813"/>
                </a:cubicBezTo>
                <a:cubicBezTo>
                  <a:pt x="0" y="1521253"/>
                  <a:pt x="1521253" y="0"/>
                  <a:pt x="339781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5" name="Graphic 14" descr="Information">
            <a:extLst>
              <a:ext uri="{FF2B5EF4-FFF2-40B4-BE49-F238E27FC236}">
                <a16:creationId xmlns:a16="http://schemas.microsoft.com/office/drawing/2014/main" id="{22A401FB-94AC-4F8C-8926-165CA70B31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10424" y="1845770"/>
            <a:ext cx="4333875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582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17">
            <a:extLst>
              <a:ext uri="{FF2B5EF4-FFF2-40B4-BE49-F238E27FC236}">
                <a16:creationId xmlns:a16="http://schemas.microsoft.com/office/drawing/2014/main" id="{68575C10-8187-4AC4-AD72-C754EAFD28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65429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567915" cy="4952492"/>
          </a:xfrm>
        </p:spPr>
        <p:txBody>
          <a:bodyPr>
            <a:normAutofit/>
          </a:bodyPr>
          <a:lstStyle/>
          <a:p>
            <a:r>
              <a:rPr lang="en-US" sz="4100" dirty="0">
                <a:solidFill>
                  <a:schemeClr val="bg1"/>
                </a:solidFill>
              </a:rPr>
              <a:t>Array.prototype</a:t>
            </a:r>
          </a:p>
        </p:txBody>
      </p:sp>
      <p:cxnSp>
        <p:nvCxnSpPr>
          <p:cNvPr id="23" name="Straight Connector 19">
            <a:extLst>
              <a:ext uri="{FF2B5EF4-FFF2-40B4-BE49-F238E27FC236}">
                <a16:creationId xmlns:a16="http://schemas.microsoft.com/office/drawing/2014/main" id="{74E776C9-ED67-41B7-B3A3-4DF76EF3A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99730"/>
            <a:ext cx="429768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Content Placeholder 2">
            <a:extLst>
              <a:ext uri="{FF2B5EF4-FFF2-40B4-BE49-F238E27FC236}">
                <a16:creationId xmlns:a16="http://schemas.microsoft.com/office/drawing/2014/main" id="{66E146D6-9C27-4270-A84D-637177DC48C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48255959"/>
              </p:ext>
            </p:extLst>
          </p:nvPr>
        </p:nvGraphicFramePr>
        <p:xfrm>
          <a:off x="5181600" y="568325"/>
          <a:ext cx="6248400" cy="56562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76916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EE1FC7B4-E4A7-4452-B413-1A623E3A7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Freeform 13">
            <a:extLst>
              <a:ext uri="{FF2B5EF4-FFF2-40B4-BE49-F238E27FC236}">
                <a16:creationId xmlns:a16="http://schemas.microsoft.com/office/drawing/2014/main" id="{E0709AF0-24F0-4486-B189-BE6386BD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Freeform 11">
            <a:extLst>
              <a:ext uri="{FF2B5EF4-FFF2-40B4-BE49-F238E27FC236}">
                <a16:creationId xmlns:a16="http://schemas.microsoft.com/office/drawing/2014/main" id="{FBE3B62F-5853-4A3C-B050-6186351A7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002" y="448253"/>
            <a:ext cx="10520702" cy="1325563"/>
          </a:xfrm>
        </p:spPr>
        <p:txBody>
          <a:bodyPr>
            <a:normAutofit/>
          </a:bodyPr>
          <a:lstStyle/>
          <a:p>
            <a:r>
              <a:rPr lang="en-US" dirty="0"/>
              <a:t>Callback Signature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91807"/>
            <a:ext cx="4936067" cy="39851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FFC000"/>
                </a:solidFill>
              </a:rPr>
              <a:t>function</a:t>
            </a:r>
            <a:r>
              <a:rPr lang="en-US" sz="2000" dirty="0"/>
              <a:t> (</a:t>
            </a:r>
            <a:r>
              <a:rPr lang="en-US" sz="2000" dirty="0">
                <a:solidFill>
                  <a:srgbClr val="92D050"/>
                </a:solidFill>
              </a:rPr>
              <a:t>element</a:t>
            </a:r>
            <a:r>
              <a:rPr lang="en-US" sz="2000" dirty="0"/>
              <a:t>, [ </a:t>
            </a:r>
            <a:r>
              <a:rPr lang="en-US" sz="2000" dirty="0">
                <a:solidFill>
                  <a:srgbClr val="92D050"/>
                </a:solidFill>
              </a:rPr>
              <a:t>index</a:t>
            </a:r>
            <a:r>
              <a:rPr lang="en-US" sz="2000" dirty="0"/>
              <a:t> ] , [ </a:t>
            </a:r>
            <a:r>
              <a:rPr lang="en-US" sz="2000" dirty="0">
                <a:solidFill>
                  <a:srgbClr val="92D050"/>
                </a:solidFill>
              </a:rPr>
              <a:t>array</a:t>
            </a:r>
            <a:r>
              <a:rPr lang="en-US" sz="2000" dirty="0"/>
              <a:t> ] ) {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>
                <a:solidFill>
                  <a:srgbClr val="903CCE"/>
                </a:solidFill>
              </a:rPr>
              <a:t>return</a:t>
            </a:r>
            <a:r>
              <a:rPr lang="en-US" sz="2000" dirty="0"/>
              <a:t> &lt;</a:t>
            </a:r>
            <a:r>
              <a:rPr lang="en-US" sz="2000" dirty="0">
                <a:solidFill>
                  <a:srgbClr val="FF0000"/>
                </a:solidFill>
              </a:rPr>
              <a:t>argument/value</a:t>
            </a:r>
            <a:r>
              <a:rPr lang="en-US" sz="2000" dirty="0"/>
              <a:t>&gt; ;	</a:t>
            </a:r>
          </a:p>
          <a:p>
            <a:pPr marL="0" indent="0">
              <a:buNone/>
            </a:pPr>
            <a:r>
              <a:rPr lang="en-US" sz="2000" dirty="0"/>
              <a:t>}</a:t>
            </a:r>
          </a:p>
          <a:p>
            <a:r>
              <a:rPr lang="en-US" sz="2000" dirty="0"/>
              <a:t>Exceptions</a:t>
            </a:r>
          </a:p>
          <a:p>
            <a:pPr lvl="1"/>
            <a:r>
              <a:rPr lang="en-US" sz="2000" dirty="0"/>
              <a:t>reduce()</a:t>
            </a:r>
          </a:p>
          <a:p>
            <a:pPr lvl="2"/>
            <a:r>
              <a:rPr lang="en-US" dirty="0">
                <a:solidFill>
                  <a:srgbClr val="92D050"/>
                </a:solidFill>
              </a:rPr>
              <a:t>accumulator</a:t>
            </a:r>
          </a:p>
          <a:p>
            <a:pPr lvl="1"/>
            <a:r>
              <a:rPr lang="en-US" sz="2000" dirty="0"/>
              <a:t>reduceRight()</a:t>
            </a:r>
          </a:p>
          <a:p>
            <a:pPr lvl="2"/>
            <a:r>
              <a:rPr lang="en-US" dirty="0">
                <a:solidFill>
                  <a:srgbClr val="92D050"/>
                </a:solidFill>
              </a:rPr>
              <a:t>accumulator</a:t>
            </a:r>
          </a:p>
          <a:p>
            <a:pPr lvl="1"/>
            <a:r>
              <a:rPr lang="en-US" sz="2000" dirty="0"/>
              <a:t>sort()</a:t>
            </a:r>
          </a:p>
          <a:p>
            <a:pPr lvl="2"/>
            <a:r>
              <a:rPr lang="en-US" dirty="0">
                <a:solidFill>
                  <a:srgbClr val="92D050"/>
                </a:solidFill>
              </a:rPr>
              <a:t>(a, b)</a:t>
            </a:r>
          </a:p>
          <a:p>
            <a:pPr marL="457200" lvl="1" indent="0">
              <a:buNone/>
            </a:pPr>
            <a:endParaRPr lang="en-US" sz="2000" dirty="0"/>
          </a:p>
          <a:p>
            <a:pPr lvl="1"/>
            <a:endParaRPr lang="en-US" sz="2000" dirty="0"/>
          </a:p>
          <a:p>
            <a:endParaRPr lang="en-US" sz="2000" dirty="0"/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B1C0681A-51FA-4762-961C-498C9A4AFA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93141" y="2191807"/>
            <a:ext cx="3985156" cy="3985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9735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35A04CF-97D4-4FF7-B359-C546B1F6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DE7243B-5109-444B-8FAF-7437C66BC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21332" cy="6858000"/>
          </a:xfrm>
          <a:custGeom>
            <a:avLst/>
            <a:gdLst>
              <a:gd name="connsiteX0" fmla="*/ 4421332 w 4421332"/>
              <a:gd name="connsiteY0" fmla="*/ 0 h 6858000"/>
              <a:gd name="connsiteX1" fmla="*/ 69075 w 4421332"/>
              <a:gd name="connsiteY1" fmla="*/ 0 h 6858000"/>
              <a:gd name="connsiteX2" fmla="*/ 35131 w 4421332"/>
              <a:gd name="connsiteY2" fmla="*/ 267128 h 6858000"/>
              <a:gd name="connsiteX3" fmla="*/ 0 w 4421332"/>
              <a:gd name="connsiteY3" fmla="*/ 962845 h 6858000"/>
              <a:gd name="connsiteX4" fmla="*/ 3276103 w 4421332"/>
              <a:gd name="connsiteY4" fmla="*/ 6782205 h 6858000"/>
              <a:gd name="connsiteX5" fmla="*/ 3407923 w 4421332"/>
              <a:gd name="connsiteY5" fmla="*/ 6858000 h 6858000"/>
              <a:gd name="connsiteX6" fmla="*/ 4421332 w 4421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21332" h="6858000">
                <a:moveTo>
                  <a:pt x="442133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442133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4C5D6221-DA7B-4611-AA26-7D8E349FDE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232227" cy="6858000"/>
          </a:xfrm>
          <a:custGeom>
            <a:avLst/>
            <a:gdLst>
              <a:gd name="connsiteX0" fmla="*/ 0 w 4232227"/>
              <a:gd name="connsiteY0" fmla="*/ 0 h 6858000"/>
              <a:gd name="connsiteX1" fmla="*/ 4161853 w 4232227"/>
              <a:gd name="connsiteY1" fmla="*/ 0 h 6858000"/>
              <a:gd name="connsiteX2" fmla="*/ 4197953 w 4232227"/>
              <a:gd name="connsiteY2" fmla="*/ 284091 h 6858000"/>
              <a:gd name="connsiteX3" fmla="*/ 4232227 w 4232227"/>
              <a:gd name="connsiteY3" fmla="*/ 962844 h 6858000"/>
              <a:gd name="connsiteX4" fmla="*/ 758007 w 4232227"/>
              <a:gd name="connsiteY4" fmla="*/ 6800152 h 6858000"/>
              <a:gd name="connsiteX5" fmla="*/ 645060 w 4232227"/>
              <a:gd name="connsiteY5" fmla="*/ 6858000 h 6858000"/>
              <a:gd name="connsiteX6" fmla="*/ 0 w 423222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2227" h="6858000">
                <a:moveTo>
                  <a:pt x="0" y="0"/>
                </a:moveTo>
                <a:lnTo>
                  <a:pt x="4161853" y="0"/>
                </a:lnTo>
                <a:lnTo>
                  <a:pt x="4197953" y="284091"/>
                </a:lnTo>
                <a:cubicBezTo>
                  <a:pt x="4220617" y="507260"/>
                  <a:pt x="4232227" y="733696"/>
                  <a:pt x="4232227" y="962844"/>
                </a:cubicBezTo>
                <a:cubicBezTo>
                  <a:pt x="4232227" y="3483472"/>
                  <a:pt x="2827409" y="5675986"/>
                  <a:pt x="758007" y="6800152"/>
                </a:cubicBezTo>
                <a:lnTo>
                  <a:pt x="64506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1412489"/>
            <a:ext cx="2871095" cy="21566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kern="1200" dirty="0">
                <a:solidFill>
                  <a:srgbClr val="00B0F0"/>
                </a:solidFill>
                <a:latin typeface="+mj-lt"/>
                <a:ea typeface="+mj-ea"/>
                <a:cs typeface="+mj-cs"/>
              </a:rPr>
              <a:t>.every()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7179" y="2562490"/>
            <a:ext cx="2926080" cy="100662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Does every element in the array pass this test criteria?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1F57D74-EA84-0B42-B6E8-C7FE8D29AC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77877" y="375385"/>
            <a:ext cx="7016817" cy="6025416"/>
          </a:xfrm>
        </p:spPr>
        <p:txBody>
          <a:bodyPr>
            <a:normAutofit/>
          </a:bodyPr>
          <a:lstStyle/>
          <a:p>
            <a:r>
              <a:rPr lang="en-US" sz="2000" dirty="0"/>
              <a:t>Parameters</a:t>
            </a:r>
          </a:p>
          <a:p>
            <a:pPr lvl="1"/>
            <a:r>
              <a:rPr lang="en-US" sz="1600" dirty="0"/>
              <a:t>Callback</a:t>
            </a:r>
          </a:p>
          <a:p>
            <a:pPr lvl="1"/>
            <a:r>
              <a:rPr lang="en-US" sz="1600" dirty="0"/>
              <a:t>thisArg (Optional)</a:t>
            </a:r>
          </a:p>
          <a:p>
            <a:r>
              <a:rPr lang="en-US" sz="2000" dirty="0"/>
              <a:t>Callback</a:t>
            </a:r>
          </a:p>
          <a:p>
            <a:pPr lvl="1"/>
            <a:r>
              <a:rPr lang="en-US" sz="1600" dirty="0"/>
              <a:t>(</a:t>
            </a:r>
            <a:r>
              <a:rPr lang="en-US" sz="1600" dirty="0">
                <a:solidFill>
                  <a:srgbClr val="00B050"/>
                </a:solidFill>
              </a:rPr>
              <a:t>element</a:t>
            </a:r>
            <a:r>
              <a:rPr lang="en-US" sz="1600" dirty="0"/>
              <a:t>, </a:t>
            </a:r>
            <a:r>
              <a:rPr lang="en-US" sz="1600" dirty="0">
                <a:solidFill>
                  <a:srgbClr val="00B050"/>
                </a:solidFill>
              </a:rPr>
              <a:t>index</a:t>
            </a:r>
            <a:r>
              <a:rPr lang="en-US" sz="1600" dirty="0"/>
              <a:t>, </a:t>
            </a:r>
            <a:r>
              <a:rPr lang="en-US" sz="1600" dirty="0">
                <a:solidFill>
                  <a:srgbClr val="00B050"/>
                </a:solidFill>
              </a:rPr>
              <a:t>array</a:t>
            </a:r>
            <a:r>
              <a:rPr lang="en-US" sz="1600" dirty="0"/>
              <a:t>) =&gt; { return &lt;</a:t>
            </a:r>
            <a:r>
              <a:rPr lang="en-US" sz="1600" dirty="0">
                <a:solidFill>
                  <a:srgbClr val="C00000"/>
                </a:solidFill>
              </a:rPr>
              <a:t>Boolean</a:t>
            </a:r>
            <a:r>
              <a:rPr lang="en-US" sz="1600" dirty="0"/>
              <a:t>&gt;; }</a:t>
            </a:r>
          </a:p>
          <a:p>
            <a:r>
              <a:rPr lang="en-US" sz="2000" dirty="0"/>
              <a:t>Returns</a:t>
            </a:r>
          </a:p>
          <a:p>
            <a:pPr lvl="1"/>
            <a:r>
              <a:rPr lang="en-US" sz="1600" dirty="0"/>
              <a:t>True: All elements return truthy</a:t>
            </a:r>
          </a:p>
          <a:p>
            <a:pPr lvl="1"/>
            <a:r>
              <a:rPr lang="en-US" sz="1600" dirty="0"/>
              <a:t>False: Otherwise</a:t>
            </a:r>
          </a:p>
          <a:p>
            <a:r>
              <a:rPr lang="en-US" sz="2000" dirty="0"/>
              <a:t>Example</a:t>
            </a:r>
          </a:p>
          <a:p>
            <a:endParaRPr lang="en-US" sz="2000" dirty="0"/>
          </a:p>
          <a:p>
            <a:pPr marL="457200" lvl="1" indent="0">
              <a:buNone/>
            </a:pPr>
            <a:r>
              <a:rPr lang="en-US" sz="1600" dirty="0">
                <a:solidFill>
                  <a:srgbClr val="7030A0"/>
                </a:solidFill>
              </a:rPr>
              <a:t>function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FD5B00"/>
                </a:solidFill>
              </a:rPr>
              <a:t>greaterThanFive</a:t>
            </a:r>
            <a:r>
              <a:rPr lang="en-US" sz="1600" dirty="0"/>
              <a:t>(</a:t>
            </a:r>
            <a:r>
              <a:rPr lang="en-US" sz="1600" dirty="0">
                <a:solidFill>
                  <a:srgbClr val="00B050"/>
                </a:solidFill>
              </a:rPr>
              <a:t>element</a:t>
            </a:r>
            <a:r>
              <a:rPr lang="en-US" sz="1600" dirty="0"/>
              <a:t>, </a:t>
            </a:r>
            <a:r>
              <a:rPr lang="en-US" sz="1600" dirty="0">
                <a:solidFill>
                  <a:srgbClr val="00B050"/>
                </a:solidFill>
              </a:rPr>
              <a:t>index</a:t>
            </a:r>
            <a:r>
              <a:rPr lang="en-US" sz="1600" dirty="0"/>
              <a:t>, </a:t>
            </a:r>
            <a:r>
              <a:rPr lang="en-US" sz="1600" dirty="0">
                <a:solidFill>
                  <a:srgbClr val="00B050"/>
                </a:solidFill>
              </a:rPr>
              <a:t>array</a:t>
            </a:r>
            <a:r>
              <a:rPr lang="en-US" sz="1600" dirty="0"/>
              <a:t>) {</a:t>
            </a:r>
          </a:p>
          <a:p>
            <a:pPr marL="457200" lvl="1" indent="0">
              <a:buNone/>
            </a:pPr>
            <a:r>
              <a:rPr lang="en-US" sz="1600" dirty="0"/>
              <a:t>	return </a:t>
            </a:r>
            <a:r>
              <a:rPr lang="en-US" sz="1600" dirty="0">
                <a:solidFill>
                  <a:srgbClr val="00B050"/>
                </a:solidFill>
              </a:rPr>
              <a:t>element</a:t>
            </a:r>
            <a:r>
              <a:rPr lang="en-US" sz="1600" dirty="0"/>
              <a:t> &gt; </a:t>
            </a:r>
            <a:r>
              <a:rPr lang="en-US" sz="1600" dirty="0">
                <a:solidFill>
                  <a:srgbClr val="0070C0"/>
                </a:solidFill>
              </a:rPr>
              <a:t>5</a:t>
            </a:r>
            <a:r>
              <a:rPr lang="en-US" sz="1600" dirty="0"/>
              <a:t>;</a:t>
            </a:r>
          </a:p>
          <a:p>
            <a:pPr marL="457200" lvl="1" indent="0">
              <a:buNone/>
            </a:pPr>
            <a:r>
              <a:rPr lang="en-US" sz="1600" dirty="0"/>
              <a:t>}</a:t>
            </a:r>
          </a:p>
          <a:p>
            <a:pPr marL="457200" lvl="1" indent="0">
              <a:buNone/>
            </a:pPr>
            <a:endParaRPr lang="en-US" sz="1600" dirty="0">
              <a:solidFill>
                <a:srgbClr val="FD5B00"/>
              </a:solidFill>
            </a:endParaRPr>
          </a:p>
          <a:p>
            <a:pPr marL="457200" lvl="1" indent="0">
              <a:buNone/>
            </a:pPr>
            <a:r>
              <a:rPr lang="en-US" sz="1600" dirty="0"/>
              <a:t>[</a:t>
            </a:r>
            <a:r>
              <a:rPr lang="en-US" sz="1600" dirty="0">
                <a:solidFill>
                  <a:srgbClr val="0070C0"/>
                </a:solidFill>
              </a:rPr>
              <a:t>6</a:t>
            </a:r>
            <a:r>
              <a:rPr lang="en-US" sz="1600" dirty="0"/>
              <a:t>, </a:t>
            </a:r>
            <a:r>
              <a:rPr lang="en-US" sz="1600" dirty="0">
                <a:solidFill>
                  <a:srgbClr val="0070C0"/>
                </a:solidFill>
              </a:rPr>
              <a:t>7</a:t>
            </a:r>
            <a:r>
              <a:rPr lang="en-US" sz="1600" dirty="0"/>
              <a:t>, </a:t>
            </a:r>
            <a:r>
              <a:rPr lang="en-US" sz="1600" dirty="0">
                <a:solidFill>
                  <a:srgbClr val="0070C0"/>
                </a:solidFill>
              </a:rPr>
              <a:t>8</a:t>
            </a:r>
            <a:r>
              <a:rPr lang="en-US" sz="1600" dirty="0"/>
              <a:t>, </a:t>
            </a:r>
            <a:r>
              <a:rPr lang="en-US" sz="1600" dirty="0">
                <a:solidFill>
                  <a:srgbClr val="0070C0"/>
                </a:solidFill>
              </a:rPr>
              <a:t>9</a:t>
            </a:r>
            <a:r>
              <a:rPr lang="en-US" sz="1600" dirty="0"/>
              <a:t>].every(</a:t>
            </a:r>
            <a:r>
              <a:rPr lang="en-US" sz="1600" dirty="0">
                <a:solidFill>
                  <a:srgbClr val="FD5B00"/>
                </a:solidFill>
              </a:rPr>
              <a:t>greaterThanFive</a:t>
            </a:r>
            <a:r>
              <a:rPr lang="en-US" sz="1600" dirty="0"/>
              <a:t>);	</a:t>
            </a:r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// true</a:t>
            </a:r>
          </a:p>
          <a:p>
            <a:pPr marL="457200" lvl="1" indent="0">
              <a:buNone/>
            </a:pPr>
            <a:r>
              <a:rPr lang="en-US" sz="1600" dirty="0"/>
              <a:t>[</a:t>
            </a:r>
            <a:r>
              <a:rPr lang="en-US" sz="1600" dirty="0">
                <a:solidFill>
                  <a:srgbClr val="0070C0"/>
                </a:solidFill>
              </a:rPr>
              <a:t>6</a:t>
            </a:r>
            <a:r>
              <a:rPr lang="en-US" sz="1600" dirty="0"/>
              <a:t>, </a:t>
            </a:r>
            <a:r>
              <a:rPr lang="en-US" sz="1600" dirty="0">
                <a:solidFill>
                  <a:srgbClr val="0070C0"/>
                </a:solidFill>
              </a:rPr>
              <a:t>7</a:t>
            </a:r>
            <a:r>
              <a:rPr lang="en-US" sz="1600" dirty="0"/>
              <a:t>, </a:t>
            </a:r>
            <a:r>
              <a:rPr lang="en-US" sz="1600" dirty="0">
                <a:solidFill>
                  <a:srgbClr val="FF0000"/>
                </a:solidFill>
              </a:rPr>
              <a:t>1</a:t>
            </a:r>
            <a:r>
              <a:rPr lang="en-US" sz="1600" dirty="0"/>
              <a:t>, </a:t>
            </a:r>
            <a:r>
              <a:rPr lang="en-US" sz="1600" dirty="0">
                <a:solidFill>
                  <a:srgbClr val="0070C0"/>
                </a:solidFill>
              </a:rPr>
              <a:t>9</a:t>
            </a:r>
            <a:r>
              <a:rPr lang="en-US" sz="1600" dirty="0"/>
              <a:t>].every(</a:t>
            </a:r>
            <a:r>
              <a:rPr lang="en-US" sz="1600" dirty="0">
                <a:solidFill>
                  <a:srgbClr val="FD5B00"/>
                </a:solidFill>
              </a:rPr>
              <a:t>greaterThanFive</a:t>
            </a:r>
            <a:r>
              <a:rPr lang="en-US" sz="1600" dirty="0"/>
              <a:t>);	</a:t>
            </a:r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// false</a:t>
            </a:r>
          </a:p>
          <a:p>
            <a:pPr marL="457200" lvl="1" indent="0">
              <a:buNone/>
            </a:pPr>
            <a:endParaRPr lang="en-US" sz="1600" dirty="0">
              <a:solidFill>
                <a:schemeClr val="accent3"/>
              </a:solidFill>
            </a:endParaRPr>
          </a:p>
          <a:p>
            <a:pPr marL="457200" lvl="1" indent="0">
              <a:buNone/>
            </a:pPr>
            <a:r>
              <a:rPr lang="en-US" sz="1600" dirty="0">
                <a:solidFill>
                  <a:schemeClr val="accent3"/>
                </a:solidFill>
              </a:rPr>
              <a:t>// ES6</a:t>
            </a:r>
          </a:p>
          <a:p>
            <a:pPr marL="457200" lvl="1" indent="0">
              <a:buNone/>
            </a:pPr>
            <a:r>
              <a:rPr lang="en-US" sz="1600" dirty="0"/>
              <a:t>[</a:t>
            </a:r>
            <a:r>
              <a:rPr lang="en-US" sz="1600" dirty="0">
                <a:solidFill>
                  <a:srgbClr val="0070C0"/>
                </a:solidFill>
              </a:rPr>
              <a:t>6</a:t>
            </a:r>
            <a:r>
              <a:rPr lang="en-US" sz="1600" dirty="0"/>
              <a:t>, </a:t>
            </a:r>
            <a:r>
              <a:rPr lang="en-US" sz="1600" dirty="0">
                <a:solidFill>
                  <a:srgbClr val="0070C0"/>
                </a:solidFill>
              </a:rPr>
              <a:t>7</a:t>
            </a:r>
            <a:r>
              <a:rPr lang="en-US" sz="1600" dirty="0"/>
              <a:t>, </a:t>
            </a:r>
            <a:r>
              <a:rPr lang="en-US" sz="1600" dirty="0">
                <a:solidFill>
                  <a:srgbClr val="0070C0"/>
                </a:solidFill>
              </a:rPr>
              <a:t>8</a:t>
            </a:r>
            <a:r>
              <a:rPr lang="en-US" sz="1600" dirty="0"/>
              <a:t>, </a:t>
            </a:r>
            <a:r>
              <a:rPr lang="en-US" sz="1600" dirty="0">
                <a:solidFill>
                  <a:srgbClr val="0070C0"/>
                </a:solidFill>
              </a:rPr>
              <a:t>9</a:t>
            </a:r>
            <a:r>
              <a:rPr lang="en-US" sz="1600" dirty="0"/>
              <a:t>].every(</a:t>
            </a:r>
            <a:r>
              <a:rPr lang="en-US" sz="1600" dirty="0">
                <a:solidFill>
                  <a:srgbClr val="00B050"/>
                </a:solidFill>
              </a:rPr>
              <a:t>element</a:t>
            </a:r>
            <a:r>
              <a:rPr lang="en-US" sz="1600" dirty="0"/>
              <a:t> =&gt; </a:t>
            </a:r>
            <a:r>
              <a:rPr lang="en-US" sz="1600" dirty="0">
                <a:solidFill>
                  <a:srgbClr val="00B050"/>
                </a:solidFill>
              </a:rPr>
              <a:t>element</a:t>
            </a:r>
            <a:r>
              <a:rPr lang="en-US" sz="1600" dirty="0"/>
              <a:t> &gt; </a:t>
            </a:r>
            <a:r>
              <a:rPr lang="en-US" sz="1600" dirty="0">
                <a:solidFill>
                  <a:srgbClr val="0070C0"/>
                </a:solidFill>
              </a:rPr>
              <a:t>5</a:t>
            </a:r>
            <a:r>
              <a:rPr lang="en-US" sz="1600" dirty="0"/>
              <a:t>);	</a:t>
            </a:r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// true</a:t>
            </a:r>
          </a:p>
          <a:p>
            <a:pPr marL="457200" lvl="1" indent="0">
              <a:buNone/>
            </a:pPr>
            <a:endParaRPr lang="en-US" sz="16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96260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35A04CF-97D4-4FF7-B359-C546B1F6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DE7243B-5109-444B-8FAF-7437C66BC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21332" cy="6858000"/>
          </a:xfrm>
          <a:custGeom>
            <a:avLst/>
            <a:gdLst>
              <a:gd name="connsiteX0" fmla="*/ 4421332 w 4421332"/>
              <a:gd name="connsiteY0" fmla="*/ 0 h 6858000"/>
              <a:gd name="connsiteX1" fmla="*/ 69075 w 4421332"/>
              <a:gd name="connsiteY1" fmla="*/ 0 h 6858000"/>
              <a:gd name="connsiteX2" fmla="*/ 35131 w 4421332"/>
              <a:gd name="connsiteY2" fmla="*/ 267128 h 6858000"/>
              <a:gd name="connsiteX3" fmla="*/ 0 w 4421332"/>
              <a:gd name="connsiteY3" fmla="*/ 962845 h 6858000"/>
              <a:gd name="connsiteX4" fmla="*/ 3276103 w 4421332"/>
              <a:gd name="connsiteY4" fmla="*/ 6782205 h 6858000"/>
              <a:gd name="connsiteX5" fmla="*/ 3407923 w 4421332"/>
              <a:gd name="connsiteY5" fmla="*/ 6858000 h 6858000"/>
              <a:gd name="connsiteX6" fmla="*/ 4421332 w 4421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21332" h="6858000">
                <a:moveTo>
                  <a:pt x="442133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442133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4C5D6221-DA7B-4611-AA26-7D8E349FDE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232227" cy="6858000"/>
          </a:xfrm>
          <a:custGeom>
            <a:avLst/>
            <a:gdLst>
              <a:gd name="connsiteX0" fmla="*/ 0 w 4232227"/>
              <a:gd name="connsiteY0" fmla="*/ 0 h 6858000"/>
              <a:gd name="connsiteX1" fmla="*/ 4161853 w 4232227"/>
              <a:gd name="connsiteY1" fmla="*/ 0 h 6858000"/>
              <a:gd name="connsiteX2" fmla="*/ 4197953 w 4232227"/>
              <a:gd name="connsiteY2" fmla="*/ 284091 h 6858000"/>
              <a:gd name="connsiteX3" fmla="*/ 4232227 w 4232227"/>
              <a:gd name="connsiteY3" fmla="*/ 962844 h 6858000"/>
              <a:gd name="connsiteX4" fmla="*/ 758007 w 4232227"/>
              <a:gd name="connsiteY4" fmla="*/ 6800152 h 6858000"/>
              <a:gd name="connsiteX5" fmla="*/ 645060 w 4232227"/>
              <a:gd name="connsiteY5" fmla="*/ 6858000 h 6858000"/>
              <a:gd name="connsiteX6" fmla="*/ 0 w 423222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2227" h="6858000">
                <a:moveTo>
                  <a:pt x="0" y="0"/>
                </a:moveTo>
                <a:lnTo>
                  <a:pt x="4161853" y="0"/>
                </a:lnTo>
                <a:lnTo>
                  <a:pt x="4197953" y="284091"/>
                </a:lnTo>
                <a:cubicBezTo>
                  <a:pt x="4220617" y="507260"/>
                  <a:pt x="4232227" y="733696"/>
                  <a:pt x="4232227" y="962844"/>
                </a:cubicBezTo>
                <a:cubicBezTo>
                  <a:pt x="4232227" y="3483472"/>
                  <a:pt x="2827409" y="5675986"/>
                  <a:pt x="758007" y="6800152"/>
                </a:cubicBezTo>
                <a:lnTo>
                  <a:pt x="64506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1412489"/>
            <a:ext cx="2871095" cy="21566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kern="1200" dirty="0">
                <a:solidFill>
                  <a:srgbClr val="00B0F0"/>
                </a:solidFill>
                <a:latin typeface="+mj-lt"/>
                <a:ea typeface="+mj-ea"/>
                <a:cs typeface="+mj-cs"/>
              </a:rPr>
              <a:t>.some()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7179" y="2562490"/>
            <a:ext cx="2926080" cy="100662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Do any of the </a:t>
            </a:r>
            <a:r>
              <a:rPr lang="en-US" sz="2000" dirty="0">
                <a:solidFill>
                  <a:schemeClr val="bg1"/>
                </a:solidFill>
              </a:rPr>
              <a:t>elements </a:t>
            </a:r>
            <a:r>
              <a: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in the array pass this test criteria?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1F57D74-EA84-0B42-B6E8-C7FE8D29AC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77877" y="375385"/>
            <a:ext cx="7016817" cy="6025416"/>
          </a:xfrm>
        </p:spPr>
        <p:txBody>
          <a:bodyPr>
            <a:normAutofit/>
          </a:bodyPr>
          <a:lstStyle/>
          <a:p>
            <a:r>
              <a:rPr lang="en-US" sz="2000" dirty="0"/>
              <a:t>Parameters</a:t>
            </a:r>
          </a:p>
          <a:p>
            <a:pPr lvl="1"/>
            <a:r>
              <a:rPr lang="en-US" sz="1600" dirty="0"/>
              <a:t>Callback</a:t>
            </a:r>
          </a:p>
          <a:p>
            <a:pPr lvl="1"/>
            <a:r>
              <a:rPr lang="en-US" sz="1600" dirty="0"/>
              <a:t>thisArg (Optional)</a:t>
            </a:r>
          </a:p>
          <a:p>
            <a:r>
              <a:rPr lang="en-US" sz="2000" dirty="0"/>
              <a:t>Callback</a:t>
            </a:r>
          </a:p>
          <a:p>
            <a:pPr lvl="1"/>
            <a:r>
              <a:rPr lang="en-US" sz="1600" dirty="0"/>
              <a:t>(</a:t>
            </a:r>
            <a:r>
              <a:rPr lang="en-US" sz="1600" dirty="0">
                <a:solidFill>
                  <a:srgbClr val="00B050"/>
                </a:solidFill>
              </a:rPr>
              <a:t>element</a:t>
            </a:r>
            <a:r>
              <a:rPr lang="en-US" sz="1600" dirty="0"/>
              <a:t>, </a:t>
            </a:r>
            <a:r>
              <a:rPr lang="en-US" sz="1600" dirty="0">
                <a:solidFill>
                  <a:srgbClr val="00B050"/>
                </a:solidFill>
              </a:rPr>
              <a:t>index</a:t>
            </a:r>
            <a:r>
              <a:rPr lang="en-US" sz="1600" dirty="0"/>
              <a:t>, </a:t>
            </a:r>
            <a:r>
              <a:rPr lang="en-US" sz="1600" dirty="0">
                <a:solidFill>
                  <a:srgbClr val="00B050"/>
                </a:solidFill>
              </a:rPr>
              <a:t>array</a:t>
            </a:r>
            <a:r>
              <a:rPr lang="en-US" sz="1600" dirty="0"/>
              <a:t>) =&gt; { return &lt;</a:t>
            </a:r>
            <a:r>
              <a:rPr lang="en-US" sz="1600" dirty="0">
                <a:solidFill>
                  <a:srgbClr val="C00000"/>
                </a:solidFill>
              </a:rPr>
              <a:t>Boolean</a:t>
            </a:r>
            <a:r>
              <a:rPr lang="en-US" sz="1600" dirty="0"/>
              <a:t>&gt;; }</a:t>
            </a:r>
          </a:p>
          <a:p>
            <a:r>
              <a:rPr lang="en-US" sz="2000" dirty="0"/>
              <a:t>Returns</a:t>
            </a:r>
          </a:p>
          <a:p>
            <a:pPr lvl="1"/>
            <a:r>
              <a:rPr lang="en-US" sz="1600" dirty="0"/>
              <a:t>True: Any element returns truthy</a:t>
            </a:r>
          </a:p>
          <a:p>
            <a:pPr lvl="1"/>
            <a:r>
              <a:rPr lang="en-US" sz="1600" dirty="0"/>
              <a:t>False: No truthy responses</a:t>
            </a:r>
          </a:p>
          <a:p>
            <a:r>
              <a:rPr lang="en-US" sz="2000" dirty="0"/>
              <a:t>Example</a:t>
            </a:r>
          </a:p>
          <a:p>
            <a:pPr marL="0" indent="0">
              <a:buNone/>
            </a:pPr>
            <a:endParaRPr lang="en-US" sz="2000" dirty="0"/>
          </a:p>
          <a:p>
            <a:pPr marL="457200" lvl="1" indent="0">
              <a:buNone/>
            </a:pPr>
            <a:r>
              <a:rPr lang="en-US" sz="1600" dirty="0">
                <a:solidFill>
                  <a:srgbClr val="7030A0"/>
                </a:solidFill>
              </a:rPr>
              <a:t>function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FD5B00"/>
                </a:solidFill>
              </a:rPr>
              <a:t>greaterThanFive</a:t>
            </a:r>
            <a:r>
              <a:rPr lang="en-US" sz="1600" dirty="0"/>
              <a:t>(</a:t>
            </a:r>
            <a:r>
              <a:rPr lang="en-US" sz="1600" dirty="0">
                <a:solidFill>
                  <a:srgbClr val="00B050"/>
                </a:solidFill>
              </a:rPr>
              <a:t>element</a:t>
            </a:r>
            <a:r>
              <a:rPr lang="en-US" sz="1600" dirty="0"/>
              <a:t>, </a:t>
            </a:r>
            <a:r>
              <a:rPr lang="en-US" sz="1600" dirty="0">
                <a:solidFill>
                  <a:srgbClr val="00B050"/>
                </a:solidFill>
              </a:rPr>
              <a:t>index</a:t>
            </a:r>
            <a:r>
              <a:rPr lang="en-US" sz="1600" dirty="0"/>
              <a:t>, </a:t>
            </a:r>
            <a:r>
              <a:rPr lang="en-US" sz="1600" dirty="0">
                <a:solidFill>
                  <a:srgbClr val="00B050"/>
                </a:solidFill>
              </a:rPr>
              <a:t>array</a:t>
            </a:r>
            <a:r>
              <a:rPr lang="en-US" sz="1600" dirty="0"/>
              <a:t>) {</a:t>
            </a:r>
          </a:p>
          <a:p>
            <a:pPr marL="457200" lvl="1" indent="0">
              <a:buNone/>
            </a:pPr>
            <a:r>
              <a:rPr lang="en-US" sz="1600" dirty="0"/>
              <a:t>	return </a:t>
            </a:r>
            <a:r>
              <a:rPr lang="en-US" sz="1600" dirty="0">
                <a:solidFill>
                  <a:srgbClr val="00B050"/>
                </a:solidFill>
              </a:rPr>
              <a:t>element</a:t>
            </a:r>
            <a:r>
              <a:rPr lang="en-US" sz="1600" dirty="0"/>
              <a:t> &gt; </a:t>
            </a:r>
            <a:r>
              <a:rPr lang="en-US" sz="1600" dirty="0">
                <a:solidFill>
                  <a:srgbClr val="0070C0"/>
                </a:solidFill>
              </a:rPr>
              <a:t>5</a:t>
            </a:r>
            <a:r>
              <a:rPr lang="en-US" sz="1600" dirty="0"/>
              <a:t>;</a:t>
            </a:r>
          </a:p>
          <a:p>
            <a:pPr marL="457200" lvl="1" indent="0">
              <a:buNone/>
            </a:pPr>
            <a:r>
              <a:rPr lang="en-US" sz="1600" dirty="0"/>
              <a:t>}</a:t>
            </a:r>
          </a:p>
          <a:p>
            <a:pPr marL="457200" lvl="1" indent="0">
              <a:buNone/>
            </a:pPr>
            <a:endParaRPr lang="en-US" sz="1600" dirty="0">
              <a:solidFill>
                <a:srgbClr val="FD5B00"/>
              </a:solidFill>
            </a:endParaRPr>
          </a:p>
          <a:p>
            <a:pPr marL="457200" lvl="1" indent="0">
              <a:buNone/>
            </a:pPr>
            <a:r>
              <a:rPr lang="en-US" sz="1600" dirty="0"/>
              <a:t>[</a:t>
            </a:r>
            <a:r>
              <a:rPr lang="en-US" sz="1600" dirty="0">
                <a:solidFill>
                  <a:srgbClr val="0070C0"/>
                </a:solidFill>
              </a:rPr>
              <a:t>6</a:t>
            </a:r>
            <a:r>
              <a:rPr lang="en-US" sz="1600" dirty="0"/>
              <a:t>, </a:t>
            </a:r>
            <a:r>
              <a:rPr lang="en-US" sz="1600" dirty="0">
                <a:solidFill>
                  <a:srgbClr val="0070C0"/>
                </a:solidFill>
              </a:rPr>
              <a:t>7</a:t>
            </a:r>
            <a:r>
              <a:rPr lang="en-US" sz="1600" dirty="0"/>
              <a:t>, </a:t>
            </a:r>
            <a:r>
              <a:rPr lang="en-US" sz="1600" dirty="0">
                <a:solidFill>
                  <a:srgbClr val="0070C0"/>
                </a:solidFill>
              </a:rPr>
              <a:t>8</a:t>
            </a:r>
            <a:r>
              <a:rPr lang="en-US" sz="1600" dirty="0"/>
              <a:t>, </a:t>
            </a:r>
            <a:r>
              <a:rPr lang="en-US" sz="1600" dirty="0">
                <a:solidFill>
                  <a:srgbClr val="0070C0"/>
                </a:solidFill>
              </a:rPr>
              <a:t>9</a:t>
            </a:r>
            <a:r>
              <a:rPr lang="en-US" sz="1600" dirty="0"/>
              <a:t>].some(</a:t>
            </a:r>
            <a:r>
              <a:rPr lang="en-US" sz="1600" dirty="0">
                <a:solidFill>
                  <a:srgbClr val="FD5B00"/>
                </a:solidFill>
              </a:rPr>
              <a:t>greaterThanFive</a:t>
            </a:r>
            <a:r>
              <a:rPr lang="en-US" sz="1600" dirty="0"/>
              <a:t>);	</a:t>
            </a:r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// true</a:t>
            </a:r>
          </a:p>
          <a:p>
            <a:pPr marL="457200" lvl="1" indent="0">
              <a:buNone/>
            </a:pPr>
            <a:r>
              <a:rPr lang="en-US" sz="1600" dirty="0"/>
              <a:t>[</a:t>
            </a:r>
            <a:r>
              <a:rPr lang="en-US" sz="1600" dirty="0">
                <a:solidFill>
                  <a:srgbClr val="0070C0"/>
                </a:solidFill>
              </a:rPr>
              <a:t>1</a:t>
            </a:r>
            <a:r>
              <a:rPr lang="en-US" sz="1600" dirty="0"/>
              <a:t>, </a:t>
            </a:r>
            <a:r>
              <a:rPr lang="en-US" sz="1600" dirty="0">
                <a:solidFill>
                  <a:srgbClr val="0070C0"/>
                </a:solidFill>
              </a:rPr>
              <a:t>1</a:t>
            </a:r>
            <a:r>
              <a:rPr lang="en-US" sz="1600" dirty="0"/>
              <a:t>, </a:t>
            </a:r>
            <a:r>
              <a:rPr lang="en-US" sz="1600" dirty="0">
                <a:solidFill>
                  <a:srgbClr val="0070C0"/>
                </a:solidFill>
              </a:rPr>
              <a:t>1</a:t>
            </a:r>
            <a:r>
              <a:rPr lang="en-US" sz="1600" dirty="0"/>
              <a:t>, </a:t>
            </a:r>
            <a:r>
              <a:rPr lang="en-US" sz="1600" dirty="0">
                <a:solidFill>
                  <a:srgbClr val="0070C0"/>
                </a:solidFill>
              </a:rPr>
              <a:t>1</a:t>
            </a:r>
            <a:r>
              <a:rPr lang="en-US" sz="1600" dirty="0"/>
              <a:t>].some(</a:t>
            </a:r>
            <a:r>
              <a:rPr lang="en-US" sz="1600" dirty="0">
                <a:solidFill>
                  <a:srgbClr val="FD5B00"/>
                </a:solidFill>
              </a:rPr>
              <a:t>greaterThanFive</a:t>
            </a:r>
            <a:r>
              <a:rPr lang="en-US" sz="1600" dirty="0"/>
              <a:t>);	</a:t>
            </a:r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// false</a:t>
            </a:r>
          </a:p>
          <a:p>
            <a:pPr marL="457200" lvl="1" indent="0">
              <a:buNone/>
            </a:pPr>
            <a:endParaRPr lang="en-US" sz="1600" dirty="0">
              <a:solidFill>
                <a:schemeClr val="accent3"/>
              </a:solidFill>
            </a:endParaRPr>
          </a:p>
          <a:p>
            <a:pPr marL="457200" lvl="1" indent="0">
              <a:buNone/>
            </a:pPr>
            <a:r>
              <a:rPr lang="en-US" sz="1600" dirty="0">
                <a:solidFill>
                  <a:schemeClr val="accent3"/>
                </a:solidFill>
              </a:rPr>
              <a:t>// ES6</a:t>
            </a:r>
          </a:p>
          <a:p>
            <a:pPr marL="457200" lvl="1" indent="0">
              <a:buNone/>
            </a:pPr>
            <a:r>
              <a:rPr lang="en-US" sz="1600" dirty="0"/>
              <a:t>[</a:t>
            </a:r>
            <a:r>
              <a:rPr lang="en-US" sz="1600" dirty="0">
                <a:solidFill>
                  <a:srgbClr val="0070C0"/>
                </a:solidFill>
              </a:rPr>
              <a:t>1</a:t>
            </a:r>
            <a:r>
              <a:rPr lang="en-US" sz="1600" dirty="0"/>
              <a:t>, </a:t>
            </a:r>
            <a:r>
              <a:rPr lang="en-US" sz="1600" dirty="0">
                <a:solidFill>
                  <a:srgbClr val="0070C0"/>
                </a:solidFill>
              </a:rPr>
              <a:t>2</a:t>
            </a:r>
            <a:r>
              <a:rPr lang="en-US" sz="1600" dirty="0"/>
              <a:t>, </a:t>
            </a:r>
            <a:r>
              <a:rPr lang="en-US" sz="1600" dirty="0">
                <a:solidFill>
                  <a:srgbClr val="0070C0"/>
                </a:solidFill>
              </a:rPr>
              <a:t>3</a:t>
            </a:r>
            <a:r>
              <a:rPr lang="en-US" sz="1600" dirty="0"/>
              <a:t>, </a:t>
            </a:r>
            <a:r>
              <a:rPr lang="en-US" sz="1600" dirty="0">
                <a:solidFill>
                  <a:srgbClr val="0070C0"/>
                </a:solidFill>
              </a:rPr>
              <a:t>9</a:t>
            </a:r>
            <a:r>
              <a:rPr lang="en-US" sz="1600" dirty="0"/>
              <a:t>].some(</a:t>
            </a:r>
            <a:r>
              <a:rPr lang="en-US" sz="1600" dirty="0">
                <a:solidFill>
                  <a:srgbClr val="00B050"/>
                </a:solidFill>
              </a:rPr>
              <a:t>element</a:t>
            </a:r>
            <a:r>
              <a:rPr lang="en-US" sz="1600" dirty="0"/>
              <a:t> =&gt; </a:t>
            </a:r>
            <a:r>
              <a:rPr lang="en-US" sz="1600" dirty="0">
                <a:solidFill>
                  <a:srgbClr val="00B050"/>
                </a:solidFill>
              </a:rPr>
              <a:t>element</a:t>
            </a:r>
            <a:r>
              <a:rPr lang="en-US" sz="1600" dirty="0"/>
              <a:t> &gt; </a:t>
            </a:r>
            <a:r>
              <a:rPr lang="en-US" sz="1600" dirty="0">
                <a:solidFill>
                  <a:srgbClr val="0070C0"/>
                </a:solidFill>
              </a:rPr>
              <a:t>5</a:t>
            </a:r>
            <a:r>
              <a:rPr lang="en-US" sz="1600" dirty="0"/>
              <a:t>);	</a:t>
            </a:r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// true</a:t>
            </a:r>
          </a:p>
          <a:p>
            <a:pPr marL="457200" lvl="1" indent="0">
              <a:buNone/>
            </a:pPr>
            <a:endParaRPr lang="en-US" sz="16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57947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35A04CF-97D4-4FF7-B359-C546B1F6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DE7243B-5109-444B-8FAF-7437C66BC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21332" cy="6858000"/>
          </a:xfrm>
          <a:custGeom>
            <a:avLst/>
            <a:gdLst>
              <a:gd name="connsiteX0" fmla="*/ 4421332 w 4421332"/>
              <a:gd name="connsiteY0" fmla="*/ 0 h 6858000"/>
              <a:gd name="connsiteX1" fmla="*/ 69075 w 4421332"/>
              <a:gd name="connsiteY1" fmla="*/ 0 h 6858000"/>
              <a:gd name="connsiteX2" fmla="*/ 35131 w 4421332"/>
              <a:gd name="connsiteY2" fmla="*/ 267128 h 6858000"/>
              <a:gd name="connsiteX3" fmla="*/ 0 w 4421332"/>
              <a:gd name="connsiteY3" fmla="*/ 962845 h 6858000"/>
              <a:gd name="connsiteX4" fmla="*/ 3276103 w 4421332"/>
              <a:gd name="connsiteY4" fmla="*/ 6782205 h 6858000"/>
              <a:gd name="connsiteX5" fmla="*/ 3407923 w 4421332"/>
              <a:gd name="connsiteY5" fmla="*/ 6858000 h 6858000"/>
              <a:gd name="connsiteX6" fmla="*/ 4421332 w 4421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21332" h="6858000">
                <a:moveTo>
                  <a:pt x="442133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442133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4C5D6221-DA7B-4611-AA26-7D8E349FDE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232227" cy="6858000"/>
          </a:xfrm>
          <a:custGeom>
            <a:avLst/>
            <a:gdLst>
              <a:gd name="connsiteX0" fmla="*/ 0 w 4232227"/>
              <a:gd name="connsiteY0" fmla="*/ 0 h 6858000"/>
              <a:gd name="connsiteX1" fmla="*/ 4161853 w 4232227"/>
              <a:gd name="connsiteY1" fmla="*/ 0 h 6858000"/>
              <a:gd name="connsiteX2" fmla="*/ 4197953 w 4232227"/>
              <a:gd name="connsiteY2" fmla="*/ 284091 h 6858000"/>
              <a:gd name="connsiteX3" fmla="*/ 4232227 w 4232227"/>
              <a:gd name="connsiteY3" fmla="*/ 962844 h 6858000"/>
              <a:gd name="connsiteX4" fmla="*/ 758007 w 4232227"/>
              <a:gd name="connsiteY4" fmla="*/ 6800152 h 6858000"/>
              <a:gd name="connsiteX5" fmla="*/ 645060 w 4232227"/>
              <a:gd name="connsiteY5" fmla="*/ 6858000 h 6858000"/>
              <a:gd name="connsiteX6" fmla="*/ 0 w 423222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2227" h="6858000">
                <a:moveTo>
                  <a:pt x="0" y="0"/>
                </a:moveTo>
                <a:lnTo>
                  <a:pt x="4161853" y="0"/>
                </a:lnTo>
                <a:lnTo>
                  <a:pt x="4197953" y="284091"/>
                </a:lnTo>
                <a:cubicBezTo>
                  <a:pt x="4220617" y="507260"/>
                  <a:pt x="4232227" y="733696"/>
                  <a:pt x="4232227" y="962844"/>
                </a:cubicBezTo>
                <a:cubicBezTo>
                  <a:pt x="4232227" y="3483472"/>
                  <a:pt x="2827409" y="5675986"/>
                  <a:pt x="758007" y="6800152"/>
                </a:cubicBezTo>
                <a:lnTo>
                  <a:pt x="64506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1412489"/>
            <a:ext cx="2871095" cy="21566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kern="1200" dirty="0">
                <a:solidFill>
                  <a:srgbClr val="00B0F0"/>
                </a:solidFill>
                <a:latin typeface="+mj-lt"/>
                <a:ea typeface="+mj-ea"/>
                <a:cs typeface="+mj-cs"/>
              </a:rPr>
              <a:t>.</a:t>
            </a:r>
            <a:r>
              <a:rPr lang="en-US" sz="3600" dirty="0">
                <a:solidFill>
                  <a:srgbClr val="00B0F0"/>
                </a:solidFill>
              </a:rPr>
              <a:t>filter</a:t>
            </a:r>
            <a:r>
              <a:rPr lang="en-US" sz="3600" kern="1200" dirty="0">
                <a:solidFill>
                  <a:srgbClr val="00B0F0"/>
                </a:solidFill>
                <a:latin typeface="+mj-lt"/>
                <a:ea typeface="+mj-ea"/>
                <a:cs typeface="+mj-cs"/>
              </a:rPr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7179" y="2562490"/>
            <a:ext cx="2926080" cy="100662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What are the elements in the array that pass this test criteria?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1F57D74-EA84-0B42-B6E8-C7FE8D29AC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77877" y="375385"/>
            <a:ext cx="7016817" cy="6025416"/>
          </a:xfrm>
        </p:spPr>
        <p:txBody>
          <a:bodyPr>
            <a:normAutofit/>
          </a:bodyPr>
          <a:lstStyle/>
          <a:p>
            <a:r>
              <a:rPr lang="en-US" sz="2000" dirty="0"/>
              <a:t>Parameters</a:t>
            </a:r>
          </a:p>
          <a:p>
            <a:pPr lvl="1"/>
            <a:r>
              <a:rPr lang="en-US" sz="1600" dirty="0"/>
              <a:t>Callback</a:t>
            </a:r>
          </a:p>
          <a:p>
            <a:pPr lvl="1"/>
            <a:r>
              <a:rPr lang="en-US" sz="1600" dirty="0"/>
              <a:t>thisArg (Optional)</a:t>
            </a:r>
          </a:p>
          <a:p>
            <a:r>
              <a:rPr lang="en-US" sz="2000" dirty="0"/>
              <a:t>Callback</a:t>
            </a:r>
          </a:p>
          <a:p>
            <a:pPr lvl="1"/>
            <a:r>
              <a:rPr lang="en-US" sz="1600" dirty="0"/>
              <a:t>(</a:t>
            </a:r>
            <a:r>
              <a:rPr lang="en-US" sz="1600" dirty="0">
                <a:solidFill>
                  <a:srgbClr val="00B050"/>
                </a:solidFill>
              </a:rPr>
              <a:t>element</a:t>
            </a:r>
            <a:r>
              <a:rPr lang="en-US" sz="1600" dirty="0"/>
              <a:t>, </a:t>
            </a:r>
            <a:r>
              <a:rPr lang="en-US" sz="1600" dirty="0">
                <a:solidFill>
                  <a:srgbClr val="00B050"/>
                </a:solidFill>
              </a:rPr>
              <a:t>index</a:t>
            </a:r>
            <a:r>
              <a:rPr lang="en-US" sz="1600" dirty="0"/>
              <a:t>, </a:t>
            </a:r>
            <a:r>
              <a:rPr lang="en-US" sz="1600" dirty="0">
                <a:solidFill>
                  <a:srgbClr val="00B050"/>
                </a:solidFill>
              </a:rPr>
              <a:t>array</a:t>
            </a:r>
            <a:r>
              <a:rPr lang="en-US" sz="1600" dirty="0"/>
              <a:t>) =&gt; { return &lt;</a:t>
            </a:r>
            <a:r>
              <a:rPr lang="en-US" sz="1600" dirty="0">
                <a:solidFill>
                  <a:srgbClr val="C00000"/>
                </a:solidFill>
              </a:rPr>
              <a:t>Boolean</a:t>
            </a:r>
            <a:r>
              <a:rPr lang="en-US" sz="1600" dirty="0"/>
              <a:t>&gt;; }</a:t>
            </a:r>
          </a:p>
          <a:p>
            <a:r>
              <a:rPr lang="en-US" sz="2000" dirty="0"/>
              <a:t>Returns</a:t>
            </a:r>
          </a:p>
          <a:p>
            <a:pPr lvl="1"/>
            <a:r>
              <a:rPr lang="en-US" sz="1600" dirty="0"/>
              <a:t>New Array with only passing elements</a:t>
            </a:r>
            <a:endParaRPr lang="en-US" sz="1200" dirty="0"/>
          </a:p>
          <a:p>
            <a:r>
              <a:rPr lang="en-US" sz="2000" dirty="0"/>
              <a:t>Example</a:t>
            </a:r>
          </a:p>
          <a:p>
            <a:pPr marL="0" indent="0">
              <a:buNone/>
            </a:pPr>
            <a:endParaRPr lang="en-US" sz="2000" dirty="0"/>
          </a:p>
          <a:p>
            <a:pPr marL="457200" lvl="1" indent="0">
              <a:buNone/>
            </a:pPr>
            <a:r>
              <a:rPr lang="en-US" sz="1600" dirty="0">
                <a:solidFill>
                  <a:srgbClr val="7030A0"/>
                </a:solidFill>
              </a:rPr>
              <a:t>function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FD5B00"/>
                </a:solidFill>
              </a:rPr>
              <a:t>greaterThanFive</a:t>
            </a:r>
            <a:r>
              <a:rPr lang="en-US" sz="1600" dirty="0"/>
              <a:t>(</a:t>
            </a:r>
            <a:r>
              <a:rPr lang="en-US" sz="1600" dirty="0">
                <a:solidFill>
                  <a:srgbClr val="00B050"/>
                </a:solidFill>
              </a:rPr>
              <a:t>element</a:t>
            </a:r>
            <a:r>
              <a:rPr lang="en-US" sz="1600" dirty="0"/>
              <a:t>, </a:t>
            </a:r>
            <a:r>
              <a:rPr lang="en-US" sz="1600" dirty="0">
                <a:solidFill>
                  <a:srgbClr val="00B050"/>
                </a:solidFill>
              </a:rPr>
              <a:t>index</a:t>
            </a:r>
            <a:r>
              <a:rPr lang="en-US" sz="1600" dirty="0"/>
              <a:t>, </a:t>
            </a:r>
            <a:r>
              <a:rPr lang="en-US" sz="1600" dirty="0">
                <a:solidFill>
                  <a:srgbClr val="00B050"/>
                </a:solidFill>
              </a:rPr>
              <a:t>array</a:t>
            </a:r>
            <a:r>
              <a:rPr lang="en-US" sz="1600" dirty="0"/>
              <a:t>) {</a:t>
            </a:r>
          </a:p>
          <a:p>
            <a:pPr marL="457200" lvl="1" indent="0">
              <a:buNone/>
            </a:pPr>
            <a:r>
              <a:rPr lang="en-US" sz="1600" dirty="0"/>
              <a:t>	return </a:t>
            </a:r>
            <a:r>
              <a:rPr lang="en-US" sz="1600" dirty="0">
                <a:solidFill>
                  <a:srgbClr val="00B050"/>
                </a:solidFill>
              </a:rPr>
              <a:t>element</a:t>
            </a:r>
            <a:r>
              <a:rPr lang="en-US" sz="1600" dirty="0"/>
              <a:t> &gt; </a:t>
            </a:r>
            <a:r>
              <a:rPr lang="en-US" sz="1600" dirty="0">
                <a:solidFill>
                  <a:srgbClr val="0070C0"/>
                </a:solidFill>
              </a:rPr>
              <a:t>5</a:t>
            </a:r>
            <a:r>
              <a:rPr lang="en-US" sz="1600" dirty="0"/>
              <a:t>;</a:t>
            </a:r>
          </a:p>
          <a:p>
            <a:pPr marL="457200" lvl="1" indent="0">
              <a:buNone/>
            </a:pPr>
            <a:r>
              <a:rPr lang="en-US" sz="1600" dirty="0"/>
              <a:t>}</a:t>
            </a:r>
          </a:p>
          <a:p>
            <a:pPr marL="457200" lvl="1" indent="0">
              <a:buNone/>
            </a:pPr>
            <a:endParaRPr lang="en-US" sz="1600" dirty="0">
              <a:solidFill>
                <a:srgbClr val="FD5B00"/>
              </a:solidFill>
            </a:endParaRPr>
          </a:p>
          <a:p>
            <a:pPr marL="457200" lvl="1" indent="0">
              <a:buNone/>
            </a:pPr>
            <a:r>
              <a:rPr lang="en-US" sz="1600" dirty="0"/>
              <a:t>[</a:t>
            </a:r>
            <a:r>
              <a:rPr lang="en-US" sz="1600" dirty="0">
                <a:solidFill>
                  <a:srgbClr val="0070C0"/>
                </a:solidFill>
              </a:rPr>
              <a:t>6</a:t>
            </a:r>
            <a:r>
              <a:rPr lang="en-US" sz="1600" dirty="0"/>
              <a:t>, </a:t>
            </a:r>
            <a:r>
              <a:rPr lang="en-US" sz="1600" dirty="0">
                <a:solidFill>
                  <a:srgbClr val="0070C0"/>
                </a:solidFill>
              </a:rPr>
              <a:t>7</a:t>
            </a:r>
            <a:r>
              <a:rPr lang="en-US" sz="1600" dirty="0"/>
              <a:t>, </a:t>
            </a:r>
            <a:r>
              <a:rPr lang="en-US" sz="1600" dirty="0">
                <a:solidFill>
                  <a:srgbClr val="0070C0"/>
                </a:solidFill>
              </a:rPr>
              <a:t>8</a:t>
            </a:r>
            <a:r>
              <a:rPr lang="en-US" sz="1600" dirty="0"/>
              <a:t>, </a:t>
            </a:r>
            <a:r>
              <a:rPr lang="en-US" sz="1600" dirty="0">
                <a:solidFill>
                  <a:srgbClr val="0070C0"/>
                </a:solidFill>
              </a:rPr>
              <a:t>9</a:t>
            </a:r>
            <a:r>
              <a:rPr lang="en-US" sz="1600" dirty="0"/>
              <a:t>].filter(</a:t>
            </a:r>
            <a:r>
              <a:rPr lang="en-US" sz="1600" dirty="0">
                <a:solidFill>
                  <a:srgbClr val="FD5B00"/>
                </a:solidFill>
              </a:rPr>
              <a:t>greaterThanFive</a:t>
            </a:r>
            <a:r>
              <a:rPr lang="en-US" sz="1600" dirty="0"/>
              <a:t>);	</a:t>
            </a:r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// [6, 7, 8, 9]</a:t>
            </a:r>
          </a:p>
          <a:p>
            <a:pPr marL="457200" lvl="1" indent="0">
              <a:buNone/>
            </a:pPr>
            <a:r>
              <a:rPr lang="en-US" sz="1600" dirty="0"/>
              <a:t>[</a:t>
            </a:r>
            <a:r>
              <a:rPr lang="en-US" sz="1600" dirty="0">
                <a:solidFill>
                  <a:srgbClr val="0070C0"/>
                </a:solidFill>
              </a:rPr>
              <a:t>6</a:t>
            </a:r>
            <a:r>
              <a:rPr lang="en-US" sz="1600" dirty="0"/>
              <a:t>, </a:t>
            </a:r>
            <a:r>
              <a:rPr lang="en-US" sz="1600" dirty="0">
                <a:solidFill>
                  <a:srgbClr val="0070C0"/>
                </a:solidFill>
              </a:rPr>
              <a:t>7</a:t>
            </a:r>
            <a:r>
              <a:rPr lang="en-US" sz="1600" dirty="0"/>
              <a:t>, </a:t>
            </a:r>
            <a:r>
              <a:rPr lang="en-US" sz="1600" dirty="0">
                <a:solidFill>
                  <a:srgbClr val="0070C0"/>
                </a:solidFill>
              </a:rPr>
              <a:t>1</a:t>
            </a:r>
            <a:r>
              <a:rPr lang="en-US" sz="1600" dirty="0"/>
              <a:t>, </a:t>
            </a:r>
            <a:r>
              <a:rPr lang="en-US" sz="1600" dirty="0">
                <a:solidFill>
                  <a:srgbClr val="0070C0"/>
                </a:solidFill>
              </a:rPr>
              <a:t>9</a:t>
            </a:r>
            <a:r>
              <a:rPr lang="en-US" sz="1600" dirty="0"/>
              <a:t>].filter(</a:t>
            </a:r>
            <a:r>
              <a:rPr lang="en-US" sz="1600" dirty="0">
                <a:solidFill>
                  <a:srgbClr val="FD5B00"/>
                </a:solidFill>
              </a:rPr>
              <a:t>greaterThanFive</a:t>
            </a:r>
            <a:r>
              <a:rPr lang="en-US" sz="1600" dirty="0"/>
              <a:t>);	</a:t>
            </a:r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// [6,7,9]</a:t>
            </a:r>
          </a:p>
          <a:p>
            <a:pPr marL="457200" lvl="1" indent="0">
              <a:buNone/>
            </a:pPr>
            <a:endParaRPr lang="en-US" sz="1600" dirty="0">
              <a:solidFill>
                <a:schemeClr val="accent3"/>
              </a:solidFill>
            </a:endParaRPr>
          </a:p>
          <a:p>
            <a:pPr marL="457200" lvl="1" indent="0">
              <a:buNone/>
            </a:pPr>
            <a:r>
              <a:rPr lang="en-US" sz="1600" dirty="0">
                <a:solidFill>
                  <a:schemeClr val="accent3"/>
                </a:solidFill>
              </a:rPr>
              <a:t>// ES6</a:t>
            </a:r>
          </a:p>
          <a:p>
            <a:pPr marL="457200" lvl="1" indent="0">
              <a:buNone/>
            </a:pPr>
            <a:r>
              <a:rPr lang="en-US" sz="1600" dirty="0"/>
              <a:t>[</a:t>
            </a:r>
            <a:r>
              <a:rPr lang="en-US" sz="1600" dirty="0">
                <a:solidFill>
                  <a:srgbClr val="0070C0"/>
                </a:solidFill>
              </a:rPr>
              <a:t>2</a:t>
            </a:r>
            <a:r>
              <a:rPr lang="en-US" sz="1600" dirty="0"/>
              <a:t>, </a:t>
            </a:r>
            <a:r>
              <a:rPr lang="en-US" sz="1600" dirty="0">
                <a:solidFill>
                  <a:srgbClr val="0070C0"/>
                </a:solidFill>
              </a:rPr>
              <a:t>3</a:t>
            </a:r>
            <a:r>
              <a:rPr lang="en-US" sz="1600" dirty="0"/>
              <a:t>, </a:t>
            </a:r>
            <a:r>
              <a:rPr lang="en-US" sz="1600" dirty="0">
                <a:solidFill>
                  <a:srgbClr val="0070C0"/>
                </a:solidFill>
              </a:rPr>
              <a:t>1</a:t>
            </a:r>
            <a:r>
              <a:rPr lang="en-US" sz="1600" dirty="0"/>
              <a:t>, </a:t>
            </a:r>
            <a:r>
              <a:rPr lang="en-US" sz="1600" dirty="0">
                <a:solidFill>
                  <a:srgbClr val="0070C0"/>
                </a:solidFill>
              </a:rPr>
              <a:t>4</a:t>
            </a:r>
            <a:r>
              <a:rPr lang="en-US" sz="1600" dirty="0"/>
              <a:t>].filter(</a:t>
            </a:r>
            <a:r>
              <a:rPr lang="en-US" sz="1600" dirty="0">
                <a:solidFill>
                  <a:srgbClr val="00B050"/>
                </a:solidFill>
              </a:rPr>
              <a:t>element</a:t>
            </a:r>
            <a:r>
              <a:rPr lang="en-US" sz="1600" dirty="0"/>
              <a:t> =&gt; </a:t>
            </a:r>
            <a:r>
              <a:rPr lang="en-US" sz="1600" dirty="0">
                <a:solidFill>
                  <a:srgbClr val="00B050"/>
                </a:solidFill>
              </a:rPr>
              <a:t>element</a:t>
            </a:r>
            <a:r>
              <a:rPr lang="en-US" sz="1600" dirty="0"/>
              <a:t> &gt; </a:t>
            </a:r>
            <a:r>
              <a:rPr lang="en-US" sz="1600" dirty="0">
                <a:solidFill>
                  <a:srgbClr val="0070C0"/>
                </a:solidFill>
              </a:rPr>
              <a:t>5</a:t>
            </a:r>
            <a:r>
              <a:rPr lang="en-US" sz="1600" dirty="0"/>
              <a:t>);	</a:t>
            </a:r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// []</a:t>
            </a:r>
          </a:p>
          <a:p>
            <a:pPr marL="457200" lvl="1" indent="0">
              <a:buNone/>
            </a:pPr>
            <a:endParaRPr lang="en-US" sz="16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67502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35A04CF-97D4-4FF7-B359-C546B1F6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DE7243B-5109-444B-8FAF-7437C66BC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21332" cy="6858000"/>
          </a:xfrm>
          <a:custGeom>
            <a:avLst/>
            <a:gdLst>
              <a:gd name="connsiteX0" fmla="*/ 4421332 w 4421332"/>
              <a:gd name="connsiteY0" fmla="*/ 0 h 6858000"/>
              <a:gd name="connsiteX1" fmla="*/ 69075 w 4421332"/>
              <a:gd name="connsiteY1" fmla="*/ 0 h 6858000"/>
              <a:gd name="connsiteX2" fmla="*/ 35131 w 4421332"/>
              <a:gd name="connsiteY2" fmla="*/ 267128 h 6858000"/>
              <a:gd name="connsiteX3" fmla="*/ 0 w 4421332"/>
              <a:gd name="connsiteY3" fmla="*/ 962845 h 6858000"/>
              <a:gd name="connsiteX4" fmla="*/ 3276103 w 4421332"/>
              <a:gd name="connsiteY4" fmla="*/ 6782205 h 6858000"/>
              <a:gd name="connsiteX5" fmla="*/ 3407923 w 4421332"/>
              <a:gd name="connsiteY5" fmla="*/ 6858000 h 6858000"/>
              <a:gd name="connsiteX6" fmla="*/ 4421332 w 4421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21332" h="6858000">
                <a:moveTo>
                  <a:pt x="442133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442133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4C5D6221-DA7B-4611-AA26-7D8E349FDE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232227" cy="6858000"/>
          </a:xfrm>
          <a:custGeom>
            <a:avLst/>
            <a:gdLst>
              <a:gd name="connsiteX0" fmla="*/ 0 w 4232227"/>
              <a:gd name="connsiteY0" fmla="*/ 0 h 6858000"/>
              <a:gd name="connsiteX1" fmla="*/ 4161853 w 4232227"/>
              <a:gd name="connsiteY1" fmla="*/ 0 h 6858000"/>
              <a:gd name="connsiteX2" fmla="*/ 4197953 w 4232227"/>
              <a:gd name="connsiteY2" fmla="*/ 284091 h 6858000"/>
              <a:gd name="connsiteX3" fmla="*/ 4232227 w 4232227"/>
              <a:gd name="connsiteY3" fmla="*/ 962844 h 6858000"/>
              <a:gd name="connsiteX4" fmla="*/ 758007 w 4232227"/>
              <a:gd name="connsiteY4" fmla="*/ 6800152 h 6858000"/>
              <a:gd name="connsiteX5" fmla="*/ 645060 w 4232227"/>
              <a:gd name="connsiteY5" fmla="*/ 6858000 h 6858000"/>
              <a:gd name="connsiteX6" fmla="*/ 0 w 423222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2227" h="6858000">
                <a:moveTo>
                  <a:pt x="0" y="0"/>
                </a:moveTo>
                <a:lnTo>
                  <a:pt x="4161853" y="0"/>
                </a:lnTo>
                <a:lnTo>
                  <a:pt x="4197953" y="284091"/>
                </a:lnTo>
                <a:cubicBezTo>
                  <a:pt x="4220617" y="507260"/>
                  <a:pt x="4232227" y="733696"/>
                  <a:pt x="4232227" y="962844"/>
                </a:cubicBezTo>
                <a:cubicBezTo>
                  <a:pt x="4232227" y="3483472"/>
                  <a:pt x="2827409" y="5675986"/>
                  <a:pt x="758007" y="6800152"/>
                </a:cubicBezTo>
                <a:lnTo>
                  <a:pt x="64506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1412489"/>
            <a:ext cx="2871095" cy="21566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kern="1200" dirty="0">
                <a:solidFill>
                  <a:srgbClr val="00B0F0"/>
                </a:solidFill>
                <a:latin typeface="+mj-lt"/>
                <a:ea typeface="+mj-ea"/>
                <a:cs typeface="+mj-cs"/>
              </a:rPr>
              <a:t>.find()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7179" y="2562490"/>
            <a:ext cx="2926080" cy="100662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What </a:t>
            </a:r>
            <a:r>
              <a: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element in the array that pass this test criteria?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1F57D74-EA84-0B42-B6E8-C7FE8D29AC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77877" y="375385"/>
            <a:ext cx="7016817" cy="6025416"/>
          </a:xfrm>
        </p:spPr>
        <p:txBody>
          <a:bodyPr>
            <a:normAutofit/>
          </a:bodyPr>
          <a:lstStyle/>
          <a:p>
            <a:r>
              <a:rPr lang="en-US" sz="2000" dirty="0"/>
              <a:t>Parameters</a:t>
            </a:r>
          </a:p>
          <a:p>
            <a:pPr lvl="1"/>
            <a:r>
              <a:rPr lang="en-US" sz="1600" dirty="0"/>
              <a:t>Callback</a:t>
            </a:r>
          </a:p>
          <a:p>
            <a:pPr lvl="1"/>
            <a:r>
              <a:rPr lang="en-US" sz="1600" dirty="0"/>
              <a:t>thisArg (Optional)</a:t>
            </a:r>
          </a:p>
          <a:p>
            <a:r>
              <a:rPr lang="en-US" sz="2000" dirty="0"/>
              <a:t>Callback</a:t>
            </a:r>
          </a:p>
          <a:p>
            <a:pPr lvl="1"/>
            <a:r>
              <a:rPr lang="en-US" sz="1600" dirty="0"/>
              <a:t>(</a:t>
            </a:r>
            <a:r>
              <a:rPr lang="en-US" sz="1600" dirty="0">
                <a:solidFill>
                  <a:srgbClr val="00B050"/>
                </a:solidFill>
              </a:rPr>
              <a:t>element</a:t>
            </a:r>
            <a:r>
              <a:rPr lang="en-US" sz="1600" dirty="0"/>
              <a:t>, </a:t>
            </a:r>
            <a:r>
              <a:rPr lang="en-US" sz="1600" dirty="0">
                <a:solidFill>
                  <a:srgbClr val="00B050"/>
                </a:solidFill>
              </a:rPr>
              <a:t>index</a:t>
            </a:r>
            <a:r>
              <a:rPr lang="en-US" sz="1600" dirty="0"/>
              <a:t>, </a:t>
            </a:r>
            <a:r>
              <a:rPr lang="en-US" sz="1600" dirty="0">
                <a:solidFill>
                  <a:srgbClr val="00B050"/>
                </a:solidFill>
              </a:rPr>
              <a:t>array</a:t>
            </a:r>
            <a:r>
              <a:rPr lang="en-US" sz="1600" dirty="0"/>
              <a:t>) =&gt; { return &lt;</a:t>
            </a:r>
            <a:r>
              <a:rPr lang="en-US" sz="1600" dirty="0">
                <a:solidFill>
                  <a:srgbClr val="C00000"/>
                </a:solidFill>
              </a:rPr>
              <a:t>Boolean</a:t>
            </a:r>
            <a:r>
              <a:rPr lang="en-US" sz="1600" dirty="0"/>
              <a:t>&gt;; }</a:t>
            </a:r>
          </a:p>
          <a:p>
            <a:r>
              <a:rPr lang="en-US" sz="2000" dirty="0"/>
              <a:t>Returns</a:t>
            </a:r>
          </a:p>
          <a:p>
            <a:pPr lvl="1"/>
            <a:r>
              <a:rPr lang="en-US" sz="1600" dirty="0"/>
              <a:t>Value of first passing element</a:t>
            </a:r>
          </a:p>
          <a:p>
            <a:pPr lvl="1"/>
            <a:r>
              <a:rPr lang="en-US" sz="1600" dirty="0"/>
              <a:t>Undefined</a:t>
            </a:r>
            <a:endParaRPr lang="en-US" sz="1200" dirty="0"/>
          </a:p>
          <a:p>
            <a:r>
              <a:rPr lang="en-US" sz="2000" dirty="0"/>
              <a:t>Example</a:t>
            </a:r>
          </a:p>
          <a:p>
            <a:pPr marL="0" indent="0">
              <a:buNone/>
            </a:pPr>
            <a:endParaRPr lang="en-US" sz="2000" dirty="0"/>
          </a:p>
          <a:p>
            <a:pPr marL="457200" lvl="1" indent="0">
              <a:buNone/>
            </a:pPr>
            <a:r>
              <a:rPr lang="en-US" sz="1600" dirty="0">
                <a:solidFill>
                  <a:srgbClr val="7030A0"/>
                </a:solidFill>
              </a:rPr>
              <a:t>function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FD5B00"/>
                </a:solidFill>
              </a:rPr>
              <a:t>greaterThanFive</a:t>
            </a:r>
            <a:r>
              <a:rPr lang="en-US" sz="1600" dirty="0"/>
              <a:t>(</a:t>
            </a:r>
            <a:r>
              <a:rPr lang="en-US" sz="1600" dirty="0">
                <a:solidFill>
                  <a:srgbClr val="00B050"/>
                </a:solidFill>
              </a:rPr>
              <a:t>element</a:t>
            </a:r>
            <a:r>
              <a:rPr lang="en-US" sz="1600" dirty="0"/>
              <a:t>, </a:t>
            </a:r>
            <a:r>
              <a:rPr lang="en-US" sz="1600" dirty="0">
                <a:solidFill>
                  <a:srgbClr val="00B050"/>
                </a:solidFill>
              </a:rPr>
              <a:t>index</a:t>
            </a:r>
            <a:r>
              <a:rPr lang="en-US" sz="1600" dirty="0"/>
              <a:t>, </a:t>
            </a:r>
            <a:r>
              <a:rPr lang="en-US" sz="1600" dirty="0">
                <a:solidFill>
                  <a:srgbClr val="00B050"/>
                </a:solidFill>
              </a:rPr>
              <a:t>array</a:t>
            </a:r>
            <a:r>
              <a:rPr lang="en-US" sz="1600" dirty="0"/>
              <a:t>) {</a:t>
            </a:r>
          </a:p>
          <a:p>
            <a:pPr marL="457200" lvl="1" indent="0">
              <a:buNone/>
            </a:pPr>
            <a:r>
              <a:rPr lang="en-US" sz="1600" dirty="0"/>
              <a:t>	return </a:t>
            </a:r>
            <a:r>
              <a:rPr lang="en-US" sz="1600" dirty="0">
                <a:solidFill>
                  <a:srgbClr val="00B050"/>
                </a:solidFill>
              </a:rPr>
              <a:t>element</a:t>
            </a:r>
            <a:r>
              <a:rPr lang="en-US" sz="1600" dirty="0"/>
              <a:t> &gt; </a:t>
            </a:r>
            <a:r>
              <a:rPr lang="en-US" sz="1600" dirty="0">
                <a:solidFill>
                  <a:srgbClr val="0070C0"/>
                </a:solidFill>
              </a:rPr>
              <a:t>5</a:t>
            </a:r>
            <a:r>
              <a:rPr lang="en-US" sz="1600" dirty="0"/>
              <a:t>;</a:t>
            </a:r>
          </a:p>
          <a:p>
            <a:pPr marL="457200" lvl="1" indent="0">
              <a:buNone/>
            </a:pPr>
            <a:r>
              <a:rPr lang="en-US" sz="1600" dirty="0"/>
              <a:t>}</a:t>
            </a:r>
          </a:p>
          <a:p>
            <a:pPr marL="457200" lvl="1" indent="0">
              <a:buNone/>
            </a:pPr>
            <a:endParaRPr lang="en-US" sz="1600" dirty="0">
              <a:solidFill>
                <a:srgbClr val="FD5B00"/>
              </a:solidFill>
            </a:endParaRPr>
          </a:p>
          <a:p>
            <a:pPr marL="457200" lvl="1" indent="0">
              <a:buNone/>
            </a:pPr>
            <a:r>
              <a:rPr lang="en-US" sz="1600" dirty="0"/>
              <a:t>[</a:t>
            </a:r>
            <a:r>
              <a:rPr lang="en-US" sz="1600" dirty="0">
                <a:solidFill>
                  <a:srgbClr val="0070C0"/>
                </a:solidFill>
              </a:rPr>
              <a:t>6</a:t>
            </a:r>
            <a:r>
              <a:rPr lang="en-US" sz="1600" dirty="0"/>
              <a:t>, </a:t>
            </a:r>
            <a:r>
              <a:rPr lang="en-US" sz="1600" dirty="0">
                <a:solidFill>
                  <a:srgbClr val="0070C0"/>
                </a:solidFill>
              </a:rPr>
              <a:t>7</a:t>
            </a:r>
            <a:r>
              <a:rPr lang="en-US" sz="1600" dirty="0"/>
              <a:t>, </a:t>
            </a:r>
            <a:r>
              <a:rPr lang="en-US" sz="1600" dirty="0">
                <a:solidFill>
                  <a:srgbClr val="0070C0"/>
                </a:solidFill>
              </a:rPr>
              <a:t>8</a:t>
            </a:r>
            <a:r>
              <a:rPr lang="en-US" sz="1600" dirty="0"/>
              <a:t>, </a:t>
            </a:r>
            <a:r>
              <a:rPr lang="en-US" sz="1600" dirty="0">
                <a:solidFill>
                  <a:srgbClr val="0070C0"/>
                </a:solidFill>
              </a:rPr>
              <a:t>9</a:t>
            </a:r>
            <a:r>
              <a:rPr lang="en-US" sz="1600" dirty="0"/>
              <a:t>].find(</a:t>
            </a:r>
            <a:r>
              <a:rPr lang="en-US" sz="1600" dirty="0">
                <a:solidFill>
                  <a:srgbClr val="FD5B00"/>
                </a:solidFill>
              </a:rPr>
              <a:t>greaterThanFive</a:t>
            </a:r>
            <a:r>
              <a:rPr lang="en-US" sz="1600" dirty="0"/>
              <a:t>);	</a:t>
            </a:r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// 6</a:t>
            </a:r>
          </a:p>
          <a:p>
            <a:pPr marL="457200" lvl="1" indent="0">
              <a:buNone/>
            </a:pPr>
            <a:r>
              <a:rPr lang="en-US" sz="1600" dirty="0"/>
              <a:t>[</a:t>
            </a:r>
            <a:r>
              <a:rPr lang="en-US" sz="1600" dirty="0">
                <a:solidFill>
                  <a:srgbClr val="0070C0"/>
                </a:solidFill>
              </a:rPr>
              <a:t>5</a:t>
            </a:r>
            <a:r>
              <a:rPr lang="en-US" sz="1600" dirty="0"/>
              <a:t>, </a:t>
            </a:r>
            <a:r>
              <a:rPr lang="en-US" sz="1600" dirty="0">
                <a:solidFill>
                  <a:srgbClr val="0070C0"/>
                </a:solidFill>
              </a:rPr>
              <a:t>7</a:t>
            </a:r>
            <a:r>
              <a:rPr lang="en-US" sz="1600" dirty="0"/>
              <a:t>, </a:t>
            </a:r>
            <a:r>
              <a:rPr lang="en-US" sz="1600" dirty="0">
                <a:solidFill>
                  <a:srgbClr val="0070C0"/>
                </a:solidFill>
              </a:rPr>
              <a:t>1</a:t>
            </a:r>
            <a:r>
              <a:rPr lang="en-US" sz="1600" dirty="0"/>
              <a:t>, </a:t>
            </a:r>
            <a:r>
              <a:rPr lang="en-US" sz="1600" dirty="0">
                <a:solidFill>
                  <a:srgbClr val="0070C0"/>
                </a:solidFill>
              </a:rPr>
              <a:t>9</a:t>
            </a:r>
            <a:r>
              <a:rPr lang="en-US" sz="1600" dirty="0"/>
              <a:t>].find(</a:t>
            </a:r>
            <a:r>
              <a:rPr lang="en-US" sz="1600" dirty="0">
                <a:solidFill>
                  <a:srgbClr val="FD5B00"/>
                </a:solidFill>
              </a:rPr>
              <a:t>greaterThanFive</a:t>
            </a:r>
            <a:r>
              <a:rPr lang="en-US" sz="1600" dirty="0"/>
              <a:t>);	</a:t>
            </a:r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// 7</a:t>
            </a:r>
          </a:p>
          <a:p>
            <a:pPr marL="457200" lvl="1" indent="0">
              <a:buNone/>
            </a:pPr>
            <a:endParaRPr lang="en-US" sz="1600" dirty="0">
              <a:solidFill>
                <a:schemeClr val="accent3"/>
              </a:solidFill>
            </a:endParaRPr>
          </a:p>
          <a:p>
            <a:pPr marL="457200" lvl="1" indent="0">
              <a:buNone/>
            </a:pPr>
            <a:r>
              <a:rPr lang="en-US" sz="1600" dirty="0">
                <a:solidFill>
                  <a:schemeClr val="accent3"/>
                </a:solidFill>
              </a:rPr>
              <a:t>// ES6</a:t>
            </a:r>
          </a:p>
          <a:p>
            <a:pPr marL="457200" lvl="1" indent="0">
              <a:buNone/>
            </a:pPr>
            <a:r>
              <a:rPr lang="en-US" sz="1600" dirty="0"/>
              <a:t>[</a:t>
            </a:r>
            <a:r>
              <a:rPr lang="en-US" sz="1600" dirty="0">
                <a:solidFill>
                  <a:srgbClr val="0070C0"/>
                </a:solidFill>
              </a:rPr>
              <a:t>1,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0070C0"/>
                </a:solidFill>
              </a:rPr>
              <a:t>2</a:t>
            </a:r>
            <a:r>
              <a:rPr lang="en-US" sz="1600" dirty="0"/>
              <a:t>, </a:t>
            </a:r>
            <a:r>
              <a:rPr lang="en-US" sz="1600" dirty="0">
                <a:solidFill>
                  <a:srgbClr val="0070C0"/>
                </a:solidFill>
              </a:rPr>
              <a:t>1</a:t>
            </a:r>
            <a:r>
              <a:rPr lang="en-US" sz="1600" dirty="0"/>
              <a:t>, </a:t>
            </a:r>
            <a:r>
              <a:rPr lang="en-US" sz="1600" dirty="0">
                <a:solidFill>
                  <a:srgbClr val="0070C0"/>
                </a:solidFill>
              </a:rPr>
              <a:t>3</a:t>
            </a:r>
            <a:r>
              <a:rPr lang="en-US" sz="1600" dirty="0"/>
              <a:t>].find(</a:t>
            </a:r>
            <a:r>
              <a:rPr lang="en-US" sz="1600" dirty="0">
                <a:solidFill>
                  <a:srgbClr val="00B050"/>
                </a:solidFill>
              </a:rPr>
              <a:t>element</a:t>
            </a:r>
            <a:r>
              <a:rPr lang="en-US" sz="1600" dirty="0"/>
              <a:t> =&gt; </a:t>
            </a:r>
            <a:r>
              <a:rPr lang="en-US" sz="1600" dirty="0">
                <a:solidFill>
                  <a:srgbClr val="00B050"/>
                </a:solidFill>
              </a:rPr>
              <a:t>element</a:t>
            </a:r>
            <a:r>
              <a:rPr lang="en-US" sz="1600" dirty="0"/>
              <a:t> &gt; </a:t>
            </a:r>
            <a:r>
              <a:rPr lang="en-US" sz="1600" dirty="0">
                <a:solidFill>
                  <a:srgbClr val="0070C0"/>
                </a:solidFill>
              </a:rPr>
              <a:t>5</a:t>
            </a:r>
            <a:r>
              <a:rPr lang="en-US" sz="1600" dirty="0"/>
              <a:t>);	</a:t>
            </a:r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// undefined</a:t>
            </a:r>
          </a:p>
          <a:p>
            <a:pPr marL="457200" lvl="1" indent="0">
              <a:buNone/>
            </a:pPr>
            <a:endParaRPr lang="en-US" sz="16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930384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35A04CF-97D4-4FF7-B359-C546B1F6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DE7243B-5109-444B-8FAF-7437C66BC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21332" cy="6858000"/>
          </a:xfrm>
          <a:custGeom>
            <a:avLst/>
            <a:gdLst>
              <a:gd name="connsiteX0" fmla="*/ 4421332 w 4421332"/>
              <a:gd name="connsiteY0" fmla="*/ 0 h 6858000"/>
              <a:gd name="connsiteX1" fmla="*/ 69075 w 4421332"/>
              <a:gd name="connsiteY1" fmla="*/ 0 h 6858000"/>
              <a:gd name="connsiteX2" fmla="*/ 35131 w 4421332"/>
              <a:gd name="connsiteY2" fmla="*/ 267128 h 6858000"/>
              <a:gd name="connsiteX3" fmla="*/ 0 w 4421332"/>
              <a:gd name="connsiteY3" fmla="*/ 962845 h 6858000"/>
              <a:gd name="connsiteX4" fmla="*/ 3276103 w 4421332"/>
              <a:gd name="connsiteY4" fmla="*/ 6782205 h 6858000"/>
              <a:gd name="connsiteX5" fmla="*/ 3407923 w 4421332"/>
              <a:gd name="connsiteY5" fmla="*/ 6858000 h 6858000"/>
              <a:gd name="connsiteX6" fmla="*/ 4421332 w 4421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21332" h="6858000">
                <a:moveTo>
                  <a:pt x="442133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442133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4C5D6221-DA7B-4611-AA26-7D8E349FDE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232227" cy="6858000"/>
          </a:xfrm>
          <a:custGeom>
            <a:avLst/>
            <a:gdLst>
              <a:gd name="connsiteX0" fmla="*/ 0 w 4232227"/>
              <a:gd name="connsiteY0" fmla="*/ 0 h 6858000"/>
              <a:gd name="connsiteX1" fmla="*/ 4161853 w 4232227"/>
              <a:gd name="connsiteY1" fmla="*/ 0 h 6858000"/>
              <a:gd name="connsiteX2" fmla="*/ 4197953 w 4232227"/>
              <a:gd name="connsiteY2" fmla="*/ 284091 h 6858000"/>
              <a:gd name="connsiteX3" fmla="*/ 4232227 w 4232227"/>
              <a:gd name="connsiteY3" fmla="*/ 962844 h 6858000"/>
              <a:gd name="connsiteX4" fmla="*/ 758007 w 4232227"/>
              <a:gd name="connsiteY4" fmla="*/ 6800152 h 6858000"/>
              <a:gd name="connsiteX5" fmla="*/ 645060 w 4232227"/>
              <a:gd name="connsiteY5" fmla="*/ 6858000 h 6858000"/>
              <a:gd name="connsiteX6" fmla="*/ 0 w 423222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2227" h="6858000">
                <a:moveTo>
                  <a:pt x="0" y="0"/>
                </a:moveTo>
                <a:lnTo>
                  <a:pt x="4161853" y="0"/>
                </a:lnTo>
                <a:lnTo>
                  <a:pt x="4197953" y="284091"/>
                </a:lnTo>
                <a:cubicBezTo>
                  <a:pt x="4220617" y="507260"/>
                  <a:pt x="4232227" y="733696"/>
                  <a:pt x="4232227" y="962844"/>
                </a:cubicBezTo>
                <a:cubicBezTo>
                  <a:pt x="4232227" y="3483472"/>
                  <a:pt x="2827409" y="5675986"/>
                  <a:pt x="758007" y="6800152"/>
                </a:cubicBezTo>
                <a:lnTo>
                  <a:pt x="64506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1412489"/>
            <a:ext cx="2871095" cy="21566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kern="1200" dirty="0">
                <a:solidFill>
                  <a:srgbClr val="00B0F0"/>
                </a:solidFill>
                <a:latin typeface="+mj-lt"/>
                <a:ea typeface="+mj-ea"/>
                <a:cs typeface="+mj-cs"/>
              </a:rPr>
              <a:t>.findIndex()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7179" y="2562490"/>
            <a:ext cx="2926080" cy="100662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What is the index </a:t>
            </a:r>
            <a:r>
              <a:rPr lang="en-US" sz="2000" dirty="0">
                <a:solidFill>
                  <a:schemeClr val="bg1"/>
                </a:solidFill>
              </a:rPr>
              <a:t>of an </a:t>
            </a:r>
            <a:r>
              <a: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element in the array that pass this test criteria?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1F57D74-EA84-0B42-B6E8-C7FE8D29AC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77877" y="375385"/>
            <a:ext cx="7016817" cy="6025416"/>
          </a:xfrm>
        </p:spPr>
        <p:txBody>
          <a:bodyPr>
            <a:normAutofit/>
          </a:bodyPr>
          <a:lstStyle/>
          <a:p>
            <a:r>
              <a:rPr lang="en-US" sz="2000" dirty="0"/>
              <a:t>Parameters</a:t>
            </a:r>
          </a:p>
          <a:p>
            <a:pPr lvl="1"/>
            <a:r>
              <a:rPr lang="en-US" sz="1600" dirty="0"/>
              <a:t>Callback</a:t>
            </a:r>
          </a:p>
          <a:p>
            <a:pPr lvl="1"/>
            <a:r>
              <a:rPr lang="en-US" sz="1600" dirty="0"/>
              <a:t>thisArg (Optional)</a:t>
            </a:r>
          </a:p>
          <a:p>
            <a:r>
              <a:rPr lang="en-US" sz="2000" dirty="0"/>
              <a:t>Callback</a:t>
            </a:r>
          </a:p>
          <a:p>
            <a:pPr lvl="1"/>
            <a:r>
              <a:rPr lang="en-US" sz="1600" dirty="0"/>
              <a:t>(</a:t>
            </a:r>
            <a:r>
              <a:rPr lang="en-US" sz="1600" dirty="0">
                <a:solidFill>
                  <a:srgbClr val="00B050"/>
                </a:solidFill>
              </a:rPr>
              <a:t>element</a:t>
            </a:r>
            <a:r>
              <a:rPr lang="en-US" sz="1600" dirty="0"/>
              <a:t>, </a:t>
            </a:r>
            <a:r>
              <a:rPr lang="en-US" sz="1600" dirty="0">
                <a:solidFill>
                  <a:srgbClr val="00B050"/>
                </a:solidFill>
              </a:rPr>
              <a:t>index</a:t>
            </a:r>
            <a:r>
              <a:rPr lang="en-US" sz="1600" dirty="0"/>
              <a:t>, </a:t>
            </a:r>
            <a:r>
              <a:rPr lang="en-US" sz="1600" dirty="0">
                <a:solidFill>
                  <a:srgbClr val="00B050"/>
                </a:solidFill>
              </a:rPr>
              <a:t>array</a:t>
            </a:r>
            <a:r>
              <a:rPr lang="en-US" sz="1600" dirty="0"/>
              <a:t>) =&gt; { return &lt;</a:t>
            </a:r>
            <a:r>
              <a:rPr lang="en-US" sz="1600" dirty="0">
                <a:solidFill>
                  <a:srgbClr val="C00000"/>
                </a:solidFill>
              </a:rPr>
              <a:t>Boolean</a:t>
            </a:r>
            <a:r>
              <a:rPr lang="en-US" sz="1600" dirty="0"/>
              <a:t>&gt;; }</a:t>
            </a:r>
          </a:p>
          <a:p>
            <a:r>
              <a:rPr lang="en-US" sz="2000" dirty="0"/>
              <a:t>Returns</a:t>
            </a:r>
          </a:p>
          <a:p>
            <a:pPr lvl="1"/>
            <a:r>
              <a:rPr lang="en-US" sz="1600" dirty="0"/>
              <a:t>Index of first passing element</a:t>
            </a:r>
          </a:p>
          <a:p>
            <a:pPr lvl="1"/>
            <a:r>
              <a:rPr lang="en-US" sz="1600" dirty="0"/>
              <a:t>-1</a:t>
            </a:r>
            <a:endParaRPr lang="en-US" sz="1200" dirty="0"/>
          </a:p>
          <a:p>
            <a:r>
              <a:rPr lang="en-US" sz="2000" dirty="0"/>
              <a:t>Example</a:t>
            </a:r>
          </a:p>
          <a:p>
            <a:pPr marL="0" indent="0">
              <a:buNone/>
            </a:pPr>
            <a:endParaRPr lang="en-US" sz="2000" dirty="0"/>
          </a:p>
          <a:p>
            <a:pPr marL="457200" lvl="1" indent="0">
              <a:buNone/>
            </a:pPr>
            <a:r>
              <a:rPr lang="en-US" sz="1600" dirty="0">
                <a:solidFill>
                  <a:srgbClr val="7030A0"/>
                </a:solidFill>
              </a:rPr>
              <a:t>function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FD5B00"/>
                </a:solidFill>
              </a:rPr>
              <a:t>greaterThanFive</a:t>
            </a:r>
            <a:r>
              <a:rPr lang="en-US" sz="1600" dirty="0"/>
              <a:t>(</a:t>
            </a:r>
            <a:r>
              <a:rPr lang="en-US" sz="1600" dirty="0">
                <a:solidFill>
                  <a:srgbClr val="00B050"/>
                </a:solidFill>
              </a:rPr>
              <a:t>element</a:t>
            </a:r>
            <a:r>
              <a:rPr lang="en-US" sz="1600" dirty="0"/>
              <a:t>, </a:t>
            </a:r>
            <a:r>
              <a:rPr lang="en-US" sz="1600" dirty="0">
                <a:solidFill>
                  <a:srgbClr val="00B050"/>
                </a:solidFill>
              </a:rPr>
              <a:t>index</a:t>
            </a:r>
            <a:r>
              <a:rPr lang="en-US" sz="1600" dirty="0"/>
              <a:t>, </a:t>
            </a:r>
            <a:r>
              <a:rPr lang="en-US" sz="1600" dirty="0">
                <a:solidFill>
                  <a:srgbClr val="00B050"/>
                </a:solidFill>
              </a:rPr>
              <a:t>array</a:t>
            </a:r>
            <a:r>
              <a:rPr lang="en-US" sz="1600" dirty="0"/>
              <a:t>) {</a:t>
            </a:r>
          </a:p>
          <a:p>
            <a:pPr marL="457200" lvl="1" indent="0">
              <a:buNone/>
            </a:pPr>
            <a:r>
              <a:rPr lang="en-US" sz="1600" dirty="0"/>
              <a:t>	return </a:t>
            </a:r>
            <a:r>
              <a:rPr lang="en-US" sz="1600" dirty="0">
                <a:solidFill>
                  <a:srgbClr val="00B050"/>
                </a:solidFill>
              </a:rPr>
              <a:t>element</a:t>
            </a:r>
            <a:r>
              <a:rPr lang="en-US" sz="1600" dirty="0"/>
              <a:t> &gt; </a:t>
            </a:r>
            <a:r>
              <a:rPr lang="en-US" sz="1600" dirty="0">
                <a:solidFill>
                  <a:srgbClr val="0070C0"/>
                </a:solidFill>
              </a:rPr>
              <a:t>5</a:t>
            </a:r>
            <a:r>
              <a:rPr lang="en-US" sz="1600" dirty="0"/>
              <a:t>;</a:t>
            </a:r>
          </a:p>
          <a:p>
            <a:pPr marL="457200" lvl="1" indent="0">
              <a:buNone/>
            </a:pPr>
            <a:r>
              <a:rPr lang="en-US" sz="1600" dirty="0"/>
              <a:t>}</a:t>
            </a:r>
          </a:p>
          <a:p>
            <a:pPr marL="457200" lvl="1" indent="0">
              <a:buNone/>
            </a:pPr>
            <a:endParaRPr lang="en-US" sz="1600" dirty="0">
              <a:solidFill>
                <a:srgbClr val="FD5B00"/>
              </a:solidFill>
            </a:endParaRPr>
          </a:p>
          <a:p>
            <a:pPr marL="457200" lvl="1" indent="0">
              <a:buNone/>
            </a:pPr>
            <a:r>
              <a:rPr lang="en-US" sz="1600" dirty="0"/>
              <a:t>[</a:t>
            </a:r>
            <a:r>
              <a:rPr lang="en-US" sz="1600" dirty="0">
                <a:solidFill>
                  <a:srgbClr val="0070C0"/>
                </a:solidFill>
              </a:rPr>
              <a:t>6</a:t>
            </a:r>
            <a:r>
              <a:rPr lang="en-US" sz="1600" dirty="0"/>
              <a:t>, </a:t>
            </a:r>
            <a:r>
              <a:rPr lang="en-US" sz="1600" dirty="0">
                <a:solidFill>
                  <a:srgbClr val="0070C0"/>
                </a:solidFill>
              </a:rPr>
              <a:t>7</a:t>
            </a:r>
            <a:r>
              <a:rPr lang="en-US" sz="1600" dirty="0"/>
              <a:t>, </a:t>
            </a:r>
            <a:r>
              <a:rPr lang="en-US" sz="1600" dirty="0">
                <a:solidFill>
                  <a:srgbClr val="0070C0"/>
                </a:solidFill>
              </a:rPr>
              <a:t>8</a:t>
            </a:r>
            <a:r>
              <a:rPr lang="en-US" sz="1600" dirty="0"/>
              <a:t>, </a:t>
            </a:r>
            <a:r>
              <a:rPr lang="en-US" sz="1600" dirty="0">
                <a:solidFill>
                  <a:srgbClr val="0070C0"/>
                </a:solidFill>
              </a:rPr>
              <a:t>9</a:t>
            </a:r>
            <a:r>
              <a:rPr lang="en-US" sz="1600" dirty="0"/>
              <a:t>].</a:t>
            </a:r>
            <a:r>
              <a:rPr lang="en-US" sz="1600" dirty="0" err="1"/>
              <a:t>findIndex</a:t>
            </a:r>
            <a:r>
              <a:rPr lang="en-US" sz="1600" dirty="0"/>
              <a:t>(</a:t>
            </a:r>
            <a:r>
              <a:rPr lang="en-US" sz="1600" dirty="0">
                <a:solidFill>
                  <a:srgbClr val="FD5B00"/>
                </a:solidFill>
              </a:rPr>
              <a:t>greaterThanFive</a:t>
            </a:r>
            <a:r>
              <a:rPr lang="en-US" sz="1600" dirty="0"/>
              <a:t>);	</a:t>
            </a:r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// 0</a:t>
            </a:r>
          </a:p>
          <a:p>
            <a:pPr marL="457200" lvl="1" indent="0">
              <a:buNone/>
            </a:pPr>
            <a:r>
              <a:rPr lang="en-US" sz="1600" dirty="0"/>
              <a:t>[</a:t>
            </a:r>
            <a:r>
              <a:rPr lang="en-US" sz="1600" dirty="0">
                <a:solidFill>
                  <a:srgbClr val="0070C0"/>
                </a:solidFill>
              </a:rPr>
              <a:t>5</a:t>
            </a:r>
            <a:r>
              <a:rPr lang="en-US" sz="1600" dirty="0"/>
              <a:t>, </a:t>
            </a:r>
            <a:r>
              <a:rPr lang="en-US" sz="1600" dirty="0">
                <a:solidFill>
                  <a:srgbClr val="0070C0"/>
                </a:solidFill>
              </a:rPr>
              <a:t>7</a:t>
            </a:r>
            <a:r>
              <a:rPr lang="en-US" sz="1600" dirty="0"/>
              <a:t>, </a:t>
            </a:r>
            <a:r>
              <a:rPr lang="en-US" sz="1600" dirty="0">
                <a:solidFill>
                  <a:srgbClr val="0070C0"/>
                </a:solidFill>
              </a:rPr>
              <a:t>1</a:t>
            </a:r>
            <a:r>
              <a:rPr lang="en-US" sz="1600" dirty="0"/>
              <a:t>, </a:t>
            </a:r>
            <a:r>
              <a:rPr lang="en-US" sz="1600" dirty="0">
                <a:solidFill>
                  <a:srgbClr val="0070C0"/>
                </a:solidFill>
              </a:rPr>
              <a:t>9</a:t>
            </a:r>
            <a:r>
              <a:rPr lang="en-US" sz="1600" dirty="0"/>
              <a:t>].</a:t>
            </a:r>
            <a:r>
              <a:rPr lang="en-US" sz="1600" dirty="0" err="1"/>
              <a:t>findIndex</a:t>
            </a:r>
            <a:r>
              <a:rPr lang="en-US" sz="1600" dirty="0"/>
              <a:t>(</a:t>
            </a:r>
            <a:r>
              <a:rPr lang="en-US" sz="1600" dirty="0">
                <a:solidFill>
                  <a:srgbClr val="FD5B00"/>
                </a:solidFill>
              </a:rPr>
              <a:t>greaterThanFive</a:t>
            </a:r>
            <a:r>
              <a:rPr lang="en-US" sz="1600" dirty="0"/>
              <a:t>);	</a:t>
            </a:r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// 1</a:t>
            </a:r>
          </a:p>
          <a:p>
            <a:pPr marL="457200" lvl="1" indent="0">
              <a:buNone/>
            </a:pPr>
            <a:endParaRPr lang="en-US" sz="1600" dirty="0">
              <a:solidFill>
                <a:schemeClr val="accent3"/>
              </a:solidFill>
            </a:endParaRPr>
          </a:p>
          <a:p>
            <a:pPr marL="457200" lvl="1" indent="0">
              <a:buNone/>
            </a:pPr>
            <a:r>
              <a:rPr lang="en-US" sz="1600" dirty="0">
                <a:solidFill>
                  <a:schemeClr val="accent3"/>
                </a:solidFill>
              </a:rPr>
              <a:t>// ES6</a:t>
            </a:r>
          </a:p>
          <a:p>
            <a:pPr marL="457200" lvl="1" indent="0">
              <a:buNone/>
            </a:pPr>
            <a:r>
              <a:rPr lang="en-US" sz="1600" dirty="0"/>
              <a:t>[</a:t>
            </a:r>
            <a:r>
              <a:rPr lang="en-US" sz="1600" dirty="0">
                <a:solidFill>
                  <a:srgbClr val="0070C0"/>
                </a:solidFill>
              </a:rPr>
              <a:t>1,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0070C0"/>
                </a:solidFill>
              </a:rPr>
              <a:t>2</a:t>
            </a:r>
            <a:r>
              <a:rPr lang="en-US" sz="1600" dirty="0"/>
              <a:t>, </a:t>
            </a:r>
            <a:r>
              <a:rPr lang="en-US" sz="1600" dirty="0">
                <a:solidFill>
                  <a:srgbClr val="0070C0"/>
                </a:solidFill>
              </a:rPr>
              <a:t>1</a:t>
            </a:r>
            <a:r>
              <a:rPr lang="en-US" sz="1600" dirty="0"/>
              <a:t>, </a:t>
            </a:r>
            <a:r>
              <a:rPr lang="en-US" sz="1600" dirty="0">
                <a:solidFill>
                  <a:srgbClr val="0070C0"/>
                </a:solidFill>
              </a:rPr>
              <a:t>3</a:t>
            </a:r>
            <a:r>
              <a:rPr lang="en-US" sz="1600" dirty="0"/>
              <a:t>].</a:t>
            </a:r>
            <a:r>
              <a:rPr lang="en-US" sz="1600" dirty="0" err="1"/>
              <a:t>findIndex</a:t>
            </a:r>
            <a:r>
              <a:rPr lang="en-US" sz="1600" dirty="0"/>
              <a:t>(</a:t>
            </a:r>
            <a:r>
              <a:rPr lang="en-US" sz="1600" dirty="0">
                <a:solidFill>
                  <a:srgbClr val="00B050"/>
                </a:solidFill>
              </a:rPr>
              <a:t>element</a:t>
            </a:r>
            <a:r>
              <a:rPr lang="en-US" sz="1600" dirty="0"/>
              <a:t> =&gt; </a:t>
            </a:r>
            <a:r>
              <a:rPr lang="en-US" sz="1600" dirty="0">
                <a:solidFill>
                  <a:srgbClr val="00B050"/>
                </a:solidFill>
              </a:rPr>
              <a:t>element</a:t>
            </a:r>
            <a:r>
              <a:rPr lang="en-US" sz="1600" dirty="0"/>
              <a:t> &gt; </a:t>
            </a:r>
            <a:r>
              <a:rPr lang="en-US" sz="1600" dirty="0">
                <a:solidFill>
                  <a:srgbClr val="0070C0"/>
                </a:solidFill>
              </a:rPr>
              <a:t>5</a:t>
            </a:r>
            <a:r>
              <a:rPr lang="en-US" sz="1600" dirty="0"/>
              <a:t>);	</a:t>
            </a:r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// -1</a:t>
            </a:r>
          </a:p>
          <a:p>
            <a:pPr marL="457200" lvl="1" indent="0">
              <a:buNone/>
            </a:pPr>
            <a:endParaRPr lang="en-US" sz="16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013343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35A04CF-97D4-4FF7-B359-C546B1F6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DE7243B-5109-444B-8FAF-7437C66BC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21332" cy="6858000"/>
          </a:xfrm>
          <a:custGeom>
            <a:avLst/>
            <a:gdLst>
              <a:gd name="connsiteX0" fmla="*/ 4421332 w 4421332"/>
              <a:gd name="connsiteY0" fmla="*/ 0 h 6858000"/>
              <a:gd name="connsiteX1" fmla="*/ 69075 w 4421332"/>
              <a:gd name="connsiteY1" fmla="*/ 0 h 6858000"/>
              <a:gd name="connsiteX2" fmla="*/ 35131 w 4421332"/>
              <a:gd name="connsiteY2" fmla="*/ 267128 h 6858000"/>
              <a:gd name="connsiteX3" fmla="*/ 0 w 4421332"/>
              <a:gd name="connsiteY3" fmla="*/ 962845 h 6858000"/>
              <a:gd name="connsiteX4" fmla="*/ 3276103 w 4421332"/>
              <a:gd name="connsiteY4" fmla="*/ 6782205 h 6858000"/>
              <a:gd name="connsiteX5" fmla="*/ 3407923 w 4421332"/>
              <a:gd name="connsiteY5" fmla="*/ 6858000 h 6858000"/>
              <a:gd name="connsiteX6" fmla="*/ 4421332 w 4421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21332" h="6858000">
                <a:moveTo>
                  <a:pt x="442133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442133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4C5D6221-DA7B-4611-AA26-7D8E349FDE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232227" cy="6858000"/>
          </a:xfrm>
          <a:custGeom>
            <a:avLst/>
            <a:gdLst>
              <a:gd name="connsiteX0" fmla="*/ 0 w 4232227"/>
              <a:gd name="connsiteY0" fmla="*/ 0 h 6858000"/>
              <a:gd name="connsiteX1" fmla="*/ 4161853 w 4232227"/>
              <a:gd name="connsiteY1" fmla="*/ 0 h 6858000"/>
              <a:gd name="connsiteX2" fmla="*/ 4197953 w 4232227"/>
              <a:gd name="connsiteY2" fmla="*/ 284091 h 6858000"/>
              <a:gd name="connsiteX3" fmla="*/ 4232227 w 4232227"/>
              <a:gd name="connsiteY3" fmla="*/ 962844 h 6858000"/>
              <a:gd name="connsiteX4" fmla="*/ 758007 w 4232227"/>
              <a:gd name="connsiteY4" fmla="*/ 6800152 h 6858000"/>
              <a:gd name="connsiteX5" fmla="*/ 645060 w 4232227"/>
              <a:gd name="connsiteY5" fmla="*/ 6858000 h 6858000"/>
              <a:gd name="connsiteX6" fmla="*/ 0 w 423222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2227" h="6858000">
                <a:moveTo>
                  <a:pt x="0" y="0"/>
                </a:moveTo>
                <a:lnTo>
                  <a:pt x="4161853" y="0"/>
                </a:lnTo>
                <a:lnTo>
                  <a:pt x="4197953" y="284091"/>
                </a:lnTo>
                <a:cubicBezTo>
                  <a:pt x="4220617" y="507260"/>
                  <a:pt x="4232227" y="733696"/>
                  <a:pt x="4232227" y="962844"/>
                </a:cubicBezTo>
                <a:cubicBezTo>
                  <a:pt x="4232227" y="3483472"/>
                  <a:pt x="2827409" y="5675986"/>
                  <a:pt x="758007" y="6800152"/>
                </a:cubicBezTo>
                <a:lnTo>
                  <a:pt x="64506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1412489"/>
            <a:ext cx="2871095" cy="21566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kern="1200" dirty="0">
                <a:solidFill>
                  <a:srgbClr val="00B0F0"/>
                </a:solidFill>
                <a:latin typeface="+mj-lt"/>
                <a:ea typeface="+mj-ea"/>
                <a:cs typeface="+mj-cs"/>
              </a:rPr>
              <a:t>.forEach()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7179" y="2562490"/>
            <a:ext cx="2926080" cy="100662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How to repeat operation for each element in this array?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1F57D74-EA84-0B42-B6E8-C7FE8D29AC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77877" y="375385"/>
            <a:ext cx="7016817" cy="6025416"/>
          </a:xfrm>
        </p:spPr>
        <p:txBody>
          <a:bodyPr>
            <a:normAutofit/>
          </a:bodyPr>
          <a:lstStyle/>
          <a:p>
            <a:r>
              <a:rPr lang="en-US" sz="2000" dirty="0"/>
              <a:t>Parameters</a:t>
            </a:r>
          </a:p>
          <a:p>
            <a:pPr lvl="1"/>
            <a:r>
              <a:rPr lang="en-US" sz="1600" dirty="0"/>
              <a:t>Callback</a:t>
            </a:r>
          </a:p>
          <a:p>
            <a:pPr lvl="1"/>
            <a:r>
              <a:rPr lang="en-US" sz="1600" dirty="0"/>
              <a:t>thisArg (Optional)</a:t>
            </a:r>
          </a:p>
          <a:p>
            <a:r>
              <a:rPr lang="en-US" sz="2000" dirty="0"/>
              <a:t>Callback</a:t>
            </a:r>
          </a:p>
          <a:p>
            <a:pPr lvl="1"/>
            <a:r>
              <a:rPr lang="en-US" sz="1600" dirty="0"/>
              <a:t>(</a:t>
            </a:r>
            <a:r>
              <a:rPr lang="en-US" sz="1600" dirty="0">
                <a:solidFill>
                  <a:srgbClr val="00B050"/>
                </a:solidFill>
              </a:rPr>
              <a:t>element</a:t>
            </a:r>
            <a:r>
              <a:rPr lang="en-US" sz="1600" dirty="0"/>
              <a:t>, </a:t>
            </a:r>
            <a:r>
              <a:rPr lang="en-US" sz="1600" dirty="0">
                <a:solidFill>
                  <a:srgbClr val="00B050"/>
                </a:solidFill>
              </a:rPr>
              <a:t>index</a:t>
            </a:r>
            <a:r>
              <a:rPr lang="en-US" sz="1600" dirty="0"/>
              <a:t>, </a:t>
            </a:r>
            <a:r>
              <a:rPr lang="en-US" sz="1600" dirty="0">
                <a:solidFill>
                  <a:srgbClr val="00B050"/>
                </a:solidFill>
              </a:rPr>
              <a:t>array</a:t>
            </a:r>
            <a:r>
              <a:rPr lang="en-US" sz="1600" dirty="0"/>
              <a:t>) =&gt; {</a:t>
            </a:r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//operation </a:t>
            </a:r>
            <a:r>
              <a:rPr lang="en-US" sz="1600" dirty="0"/>
              <a:t>}</a:t>
            </a:r>
          </a:p>
          <a:p>
            <a:r>
              <a:rPr lang="en-US" sz="2000" dirty="0"/>
              <a:t>Returns</a:t>
            </a:r>
          </a:p>
          <a:p>
            <a:pPr lvl="1"/>
            <a:r>
              <a:rPr lang="en-US" sz="1600" dirty="0"/>
              <a:t>undefined</a:t>
            </a:r>
            <a:endParaRPr lang="en-US" sz="1200" dirty="0"/>
          </a:p>
          <a:p>
            <a:r>
              <a:rPr lang="en-US" sz="2000" dirty="0"/>
              <a:t>Example</a:t>
            </a:r>
          </a:p>
          <a:p>
            <a:pPr marL="0" indent="0">
              <a:buNone/>
            </a:pPr>
            <a:endParaRPr lang="en-US" sz="2000" dirty="0"/>
          </a:p>
          <a:p>
            <a:pPr marL="457200" lvl="1" indent="0">
              <a:buNone/>
            </a:pPr>
            <a:r>
              <a:rPr lang="en-US" sz="1600" dirty="0">
                <a:solidFill>
                  <a:srgbClr val="7030A0"/>
                </a:solidFill>
              </a:rPr>
              <a:t>let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00B050"/>
                </a:solidFill>
              </a:rPr>
              <a:t>obj</a:t>
            </a:r>
            <a:r>
              <a:rPr lang="en-US" sz="1600" dirty="0"/>
              <a:t> = {};</a:t>
            </a:r>
          </a:p>
          <a:p>
            <a:pPr marL="457200" lvl="1" indent="0">
              <a:buNone/>
            </a:pPr>
            <a:endParaRPr lang="en-US" sz="1600" dirty="0"/>
          </a:p>
          <a:p>
            <a:pPr marL="457200" lvl="1" indent="0">
              <a:buNone/>
            </a:pPr>
            <a:r>
              <a:rPr lang="en-US" sz="1600" dirty="0">
                <a:solidFill>
                  <a:srgbClr val="7030A0"/>
                </a:solidFill>
              </a:rPr>
              <a:t>function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FD5B00"/>
                </a:solidFill>
              </a:rPr>
              <a:t>addToObject</a:t>
            </a:r>
            <a:r>
              <a:rPr lang="en-US" sz="1600" dirty="0"/>
              <a:t>(</a:t>
            </a:r>
            <a:r>
              <a:rPr lang="en-US" sz="1600" dirty="0">
                <a:solidFill>
                  <a:srgbClr val="00B050"/>
                </a:solidFill>
              </a:rPr>
              <a:t>element</a:t>
            </a:r>
            <a:r>
              <a:rPr lang="en-US" sz="1600" dirty="0"/>
              <a:t>, </a:t>
            </a:r>
            <a:r>
              <a:rPr lang="en-US" sz="1600" dirty="0">
                <a:solidFill>
                  <a:srgbClr val="00B050"/>
                </a:solidFill>
              </a:rPr>
              <a:t>index</a:t>
            </a:r>
            <a:r>
              <a:rPr lang="en-US" sz="1600" dirty="0"/>
              <a:t>, </a:t>
            </a:r>
            <a:r>
              <a:rPr lang="en-US" sz="1600" dirty="0">
                <a:solidFill>
                  <a:srgbClr val="00B050"/>
                </a:solidFill>
              </a:rPr>
              <a:t>array</a:t>
            </a:r>
            <a:r>
              <a:rPr lang="en-US" sz="1600" dirty="0"/>
              <a:t>) {</a:t>
            </a:r>
          </a:p>
          <a:p>
            <a:pPr marL="457200" lvl="1" indent="0">
              <a:buNone/>
            </a:pPr>
            <a:r>
              <a:rPr lang="en-US" sz="1600" dirty="0"/>
              <a:t>	</a:t>
            </a:r>
            <a:r>
              <a:rPr lang="en-US" sz="1600" dirty="0">
                <a:solidFill>
                  <a:srgbClr val="00B050"/>
                </a:solidFill>
              </a:rPr>
              <a:t>obj</a:t>
            </a:r>
            <a:r>
              <a:rPr lang="en-US" sz="1600" dirty="0"/>
              <a:t>[`</a:t>
            </a:r>
            <a:r>
              <a:rPr lang="en-US" sz="1600" dirty="0">
                <a:solidFill>
                  <a:srgbClr val="C00000"/>
                </a:solidFill>
              </a:rPr>
              <a:t>$</a:t>
            </a:r>
            <a:r>
              <a:rPr lang="en-US" sz="1600" dirty="0"/>
              <a:t>{index}`] = </a:t>
            </a:r>
            <a:r>
              <a:rPr lang="en-US" sz="1600" dirty="0">
                <a:solidFill>
                  <a:srgbClr val="00B050"/>
                </a:solidFill>
              </a:rPr>
              <a:t>element</a:t>
            </a:r>
            <a:r>
              <a:rPr lang="en-US" sz="1600" dirty="0"/>
              <a:t>;</a:t>
            </a:r>
          </a:p>
          <a:p>
            <a:pPr marL="457200" lvl="1" indent="0">
              <a:buNone/>
            </a:pPr>
            <a:r>
              <a:rPr lang="en-US" sz="1600" dirty="0"/>
              <a:t>}</a:t>
            </a:r>
          </a:p>
          <a:p>
            <a:pPr marL="457200" lvl="1" indent="0">
              <a:buNone/>
            </a:pPr>
            <a:endParaRPr lang="en-US" sz="1600" dirty="0">
              <a:solidFill>
                <a:srgbClr val="FD5B00"/>
              </a:solidFill>
            </a:endParaRPr>
          </a:p>
          <a:p>
            <a:pPr marL="457200" lvl="1" indent="0">
              <a:buNone/>
            </a:pPr>
            <a:r>
              <a:rPr lang="en-US" sz="1600" dirty="0"/>
              <a:t>[</a:t>
            </a:r>
            <a:r>
              <a:rPr lang="en-US" sz="1600" dirty="0">
                <a:solidFill>
                  <a:srgbClr val="0070C0"/>
                </a:solidFill>
              </a:rPr>
              <a:t>6</a:t>
            </a:r>
            <a:r>
              <a:rPr lang="en-US" sz="1600" dirty="0"/>
              <a:t>, </a:t>
            </a:r>
            <a:r>
              <a:rPr lang="en-US" sz="1600" dirty="0">
                <a:solidFill>
                  <a:srgbClr val="0070C0"/>
                </a:solidFill>
              </a:rPr>
              <a:t>7</a:t>
            </a:r>
            <a:r>
              <a:rPr lang="en-US" sz="1600" dirty="0"/>
              <a:t>, </a:t>
            </a:r>
            <a:r>
              <a:rPr lang="en-US" sz="1600" dirty="0">
                <a:solidFill>
                  <a:srgbClr val="0070C0"/>
                </a:solidFill>
              </a:rPr>
              <a:t>8</a:t>
            </a:r>
            <a:r>
              <a:rPr lang="en-US" sz="1600" dirty="0"/>
              <a:t>, </a:t>
            </a:r>
            <a:r>
              <a:rPr lang="en-US" sz="1600" dirty="0">
                <a:solidFill>
                  <a:srgbClr val="0070C0"/>
                </a:solidFill>
              </a:rPr>
              <a:t>9</a:t>
            </a:r>
            <a:r>
              <a:rPr lang="en-US" sz="1600" dirty="0"/>
              <a:t>].</a:t>
            </a:r>
            <a:r>
              <a:rPr lang="en-US" sz="1600" dirty="0" err="1"/>
              <a:t>forEach</a:t>
            </a:r>
            <a:r>
              <a:rPr lang="en-US" sz="1600" dirty="0"/>
              <a:t>(</a:t>
            </a:r>
            <a:r>
              <a:rPr lang="en-US" sz="1600" dirty="0">
                <a:solidFill>
                  <a:srgbClr val="FD5B00"/>
                </a:solidFill>
              </a:rPr>
              <a:t>addToObject</a:t>
            </a:r>
            <a:r>
              <a:rPr lang="en-US" sz="1600" dirty="0"/>
              <a:t>);  </a:t>
            </a:r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// obj: { 0: 6, 1: 7, 2: 8, 3: 9 }</a:t>
            </a:r>
          </a:p>
          <a:p>
            <a:pPr marL="457200" lvl="1" indent="0">
              <a:buNone/>
            </a:pPr>
            <a:endParaRPr lang="en-US" sz="16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00949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282</TotalTime>
  <Words>655</Words>
  <Application>Microsoft Macintosh PowerPoint</Application>
  <PresentationFormat>Widescreen</PresentationFormat>
  <Paragraphs>266</Paragraphs>
  <Slides>14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Arrays</vt:lpstr>
      <vt:lpstr>Array.prototype</vt:lpstr>
      <vt:lpstr>Callback Signature</vt:lpstr>
      <vt:lpstr>.every()</vt:lpstr>
      <vt:lpstr>.some()</vt:lpstr>
      <vt:lpstr>.filter()</vt:lpstr>
      <vt:lpstr>.find()</vt:lpstr>
      <vt:lpstr>.findIndex()</vt:lpstr>
      <vt:lpstr>.forEach()</vt:lpstr>
      <vt:lpstr>.map()</vt:lpstr>
      <vt:lpstr>Slightly Different</vt:lpstr>
      <vt:lpstr>.reduce()</vt:lpstr>
      <vt:lpstr>.sort()</vt:lpstr>
      <vt:lpstr>More Information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Here's your outline to get started</dc:title>
  <dc:creator>Rodrick Bloomfield</dc:creator>
  <cp:lastModifiedBy>Rodrick Bloomfield</cp:lastModifiedBy>
  <cp:revision>37</cp:revision>
  <dcterms:created xsi:type="dcterms:W3CDTF">2018-07-16T17:15:48Z</dcterms:created>
  <dcterms:modified xsi:type="dcterms:W3CDTF">2018-07-25T02:20:36Z</dcterms:modified>
</cp:coreProperties>
</file>