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3" r:id="rId6"/>
    <p:sldId id="265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 autoAdjust="0"/>
    <p:restoredTop sz="85734" autoAdjust="0"/>
  </p:normalViewPr>
  <p:slideViewPr>
    <p:cSldViewPr snapToGrid="0">
      <p:cViewPr varScale="1">
        <p:scale>
          <a:sx n="64" d="100"/>
          <a:sy n="64" d="100"/>
        </p:scale>
        <p:origin x="1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uikit/3.0.0-rc.9/js/uikit-icons.min.js" TargetMode="External"/><Relationship Id="rId2" Type="http://schemas.openxmlformats.org/officeDocument/2006/relationships/hyperlink" Target="https://cdnjs.cloudflare.com/ajax/libs/uikit/3.0.0-rc.9/js/uikit.min.js" TargetMode="External"/><Relationship Id="rId1" Type="http://schemas.openxmlformats.org/officeDocument/2006/relationships/hyperlink" Target="https://cdnjs.cloudflare.com/ajax/libs/uikit/3.0.0-rc.9/css/uikit.min.cs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loudflare.com/ajax/libs/uikit/3.0.0-rc.9/js/uikit-icons.min.js" TargetMode="External"/><Relationship Id="rId2" Type="http://schemas.openxmlformats.org/officeDocument/2006/relationships/hyperlink" Target="https://cdnjs.cloudflare.com/ajax/libs/uikit/3.0.0-rc.9/js/uikit.min.js" TargetMode="External"/><Relationship Id="rId1" Type="http://schemas.openxmlformats.org/officeDocument/2006/relationships/hyperlink" Target="https://cdnjs.cloudflare.com/ajax/libs/uikit/3.0.0-rc.9/css/uikit.min.cs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61EE8-405E-45B1-B6B9-1EE0C95D74C5}" type="doc">
      <dgm:prSet loTypeId="urn:microsoft.com/office/officeart/2016/7/layout/BasicLinearProcessNumbered" loCatId="process" qsTypeId="urn:microsoft.com/office/officeart/2005/8/quickstyle/3d6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4CF1E3D-7CCB-41E8-BEE7-C18DF7596842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B0F80E5A-00C5-4630-97F8-807568894EE2}" type="parTrans" cxnId="{77C58CFE-ECD4-4127-8278-96616CAD431E}">
      <dgm:prSet/>
      <dgm:spPr/>
      <dgm:t>
        <a:bodyPr/>
        <a:lstStyle/>
        <a:p>
          <a:endParaRPr lang="en-US"/>
        </a:p>
      </dgm:t>
    </dgm:pt>
    <dgm:pt modelId="{DAA78ACD-A99F-4416-8481-33B2C07150C1}" type="sibTrans" cxnId="{77C58CFE-ECD4-4127-8278-96616CAD431E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23EF31A5-E6F8-4BF0-A913-701C1554D66E}">
      <dgm:prSet/>
      <dgm:spPr/>
      <dgm:t>
        <a:bodyPr/>
        <a:lstStyle/>
        <a:p>
          <a:r>
            <a:rPr lang="en-US" dirty="0"/>
            <a:t>Component Usage</a:t>
          </a:r>
        </a:p>
      </dgm:t>
    </dgm:pt>
    <dgm:pt modelId="{A9067EB5-DFDC-471A-A5F7-F0E60DDDA60B}" type="parTrans" cxnId="{9EF328A1-DC90-4A50-8553-0B9A66E3A7E6}">
      <dgm:prSet/>
      <dgm:spPr/>
      <dgm:t>
        <a:bodyPr/>
        <a:lstStyle/>
        <a:p>
          <a:endParaRPr lang="en-US"/>
        </a:p>
      </dgm:t>
    </dgm:pt>
    <dgm:pt modelId="{0C4C1380-9E58-4F77-A182-2CEDA54A2EE2}" type="sibTrans" cxnId="{9EF328A1-DC90-4A50-8553-0B9A66E3A7E6}">
      <dgm:prSet phldrT="3"/>
      <dgm:spPr/>
      <dgm:t>
        <a:bodyPr/>
        <a:lstStyle/>
        <a:p>
          <a:r>
            <a:rPr lang="en-US" dirty="0"/>
            <a:t>3</a:t>
          </a:r>
        </a:p>
      </dgm:t>
    </dgm:pt>
    <dgm:pt modelId="{9BF4B670-BCEB-4BB6-BFDE-912106E53566}">
      <dgm:prSet/>
      <dgm:spPr/>
      <dgm:t>
        <a:bodyPr/>
        <a:lstStyle/>
        <a:p>
          <a:r>
            <a:rPr lang="en-US" dirty="0"/>
            <a:t>Grid</a:t>
          </a:r>
        </a:p>
      </dgm:t>
    </dgm:pt>
    <dgm:pt modelId="{7C613FA7-7410-481A-B959-393C0F53655F}" type="parTrans" cxnId="{E02F91CA-D0C9-4525-A4D0-7033877E8846}">
      <dgm:prSet/>
      <dgm:spPr/>
      <dgm:t>
        <a:bodyPr/>
        <a:lstStyle/>
        <a:p>
          <a:endParaRPr lang="en-US"/>
        </a:p>
      </dgm:t>
    </dgm:pt>
    <dgm:pt modelId="{0D6F57F4-A219-4B86-B946-CBB0B69C70CE}" type="sibTrans" cxnId="{E02F91CA-D0C9-4525-A4D0-7033877E8846}">
      <dgm:prSet phldrT="4"/>
      <dgm:spPr/>
      <dgm:t>
        <a:bodyPr/>
        <a:lstStyle/>
        <a:p>
          <a:r>
            <a:rPr lang="en-US" dirty="0"/>
            <a:t>4</a:t>
          </a:r>
        </a:p>
      </dgm:t>
    </dgm:pt>
    <dgm:pt modelId="{B8C33299-ED84-084E-838B-F3D4439908A5}">
      <dgm:prSet/>
      <dgm:spPr/>
      <dgm:t>
        <a:bodyPr/>
        <a:lstStyle/>
        <a:p>
          <a:r>
            <a:rPr lang="en-US" dirty="0"/>
            <a:t>Animations</a:t>
          </a:r>
        </a:p>
      </dgm:t>
    </dgm:pt>
    <dgm:pt modelId="{5861D51F-294F-C447-BBDD-A9F0A949EA5A}" type="parTrans" cxnId="{D000282E-7A8A-2746-ABFF-15183E7A5003}">
      <dgm:prSet/>
      <dgm:spPr/>
      <dgm:t>
        <a:bodyPr/>
        <a:lstStyle/>
        <a:p>
          <a:endParaRPr lang="en-US"/>
        </a:p>
      </dgm:t>
    </dgm:pt>
    <dgm:pt modelId="{5999312F-E117-3347-B657-3B95B2C1FD28}" type="sibTrans" cxnId="{D000282E-7A8A-2746-ABFF-15183E7A5003}">
      <dgm:prSet phldrT="5"/>
      <dgm:spPr/>
      <dgm:t>
        <a:bodyPr/>
        <a:lstStyle/>
        <a:p>
          <a:r>
            <a:rPr lang="en-US" dirty="0"/>
            <a:t>5</a:t>
          </a:r>
        </a:p>
        <a:p>
          <a:endParaRPr lang="en-US" dirty="0"/>
        </a:p>
      </dgm:t>
    </dgm:pt>
    <dgm:pt modelId="{81F37447-EF63-2846-800F-57A00DBBED32}">
      <dgm:prSet/>
      <dgm:spPr/>
      <dgm:t>
        <a:bodyPr/>
        <a:lstStyle/>
        <a:p>
          <a:r>
            <a:rPr lang="en-US" dirty="0"/>
            <a:t>Installation</a:t>
          </a:r>
        </a:p>
      </dgm:t>
    </dgm:pt>
    <dgm:pt modelId="{96E0A27C-4BED-3F4C-B545-48973B664CAB}" type="sibTrans" cxnId="{8C7724C5-35C6-1748-AB91-F624B2FBD923}">
      <dgm:prSet phldrT="2"/>
      <dgm:spPr/>
      <dgm:t>
        <a:bodyPr/>
        <a:lstStyle/>
        <a:p>
          <a:r>
            <a:rPr lang="en-US" dirty="0"/>
            <a:t>2</a:t>
          </a:r>
        </a:p>
        <a:p>
          <a:endParaRPr lang="en-US" dirty="0"/>
        </a:p>
      </dgm:t>
    </dgm:pt>
    <dgm:pt modelId="{13A5C8C4-5BED-364C-8CDE-393DE16228CF}" type="parTrans" cxnId="{8C7724C5-35C6-1748-AB91-F624B2FBD923}">
      <dgm:prSet/>
      <dgm:spPr/>
      <dgm:t>
        <a:bodyPr/>
        <a:lstStyle/>
        <a:p>
          <a:endParaRPr lang="en-US"/>
        </a:p>
      </dgm:t>
    </dgm:pt>
    <dgm:pt modelId="{2224A6A0-056D-EC4D-A799-EF236DB2DDAC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8A17A5A7-C949-1544-83AD-19D6F6BDEC80}" type="parTrans" cxnId="{915E88F8-D721-CA4D-8C7C-C6D6E9A2638E}">
      <dgm:prSet/>
      <dgm:spPr/>
      <dgm:t>
        <a:bodyPr/>
        <a:lstStyle/>
        <a:p>
          <a:endParaRPr lang="en-US"/>
        </a:p>
      </dgm:t>
    </dgm:pt>
    <dgm:pt modelId="{F84FF2E3-884F-1F4D-845F-89D1AFB7185C}" type="sibTrans" cxnId="{915E88F8-D721-CA4D-8C7C-C6D6E9A2638E}">
      <dgm:prSet/>
      <dgm:spPr/>
      <dgm:t>
        <a:bodyPr/>
        <a:lstStyle/>
        <a:p>
          <a:r>
            <a:rPr lang="en-US" dirty="0"/>
            <a:t>6</a:t>
          </a:r>
        </a:p>
      </dgm:t>
    </dgm:pt>
    <dgm:pt modelId="{593BE668-85FF-7546-9091-EF798722A4C3}" type="pres">
      <dgm:prSet presAssocID="{1F161EE8-405E-45B1-B6B9-1EE0C95D74C5}" presName="Name0" presStyleCnt="0">
        <dgm:presLayoutVars>
          <dgm:animLvl val="lvl"/>
          <dgm:resizeHandles val="exact"/>
        </dgm:presLayoutVars>
      </dgm:prSet>
      <dgm:spPr/>
    </dgm:pt>
    <dgm:pt modelId="{252BB117-B995-BF4B-9930-0F6EDA436D91}" type="pres">
      <dgm:prSet presAssocID="{A4CF1E3D-7CCB-41E8-BEE7-C18DF7596842}" presName="compositeNode" presStyleCnt="0">
        <dgm:presLayoutVars>
          <dgm:bulletEnabled val="1"/>
        </dgm:presLayoutVars>
      </dgm:prSet>
      <dgm:spPr/>
    </dgm:pt>
    <dgm:pt modelId="{1A8C691A-7D29-C64E-B7F3-F2B37F3E686B}" type="pres">
      <dgm:prSet presAssocID="{A4CF1E3D-7CCB-41E8-BEE7-C18DF7596842}" presName="bgRect" presStyleLbl="bgAccFollowNode1" presStyleIdx="0" presStyleCnt="6"/>
      <dgm:spPr/>
    </dgm:pt>
    <dgm:pt modelId="{E25DAABB-EA05-AA4A-AC77-E6FA83776718}" type="pres">
      <dgm:prSet presAssocID="{DAA78ACD-A99F-4416-8481-33B2C07150C1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52596F1E-EECF-E248-9382-A67366CA2CB3}" type="pres">
      <dgm:prSet presAssocID="{A4CF1E3D-7CCB-41E8-BEE7-C18DF7596842}" presName="bottomLine" presStyleLbl="alignNode1" presStyleIdx="1" presStyleCnt="12">
        <dgm:presLayoutVars/>
      </dgm:prSet>
      <dgm:spPr/>
    </dgm:pt>
    <dgm:pt modelId="{12D86A2A-67E1-0542-9330-232EB35D3F8C}" type="pres">
      <dgm:prSet presAssocID="{A4CF1E3D-7CCB-41E8-BEE7-C18DF7596842}" presName="nodeText" presStyleLbl="bgAccFollowNode1" presStyleIdx="0" presStyleCnt="6">
        <dgm:presLayoutVars>
          <dgm:bulletEnabled val="1"/>
        </dgm:presLayoutVars>
      </dgm:prSet>
      <dgm:spPr/>
    </dgm:pt>
    <dgm:pt modelId="{931F5B01-17DC-174F-9705-691631A994E2}" type="pres">
      <dgm:prSet presAssocID="{DAA78ACD-A99F-4416-8481-33B2C07150C1}" presName="sibTrans" presStyleCnt="0"/>
      <dgm:spPr/>
    </dgm:pt>
    <dgm:pt modelId="{0F4AFCE2-7A77-AB40-8EBB-0F083622886E}" type="pres">
      <dgm:prSet presAssocID="{81F37447-EF63-2846-800F-57A00DBBED32}" presName="compositeNode" presStyleCnt="0">
        <dgm:presLayoutVars>
          <dgm:bulletEnabled val="1"/>
        </dgm:presLayoutVars>
      </dgm:prSet>
      <dgm:spPr/>
    </dgm:pt>
    <dgm:pt modelId="{548859D0-FA29-BF46-9A2A-E410D68C48AF}" type="pres">
      <dgm:prSet presAssocID="{81F37447-EF63-2846-800F-57A00DBBED32}" presName="bgRect" presStyleLbl="bgAccFollowNode1" presStyleIdx="1" presStyleCnt="6"/>
      <dgm:spPr/>
    </dgm:pt>
    <dgm:pt modelId="{7CEC2A79-8C4B-1340-AE28-401207394E83}" type="pres">
      <dgm:prSet presAssocID="{96E0A27C-4BED-3F4C-B545-48973B664CAB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5012BD1E-CD65-A247-8FC8-BB31D85B3730}" type="pres">
      <dgm:prSet presAssocID="{81F37447-EF63-2846-800F-57A00DBBED32}" presName="bottomLine" presStyleLbl="alignNode1" presStyleIdx="3" presStyleCnt="12">
        <dgm:presLayoutVars/>
      </dgm:prSet>
      <dgm:spPr/>
    </dgm:pt>
    <dgm:pt modelId="{E5DB4E3A-A8E8-7240-BEA4-CFF2AE581798}" type="pres">
      <dgm:prSet presAssocID="{81F37447-EF63-2846-800F-57A00DBBED32}" presName="nodeText" presStyleLbl="bgAccFollowNode1" presStyleIdx="1" presStyleCnt="6">
        <dgm:presLayoutVars>
          <dgm:bulletEnabled val="1"/>
        </dgm:presLayoutVars>
      </dgm:prSet>
      <dgm:spPr/>
    </dgm:pt>
    <dgm:pt modelId="{AE3968EB-2BB7-BB4E-AA66-3D9B67822C44}" type="pres">
      <dgm:prSet presAssocID="{96E0A27C-4BED-3F4C-B545-48973B664CAB}" presName="sibTrans" presStyleCnt="0"/>
      <dgm:spPr/>
    </dgm:pt>
    <dgm:pt modelId="{A4FEB084-74F9-4940-87F7-BB53F6F07EE7}" type="pres">
      <dgm:prSet presAssocID="{23EF31A5-E6F8-4BF0-A913-701C1554D66E}" presName="compositeNode" presStyleCnt="0">
        <dgm:presLayoutVars>
          <dgm:bulletEnabled val="1"/>
        </dgm:presLayoutVars>
      </dgm:prSet>
      <dgm:spPr/>
    </dgm:pt>
    <dgm:pt modelId="{742EFBD6-1872-784B-A064-C8D18FB07880}" type="pres">
      <dgm:prSet presAssocID="{23EF31A5-E6F8-4BF0-A913-701C1554D66E}" presName="bgRect" presStyleLbl="bgAccFollowNode1" presStyleIdx="2" presStyleCnt="6"/>
      <dgm:spPr/>
    </dgm:pt>
    <dgm:pt modelId="{90E38DC2-F7B1-2647-9509-CF1071F8EDB6}" type="pres">
      <dgm:prSet presAssocID="{0C4C1380-9E58-4F77-A182-2CEDA54A2EE2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49096D05-2C54-D740-8844-9BD9C18CA749}" type="pres">
      <dgm:prSet presAssocID="{23EF31A5-E6F8-4BF0-A913-701C1554D66E}" presName="bottomLine" presStyleLbl="alignNode1" presStyleIdx="5" presStyleCnt="12">
        <dgm:presLayoutVars/>
      </dgm:prSet>
      <dgm:spPr/>
    </dgm:pt>
    <dgm:pt modelId="{516829CF-6644-4A47-B5DE-AB8C2925E636}" type="pres">
      <dgm:prSet presAssocID="{23EF31A5-E6F8-4BF0-A913-701C1554D66E}" presName="nodeText" presStyleLbl="bgAccFollowNode1" presStyleIdx="2" presStyleCnt="6">
        <dgm:presLayoutVars>
          <dgm:bulletEnabled val="1"/>
        </dgm:presLayoutVars>
      </dgm:prSet>
      <dgm:spPr/>
    </dgm:pt>
    <dgm:pt modelId="{A9297A0E-08B3-A34C-BFD0-63F7B0FCC55B}" type="pres">
      <dgm:prSet presAssocID="{0C4C1380-9E58-4F77-A182-2CEDA54A2EE2}" presName="sibTrans" presStyleCnt="0"/>
      <dgm:spPr/>
    </dgm:pt>
    <dgm:pt modelId="{B4073FD0-28A8-8D49-92D2-B11C2AFAA0F7}" type="pres">
      <dgm:prSet presAssocID="{9BF4B670-BCEB-4BB6-BFDE-912106E53566}" presName="compositeNode" presStyleCnt="0">
        <dgm:presLayoutVars>
          <dgm:bulletEnabled val="1"/>
        </dgm:presLayoutVars>
      </dgm:prSet>
      <dgm:spPr/>
    </dgm:pt>
    <dgm:pt modelId="{210A0CE5-43B7-734D-B233-BA516C782B22}" type="pres">
      <dgm:prSet presAssocID="{9BF4B670-BCEB-4BB6-BFDE-912106E53566}" presName="bgRect" presStyleLbl="bgAccFollowNode1" presStyleIdx="3" presStyleCnt="6"/>
      <dgm:spPr/>
    </dgm:pt>
    <dgm:pt modelId="{4DE0462C-FF82-F940-A227-6148FEA42740}" type="pres">
      <dgm:prSet presAssocID="{0D6F57F4-A219-4B86-B946-CBB0B69C70CE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B8B5AEAC-C770-F742-92D7-53F0E91F3FD5}" type="pres">
      <dgm:prSet presAssocID="{9BF4B670-BCEB-4BB6-BFDE-912106E53566}" presName="bottomLine" presStyleLbl="alignNode1" presStyleIdx="7" presStyleCnt="12">
        <dgm:presLayoutVars/>
      </dgm:prSet>
      <dgm:spPr/>
    </dgm:pt>
    <dgm:pt modelId="{7DECDCB8-F514-2845-A8CE-84C111419EEB}" type="pres">
      <dgm:prSet presAssocID="{9BF4B670-BCEB-4BB6-BFDE-912106E53566}" presName="nodeText" presStyleLbl="bgAccFollowNode1" presStyleIdx="3" presStyleCnt="6">
        <dgm:presLayoutVars>
          <dgm:bulletEnabled val="1"/>
        </dgm:presLayoutVars>
      </dgm:prSet>
      <dgm:spPr/>
    </dgm:pt>
    <dgm:pt modelId="{28F98766-1938-E848-813B-0E92938B1C54}" type="pres">
      <dgm:prSet presAssocID="{0D6F57F4-A219-4B86-B946-CBB0B69C70CE}" presName="sibTrans" presStyleCnt="0"/>
      <dgm:spPr/>
    </dgm:pt>
    <dgm:pt modelId="{E3C5C7C5-7643-9E42-9FE6-5381C4A2A597}" type="pres">
      <dgm:prSet presAssocID="{B8C33299-ED84-084E-838B-F3D4439908A5}" presName="compositeNode" presStyleCnt="0">
        <dgm:presLayoutVars>
          <dgm:bulletEnabled val="1"/>
        </dgm:presLayoutVars>
      </dgm:prSet>
      <dgm:spPr/>
    </dgm:pt>
    <dgm:pt modelId="{5415C0D1-6226-0B48-AF9D-42DFB2D8AC08}" type="pres">
      <dgm:prSet presAssocID="{B8C33299-ED84-084E-838B-F3D4439908A5}" presName="bgRect" presStyleLbl="bgAccFollowNode1" presStyleIdx="4" presStyleCnt="6"/>
      <dgm:spPr/>
    </dgm:pt>
    <dgm:pt modelId="{3566F4A0-3692-9342-AA93-AC46170FD3A0}" type="pres">
      <dgm:prSet presAssocID="{5999312F-E117-3347-B657-3B95B2C1FD28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7B2E59ED-4EA5-3C47-A125-878CD72471C9}" type="pres">
      <dgm:prSet presAssocID="{B8C33299-ED84-084E-838B-F3D4439908A5}" presName="bottomLine" presStyleLbl="alignNode1" presStyleIdx="9" presStyleCnt="12">
        <dgm:presLayoutVars/>
      </dgm:prSet>
      <dgm:spPr/>
    </dgm:pt>
    <dgm:pt modelId="{E0BF13C6-AEBD-3C4F-8441-C963463D916A}" type="pres">
      <dgm:prSet presAssocID="{B8C33299-ED84-084E-838B-F3D4439908A5}" presName="nodeText" presStyleLbl="bgAccFollowNode1" presStyleIdx="4" presStyleCnt="6">
        <dgm:presLayoutVars>
          <dgm:bulletEnabled val="1"/>
        </dgm:presLayoutVars>
      </dgm:prSet>
      <dgm:spPr/>
    </dgm:pt>
    <dgm:pt modelId="{48B19BE6-602C-7640-A5A1-26C55B2AEFCC}" type="pres">
      <dgm:prSet presAssocID="{5999312F-E117-3347-B657-3B95B2C1FD28}" presName="sibTrans" presStyleCnt="0"/>
      <dgm:spPr/>
    </dgm:pt>
    <dgm:pt modelId="{3E3E4893-6314-BA46-A3A5-BCA1674DDDB2}" type="pres">
      <dgm:prSet presAssocID="{2224A6A0-056D-EC4D-A799-EF236DB2DDAC}" presName="compositeNode" presStyleCnt="0">
        <dgm:presLayoutVars>
          <dgm:bulletEnabled val="1"/>
        </dgm:presLayoutVars>
      </dgm:prSet>
      <dgm:spPr/>
    </dgm:pt>
    <dgm:pt modelId="{D777EE1B-9C70-1A47-AE3F-6EC3C2EBFD27}" type="pres">
      <dgm:prSet presAssocID="{2224A6A0-056D-EC4D-A799-EF236DB2DDAC}" presName="bgRect" presStyleLbl="bgAccFollowNode1" presStyleIdx="5" presStyleCnt="6"/>
      <dgm:spPr/>
    </dgm:pt>
    <dgm:pt modelId="{F9ED05DA-7E21-254F-8A2E-629015652F23}" type="pres">
      <dgm:prSet presAssocID="{F84FF2E3-884F-1F4D-845F-89D1AFB7185C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AF4196FA-A2D2-964A-A128-11BC7E705328}" type="pres">
      <dgm:prSet presAssocID="{2224A6A0-056D-EC4D-A799-EF236DB2DDAC}" presName="bottomLine" presStyleLbl="alignNode1" presStyleIdx="11" presStyleCnt="12">
        <dgm:presLayoutVars/>
      </dgm:prSet>
      <dgm:spPr/>
    </dgm:pt>
    <dgm:pt modelId="{12098E75-87B2-044D-885D-F123E7AEE065}" type="pres">
      <dgm:prSet presAssocID="{2224A6A0-056D-EC4D-A799-EF236DB2DDAC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F2B1160E-F8C1-D044-8E8B-54467FC31FEE}" type="presOf" srcId="{81F37447-EF63-2846-800F-57A00DBBED32}" destId="{548859D0-FA29-BF46-9A2A-E410D68C48AF}" srcOrd="0" destOrd="0" presId="urn:microsoft.com/office/officeart/2016/7/layout/BasicLinearProcessNumbered"/>
    <dgm:cxn modelId="{D46D7D0F-BF5A-2E40-A9EE-9EC1AAA75C8E}" type="presOf" srcId="{B8C33299-ED84-084E-838B-F3D4439908A5}" destId="{5415C0D1-6226-0B48-AF9D-42DFB2D8AC08}" srcOrd="0" destOrd="0" presId="urn:microsoft.com/office/officeart/2016/7/layout/BasicLinearProcessNumbered"/>
    <dgm:cxn modelId="{327FEF13-A8C9-C94C-B024-515C75E002E5}" type="presOf" srcId="{5999312F-E117-3347-B657-3B95B2C1FD28}" destId="{3566F4A0-3692-9342-AA93-AC46170FD3A0}" srcOrd="0" destOrd="0" presId="urn:microsoft.com/office/officeart/2016/7/layout/BasicLinearProcessNumbered"/>
    <dgm:cxn modelId="{EF38D128-EEB5-F844-B432-525AA8B6E77F}" type="presOf" srcId="{81F37447-EF63-2846-800F-57A00DBBED32}" destId="{E5DB4E3A-A8E8-7240-BEA4-CFF2AE581798}" srcOrd="1" destOrd="0" presId="urn:microsoft.com/office/officeart/2016/7/layout/BasicLinearProcessNumbered"/>
    <dgm:cxn modelId="{D000282E-7A8A-2746-ABFF-15183E7A5003}" srcId="{1F161EE8-405E-45B1-B6B9-1EE0C95D74C5}" destId="{B8C33299-ED84-084E-838B-F3D4439908A5}" srcOrd="4" destOrd="0" parTransId="{5861D51F-294F-C447-BBDD-A9F0A949EA5A}" sibTransId="{5999312F-E117-3347-B657-3B95B2C1FD28}"/>
    <dgm:cxn modelId="{65FE4337-677D-8844-9D13-E1B8C86AE75E}" type="presOf" srcId="{23EF31A5-E6F8-4BF0-A913-701C1554D66E}" destId="{516829CF-6644-4A47-B5DE-AB8C2925E636}" srcOrd="1" destOrd="0" presId="urn:microsoft.com/office/officeart/2016/7/layout/BasicLinearProcessNumbered"/>
    <dgm:cxn modelId="{C3759F39-DC86-1845-B532-1A111FA85E06}" type="presOf" srcId="{1F161EE8-405E-45B1-B6B9-1EE0C95D74C5}" destId="{593BE668-85FF-7546-9091-EF798722A4C3}" srcOrd="0" destOrd="0" presId="urn:microsoft.com/office/officeart/2016/7/layout/BasicLinearProcessNumbered"/>
    <dgm:cxn modelId="{483A7A54-8D0B-744A-B1CD-D2164716AB17}" type="presOf" srcId="{9BF4B670-BCEB-4BB6-BFDE-912106E53566}" destId="{210A0CE5-43B7-734D-B233-BA516C782B22}" srcOrd="0" destOrd="0" presId="urn:microsoft.com/office/officeart/2016/7/layout/BasicLinearProcessNumbered"/>
    <dgm:cxn modelId="{331FA757-9C70-9E4B-9E82-2630C5AE39D7}" type="presOf" srcId="{A4CF1E3D-7CCB-41E8-BEE7-C18DF7596842}" destId="{1A8C691A-7D29-C64E-B7F3-F2B37F3E686B}" srcOrd="0" destOrd="0" presId="urn:microsoft.com/office/officeart/2016/7/layout/BasicLinearProcessNumbered"/>
    <dgm:cxn modelId="{FFD1EF58-B35A-A54A-A62A-2EBF7DAF8D02}" type="presOf" srcId="{2224A6A0-056D-EC4D-A799-EF236DB2DDAC}" destId="{D777EE1B-9C70-1A47-AE3F-6EC3C2EBFD27}" srcOrd="0" destOrd="0" presId="urn:microsoft.com/office/officeart/2016/7/layout/BasicLinearProcessNumbered"/>
    <dgm:cxn modelId="{2D452D63-B9F3-A542-B6F3-10EA1E898BCB}" type="presOf" srcId="{A4CF1E3D-7CCB-41E8-BEE7-C18DF7596842}" destId="{12D86A2A-67E1-0542-9330-232EB35D3F8C}" srcOrd="1" destOrd="0" presId="urn:microsoft.com/office/officeart/2016/7/layout/BasicLinearProcessNumbered"/>
    <dgm:cxn modelId="{B02B3872-D08D-7A47-9DE0-A9D26B207F65}" type="presOf" srcId="{0C4C1380-9E58-4F77-A182-2CEDA54A2EE2}" destId="{90E38DC2-F7B1-2647-9509-CF1071F8EDB6}" srcOrd="0" destOrd="0" presId="urn:microsoft.com/office/officeart/2016/7/layout/BasicLinearProcessNumbered"/>
    <dgm:cxn modelId="{26A50D75-90CC-5544-BB40-8CDA515DF3DA}" type="presOf" srcId="{F84FF2E3-884F-1F4D-845F-89D1AFB7185C}" destId="{F9ED05DA-7E21-254F-8A2E-629015652F23}" srcOrd="0" destOrd="0" presId="urn:microsoft.com/office/officeart/2016/7/layout/BasicLinearProcessNumbered"/>
    <dgm:cxn modelId="{2624887C-ABB7-1948-A3FC-5FF4F9456D91}" type="presOf" srcId="{96E0A27C-4BED-3F4C-B545-48973B664CAB}" destId="{7CEC2A79-8C4B-1340-AE28-401207394E83}" srcOrd="0" destOrd="0" presId="urn:microsoft.com/office/officeart/2016/7/layout/BasicLinearProcessNumbered"/>
    <dgm:cxn modelId="{1B2ED393-3B80-BE46-BC34-0C13C8D882C9}" type="presOf" srcId="{0D6F57F4-A219-4B86-B946-CBB0B69C70CE}" destId="{4DE0462C-FF82-F940-A227-6148FEA42740}" srcOrd="0" destOrd="0" presId="urn:microsoft.com/office/officeart/2016/7/layout/BasicLinearProcessNumbered"/>
    <dgm:cxn modelId="{9EF328A1-DC90-4A50-8553-0B9A66E3A7E6}" srcId="{1F161EE8-405E-45B1-B6B9-1EE0C95D74C5}" destId="{23EF31A5-E6F8-4BF0-A913-701C1554D66E}" srcOrd="2" destOrd="0" parTransId="{A9067EB5-DFDC-471A-A5F7-F0E60DDDA60B}" sibTransId="{0C4C1380-9E58-4F77-A182-2CEDA54A2EE2}"/>
    <dgm:cxn modelId="{E3149DBA-8B8C-A649-A24E-8E9C7BA89BC6}" type="presOf" srcId="{B8C33299-ED84-084E-838B-F3D4439908A5}" destId="{E0BF13C6-AEBD-3C4F-8441-C963463D916A}" srcOrd="1" destOrd="0" presId="urn:microsoft.com/office/officeart/2016/7/layout/BasicLinearProcessNumbered"/>
    <dgm:cxn modelId="{F3E787BB-6DCE-EF4E-B59F-96C5AF2BD3E8}" type="presOf" srcId="{DAA78ACD-A99F-4416-8481-33B2C07150C1}" destId="{E25DAABB-EA05-AA4A-AC77-E6FA83776718}" srcOrd="0" destOrd="0" presId="urn:microsoft.com/office/officeart/2016/7/layout/BasicLinearProcessNumbered"/>
    <dgm:cxn modelId="{8C7724C5-35C6-1748-AB91-F624B2FBD923}" srcId="{1F161EE8-405E-45B1-B6B9-1EE0C95D74C5}" destId="{81F37447-EF63-2846-800F-57A00DBBED32}" srcOrd="1" destOrd="0" parTransId="{13A5C8C4-5BED-364C-8CDE-393DE16228CF}" sibTransId="{96E0A27C-4BED-3F4C-B545-48973B664CAB}"/>
    <dgm:cxn modelId="{E02F91CA-D0C9-4525-A4D0-7033877E8846}" srcId="{1F161EE8-405E-45B1-B6B9-1EE0C95D74C5}" destId="{9BF4B670-BCEB-4BB6-BFDE-912106E53566}" srcOrd="3" destOrd="0" parTransId="{7C613FA7-7410-481A-B959-393C0F53655F}" sibTransId="{0D6F57F4-A219-4B86-B946-CBB0B69C70CE}"/>
    <dgm:cxn modelId="{67C313CD-D544-5C48-B9D7-0448BC11AF75}" type="presOf" srcId="{23EF31A5-E6F8-4BF0-A913-701C1554D66E}" destId="{742EFBD6-1872-784B-A064-C8D18FB07880}" srcOrd="0" destOrd="0" presId="urn:microsoft.com/office/officeart/2016/7/layout/BasicLinearProcessNumbered"/>
    <dgm:cxn modelId="{18B41ED3-3B11-4540-8845-2552D2E3C2FA}" type="presOf" srcId="{9BF4B670-BCEB-4BB6-BFDE-912106E53566}" destId="{7DECDCB8-F514-2845-A8CE-84C111419EEB}" srcOrd="1" destOrd="0" presId="urn:microsoft.com/office/officeart/2016/7/layout/BasicLinearProcessNumbered"/>
    <dgm:cxn modelId="{07AAACE7-193E-494A-AB3C-88E991B990B1}" type="presOf" srcId="{2224A6A0-056D-EC4D-A799-EF236DB2DDAC}" destId="{12098E75-87B2-044D-885D-F123E7AEE065}" srcOrd="1" destOrd="0" presId="urn:microsoft.com/office/officeart/2016/7/layout/BasicLinearProcessNumbered"/>
    <dgm:cxn modelId="{915E88F8-D721-CA4D-8C7C-C6D6E9A2638E}" srcId="{1F161EE8-405E-45B1-B6B9-1EE0C95D74C5}" destId="{2224A6A0-056D-EC4D-A799-EF236DB2DDAC}" srcOrd="5" destOrd="0" parTransId="{8A17A5A7-C949-1544-83AD-19D6F6BDEC80}" sibTransId="{F84FF2E3-884F-1F4D-845F-89D1AFB7185C}"/>
    <dgm:cxn modelId="{77C58CFE-ECD4-4127-8278-96616CAD431E}" srcId="{1F161EE8-405E-45B1-B6B9-1EE0C95D74C5}" destId="{A4CF1E3D-7CCB-41E8-BEE7-C18DF7596842}" srcOrd="0" destOrd="0" parTransId="{B0F80E5A-00C5-4630-97F8-807568894EE2}" sibTransId="{DAA78ACD-A99F-4416-8481-33B2C07150C1}"/>
    <dgm:cxn modelId="{6E8F81D0-67F4-5240-921B-0DB6D55A3D6D}" type="presParOf" srcId="{593BE668-85FF-7546-9091-EF798722A4C3}" destId="{252BB117-B995-BF4B-9930-0F6EDA436D91}" srcOrd="0" destOrd="0" presId="urn:microsoft.com/office/officeart/2016/7/layout/BasicLinearProcessNumbered"/>
    <dgm:cxn modelId="{998C21B2-66DE-394B-B45F-64973F3088F1}" type="presParOf" srcId="{252BB117-B995-BF4B-9930-0F6EDA436D91}" destId="{1A8C691A-7D29-C64E-B7F3-F2B37F3E686B}" srcOrd="0" destOrd="0" presId="urn:microsoft.com/office/officeart/2016/7/layout/BasicLinearProcessNumbered"/>
    <dgm:cxn modelId="{4A5B9E5A-73CA-3042-9841-B8330680BE24}" type="presParOf" srcId="{252BB117-B995-BF4B-9930-0F6EDA436D91}" destId="{E25DAABB-EA05-AA4A-AC77-E6FA83776718}" srcOrd="1" destOrd="0" presId="urn:microsoft.com/office/officeart/2016/7/layout/BasicLinearProcessNumbered"/>
    <dgm:cxn modelId="{170AB21B-0C68-044C-BD29-BE339B5F142F}" type="presParOf" srcId="{252BB117-B995-BF4B-9930-0F6EDA436D91}" destId="{52596F1E-EECF-E248-9382-A67366CA2CB3}" srcOrd="2" destOrd="0" presId="urn:microsoft.com/office/officeart/2016/7/layout/BasicLinearProcessNumbered"/>
    <dgm:cxn modelId="{E1E12A7D-C589-F843-A6FD-F5A87F736EB9}" type="presParOf" srcId="{252BB117-B995-BF4B-9930-0F6EDA436D91}" destId="{12D86A2A-67E1-0542-9330-232EB35D3F8C}" srcOrd="3" destOrd="0" presId="urn:microsoft.com/office/officeart/2016/7/layout/BasicLinearProcessNumbered"/>
    <dgm:cxn modelId="{E042B732-4276-6046-912B-F9551B83DD08}" type="presParOf" srcId="{593BE668-85FF-7546-9091-EF798722A4C3}" destId="{931F5B01-17DC-174F-9705-691631A994E2}" srcOrd="1" destOrd="0" presId="urn:microsoft.com/office/officeart/2016/7/layout/BasicLinearProcessNumbered"/>
    <dgm:cxn modelId="{B4695E56-9399-274C-8966-D2CCB751E050}" type="presParOf" srcId="{593BE668-85FF-7546-9091-EF798722A4C3}" destId="{0F4AFCE2-7A77-AB40-8EBB-0F083622886E}" srcOrd="2" destOrd="0" presId="urn:microsoft.com/office/officeart/2016/7/layout/BasicLinearProcessNumbered"/>
    <dgm:cxn modelId="{C6310658-DB40-1544-97F1-E9D0E2E00B2C}" type="presParOf" srcId="{0F4AFCE2-7A77-AB40-8EBB-0F083622886E}" destId="{548859D0-FA29-BF46-9A2A-E410D68C48AF}" srcOrd="0" destOrd="0" presId="urn:microsoft.com/office/officeart/2016/7/layout/BasicLinearProcessNumbered"/>
    <dgm:cxn modelId="{8677F552-D704-CC4D-88DF-499B34543CC3}" type="presParOf" srcId="{0F4AFCE2-7A77-AB40-8EBB-0F083622886E}" destId="{7CEC2A79-8C4B-1340-AE28-401207394E83}" srcOrd="1" destOrd="0" presId="urn:microsoft.com/office/officeart/2016/7/layout/BasicLinearProcessNumbered"/>
    <dgm:cxn modelId="{ED021EE6-7C94-3D42-812E-DF51B9A118C3}" type="presParOf" srcId="{0F4AFCE2-7A77-AB40-8EBB-0F083622886E}" destId="{5012BD1E-CD65-A247-8FC8-BB31D85B3730}" srcOrd="2" destOrd="0" presId="urn:microsoft.com/office/officeart/2016/7/layout/BasicLinearProcessNumbered"/>
    <dgm:cxn modelId="{E26EE780-F59D-0945-926E-65E27DC2761C}" type="presParOf" srcId="{0F4AFCE2-7A77-AB40-8EBB-0F083622886E}" destId="{E5DB4E3A-A8E8-7240-BEA4-CFF2AE581798}" srcOrd="3" destOrd="0" presId="urn:microsoft.com/office/officeart/2016/7/layout/BasicLinearProcessNumbered"/>
    <dgm:cxn modelId="{713573B2-CE09-A44D-B6F2-C8ADEF594701}" type="presParOf" srcId="{593BE668-85FF-7546-9091-EF798722A4C3}" destId="{AE3968EB-2BB7-BB4E-AA66-3D9B67822C44}" srcOrd="3" destOrd="0" presId="urn:microsoft.com/office/officeart/2016/7/layout/BasicLinearProcessNumbered"/>
    <dgm:cxn modelId="{5E56E807-2030-4A4B-B467-5208C975CA0A}" type="presParOf" srcId="{593BE668-85FF-7546-9091-EF798722A4C3}" destId="{A4FEB084-74F9-4940-87F7-BB53F6F07EE7}" srcOrd="4" destOrd="0" presId="urn:microsoft.com/office/officeart/2016/7/layout/BasicLinearProcessNumbered"/>
    <dgm:cxn modelId="{DF61B98D-CA1C-484E-9CB9-C39B5715749A}" type="presParOf" srcId="{A4FEB084-74F9-4940-87F7-BB53F6F07EE7}" destId="{742EFBD6-1872-784B-A064-C8D18FB07880}" srcOrd="0" destOrd="0" presId="urn:microsoft.com/office/officeart/2016/7/layout/BasicLinearProcessNumbered"/>
    <dgm:cxn modelId="{87531A94-4AA4-F14E-8D87-DB6B96F54FF8}" type="presParOf" srcId="{A4FEB084-74F9-4940-87F7-BB53F6F07EE7}" destId="{90E38DC2-F7B1-2647-9509-CF1071F8EDB6}" srcOrd="1" destOrd="0" presId="urn:microsoft.com/office/officeart/2016/7/layout/BasicLinearProcessNumbered"/>
    <dgm:cxn modelId="{11B2E2C6-92C6-B549-B63A-7F35D516A7D5}" type="presParOf" srcId="{A4FEB084-74F9-4940-87F7-BB53F6F07EE7}" destId="{49096D05-2C54-D740-8844-9BD9C18CA749}" srcOrd="2" destOrd="0" presId="urn:microsoft.com/office/officeart/2016/7/layout/BasicLinearProcessNumbered"/>
    <dgm:cxn modelId="{E59C722E-9A6A-8D4D-AC38-B4B60EE35DED}" type="presParOf" srcId="{A4FEB084-74F9-4940-87F7-BB53F6F07EE7}" destId="{516829CF-6644-4A47-B5DE-AB8C2925E636}" srcOrd="3" destOrd="0" presId="urn:microsoft.com/office/officeart/2016/7/layout/BasicLinearProcessNumbered"/>
    <dgm:cxn modelId="{C03E71B4-AAEB-6E4A-8E2D-DF2228E96BE9}" type="presParOf" srcId="{593BE668-85FF-7546-9091-EF798722A4C3}" destId="{A9297A0E-08B3-A34C-BFD0-63F7B0FCC55B}" srcOrd="5" destOrd="0" presId="urn:microsoft.com/office/officeart/2016/7/layout/BasicLinearProcessNumbered"/>
    <dgm:cxn modelId="{6A06A021-BEBE-1741-BAAF-9A9B5A7CFDD1}" type="presParOf" srcId="{593BE668-85FF-7546-9091-EF798722A4C3}" destId="{B4073FD0-28A8-8D49-92D2-B11C2AFAA0F7}" srcOrd="6" destOrd="0" presId="urn:microsoft.com/office/officeart/2016/7/layout/BasicLinearProcessNumbered"/>
    <dgm:cxn modelId="{2DA47206-F202-DD47-9D6C-A24DD7A6D4CD}" type="presParOf" srcId="{B4073FD0-28A8-8D49-92D2-B11C2AFAA0F7}" destId="{210A0CE5-43B7-734D-B233-BA516C782B22}" srcOrd="0" destOrd="0" presId="urn:microsoft.com/office/officeart/2016/7/layout/BasicLinearProcessNumbered"/>
    <dgm:cxn modelId="{0CAF59FA-9110-F448-9C2B-4C457147EBB6}" type="presParOf" srcId="{B4073FD0-28A8-8D49-92D2-B11C2AFAA0F7}" destId="{4DE0462C-FF82-F940-A227-6148FEA42740}" srcOrd="1" destOrd="0" presId="urn:microsoft.com/office/officeart/2016/7/layout/BasicLinearProcessNumbered"/>
    <dgm:cxn modelId="{C1BC28F5-8EAA-EC4D-AB7E-72CCF2D0A510}" type="presParOf" srcId="{B4073FD0-28A8-8D49-92D2-B11C2AFAA0F7}" destId="{B8B5AEAC-C770-F742-92D7-53F0E91F3FD5}" srcOrd="2" destOrd="0" presId="urn:microsoft.com/office/officeart/2016/7/layout/BasicLinearProcessNumbered"/>
    <dgm:cxn modelId="{C74CE962-C53A-E449-90C5-A8DC76B472DD}" type="presParOf" srcId="{B4073FD0-28A8-8D49-92D2-B11C2AFAA0F7}" destId="{7DECDCB8-F514-2845-A8CE-84C111419EEB}" srcOrd="3" destOrd="0" presId="urn:microsoft.com/office/officeart/2016/7/layout/BasicLinearProcessNumbered"/>
    <dgm:cxn modelId="{0F613AF1-A676-2148-A11F-704A7AB56EA5}" type="presParOf" srcId="{593BE668-85FF-7546-9091-EF798722A4C3}" destId="{28F98766-1938-E848-813B-0E92938B1C54}" srcOrd="7" destOrd="0" presId="urn:microsoft.com/office/officeart/2016/7/layout/BasicLinearProcessNumbered"/>
    <dgm:cxn modelId="{DCEDA9A5-8298-BD43-87DC-D5541F663BA4}" type="presParOf" srcId="{593BE668-85FF-7546-9091-EF798722A4C3}" destId="{E3C5C7C5-7643-9E42-9FE6-5381C4A2A597}" srcOrd="8" destOrd="0" presId="urn:microsoft.com/office/officeart/2016/7/layout/BasicLinearProcessNumbered"/>
    <dgm:cxn modelId="{672D0303-4E25-594A-9730-30F01138EF5D}" type="presParOf" srcId="{E3C5C7C5-7643-9E42-9FE6-5381C4A2A597}" destId="{5415C0D1-6226-0B48-AF9D-42DFB2D8AC08}" srcOrd="0" destOrd="0" presId="urn:microsoft.com/office/officeart/2016/7/layout/BasicLinearProcessNumbered"/>
    <dgm:cxn modelId="{850BAAD3-885F-B345-BB3A-E81FCEE768C4}" type="presParOf" srcId="{E3C5C7C5-7643-9E42-9FE6-5381C4A2A597}" destId="{3566F4A0-3692-9342-AA93-AC46170FD3A0}" srcOrd="1" destOrd="0" presId="urn:microsoft.com/office/officeart/2016/7/layout/BasicLinearProcessNumbered"/>
    <dgm:cxn modelId="{B529F980-1149-C44C-BC29-14C18C0FBEC9}" type="presParOf" srcId="{E3C5C7C5-7643-9E42-9FE6-5381C4A2A597}" destId="{7B2E59ED-4EA5-3C47-A125-878CD72471C9}" srcOrd="2" destOrd="0" presId="urn:microsoft.com/office/officeart/2016/7/layout/BasicLinearProcessNumbered"/>
    <dgm:cxn modelId="{4776AFFD-F9E6-494D-BF1F-78602B0878D0}" type="presParOf" srcId="{E3C5C7C5-7643-9E42-9FE6-5381C4A2A597}" destId="{E0BF13C6-AEBD-3C4F-8441-C963463D916A}" srcOrd="3" destOrd="0" presId="urn:microsoft.com/office/officeart/2016/7/layout/BasicLinearProcessNumbered"/>
    <dgm:cxn modelId="{A863DADE-D227-7C48-804E-125C27BE27A7}" type="presParOf" srcId="{593BE668-85FF-7546-9091-EF798722A4C3}" destId="{48B19BE6-602C-7640-A5A1-26C55B2AEFCC}" srcOrd="9" destOrd="0" presId="urn:microsoft.com/office/officeart/2016/7/layout/BasicLinearProcessNumbered"/>
    <dgm:cxn modelId="{E2B8D991-3762-524B-81CA-882E80B95F34}" type="presParOf" srcId="{593BE668-85FF-7546-9091-EF798722A4C3}" destId="{3E3E4893-6314-BA46-A3A5-BCA1674DDDB2}" srcOrd="10" destOrd="0" presId="urn:microsoft.com/office/officeart/2016/7/layout/BasicLinearProcessNumbered"/>
    <dgm:cxn modelId="{81379EC2-7C7F-D749-B1E9-CD8B986B2ABF}" type="presParOf" srcId="{3E3E4893-6314-BA46-A3A5-BCA1674DDDB2}" destId="{D777EE1B-9C70-1A47-AE3F-6EC3C2EBFD27}" srcOrd="0" destOrd="0" presId="urn:microsoft.com/office/officeart/2016/7/layout/BasicLinearProcessNumbered"/>
    <dgm:cxn modelId="{B7CD642E-FA25-1448-A88F-A4F7459CE7DA}" type="presParOf" srcId="{3E3E4893-6314-BA46-A3A5-BCA1674DDDB2}" destId="{F9ED05DA-7E21-254F-8A2E-629015652F23}" srcOrd="1" destOrd="0" presId="urn:microsoft.com/office/officeart/2016/7/layout/BasicLinearProcessNumbered"/>
    <dgm:cxn modelId="{FF3D9057-782E-A449-9689-A9680B49B6AB}" type="presParOf" srcId="{3E3E4893-6314-BA46-A3A5-BCA1674DDDB2}" destId="{AF4196FA-A2D2-964A-A128-11BC7E705328}" srcOrd="2" destOrd="0" presId="urn:microsoft.com/office/officeart/2016/7/layout/BasicLinearProcessNumbered"/>
    <dgm:cxn modelId="{3C2FD6C2-16FC-5C4F-A936-169AAC30CD1A}" type="presParOf" srcId="{3E3E4893-6314-BA46-A3A5-BCA1674DDDB2}" destId="{12098E75-87B2-044D-885D-F123E7AEE0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22846-B118-4885-8499-4B7A45CCEFDD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C1005-6B6C-4589-BCEC-F2B1F91E4981}">
      <dgm:prSet/>
      <dgm:spPr/>
      <dgm:t>
        <a:bodyPr/>
        <a:lstStyle/>
        <a:p>
          <a:r>
            <a:rPr lang="en-US" baseline="0" dirty="0"/>
            <a:t>Lightweight ~33kb</a:t>
          </a:r>
          <a:endParaRPr lang="en-US" dirty="0"/>
        </a:p>
      </dgm:t>
    </dgm:pt>
    <dgm:pt modelId="{EA0B1233-6B57-4757-BF37-4B14E95047D3}" type="parTrans" cxnId="{B6AE23C7-F2AC-49BA-8203-A9AE9262EE61}">
      <dgm:prSet/>
      <dgm:spPr/>
      <dgm:t>
        <a:bodyPr/>
        <a:lstStyle/>
        <a:p>
          <a:endParaRPr lang="en-US"/>
        </a:p>
      </dgm:t>
    </dgm:pt>
    <dgm:pt modelId="{FDC6E8DD-683A-4FB1-82BA-4AE3DDA622CE}" type="sibTrans" cxnId="{B6AE23C7-F2AC-49BA-8203-A9AE9262EE61}">
      <dgm:prSet/>
      <dgm:spPr/>
      <dgm:t>
        <a:bodyPr/>
        <a:lstStyle/>
        <a:p>
          <a:endParaRPr lang="en-US"/>
        </a:p>
      </dgm:t>
    </dgm:pt>
    <dgm:pt modelId="{FE330A2D-9E54-4037-8DC9-B5E2E58FCD3C}">
      <dgm:prSet/>
      <dgm:spPr/>
      <dgm:t>
        <a:bodyPr/>
        <a:lstStyle/>
        <a:p>
          <a:r>
            <a:rPr lang="en-US" baseline="0" dirty="0"/>
            <a:t>Responsive</a:t>
          </a:r>
          <a:endParaRPr lang="en-US" dirty="0"/>
        </a:p>
      </dgm:t>
    </dgm:pt>
    <dgm:pt modelId="{65B5EF10-495E-4FF2-8B06-CBAD4EF88CF0}" type="parTrans" cxnId="{11D4F57E-8421-4406-B054-0625E65E32CC}">
      <dgm:prSet/>
      <dgm:spPr/>
      <dgm:t>
        <a:bodyPr/>
        <a:lstStyle/>
        <a:p>
          <a:endParaRPr lang="en-US"/>
        </a:p>
      </dgm:t>
    </dgm:pt>
    <dgm:pt modelId="{7AA12D33-F445-4E6C-86C5-B18CF9C6A7E5}" type="sibTrans" cxnId="{11D4F57E-8421-4406-B054-0625E65E32CC}">
      <dgm:prSet/>
      <dgm:spPr/>
      <dgm:t>
        <a:bodyPr/>
        <a:lstStyle/>
        <a:p>
          <a:endParaRPr lang="en-US"/>
        </a:p>
      </dgm:t>
    </dgm:pt>
    <dgm:pt modelId="{E8AE7EC8-2BA7-4BB4-87AC-7A869567A704}">
      <dgm:prSet/>
      <dgm:spPr/>
      <dgm:t>
        <a:bodyPr/>
        <a:lstStyle/>
        <a:p>
          <a:r>
            <a:rPr lang="en-US" baseline="0" dirty="0"/>
            <a:t>Customizable theme w/ build tools</a:t>
          </a:r>
          <a:endParaRPr lang="en-US" dirty="0"/>
        </a:p>
      </dgm:t>
    </dgm:pt>
    <dgm:pt modelId="{61570B48-A86C-4775-B2A5-FD79681EDAEA}" type="parTrans" cxnId="{022E6A3D-8609-4B3A-B032-623D2FE1049A}">
      <dgm:prSet/>
      <dgm:spPr/>
      <dgm:t>
        <a:bodyPr/>
        <a:lstStyle/>
        <a:p>
          <a:endParaRPr lang="en-US"/>
        </a:p>
      </dgm:t>
    </dgm:pt>
    <dgm:pt modelId="{C73ABB1A-1F01-4BC8-934D-7BC2FAE01A88}" type="sibTrans" cxnId="{022E6A3D-8609-4B3A-B032-623D2FE1049A}">
      <dgm:prSet/>
      <dgm:spPr/>
      <dgm:t>
        <a:bodyPr/>
        <a:lstStyle/>
        <a:p>
          <a:endParaRPr lang="en-US"/>
        </a:p>
      </dgm:t>
    </dgm:pt>
    <dgm:pt modelId="{26B58093-D1C7-4F94-9672-C3ACF5A8B72E}">
      <dgm:prSet/>
      <dgm:spPr/>
      <dgm:t>
        <a:bodyPr/>
        <a:lstStyle/>
        <a:p>
          <a:r>
            <a:rPr lang="en-US" baseline="0" dirty="0"/>
            <a:t>51 Elements</a:t>
          </a:r>
          <a:endParaRPr lang="en-US" dirty="0"/>
        </a:p>
      </dgm:t>
    </dgm:pt>
    <dgm:pt modelId="{53780788-C093-49C2-BCF4-F926566DEE84}" type="parTrans" cxnId="{185AB958-F459-4BFD-8E77-88BAEAD204CC}">
      <dgm:prSet/>
      <dgm:spPr/>
      <dgm:t>
        <a:bodyPr/>
        <a:lstStyle/>
        <a:p>
          <a:endParaRPr lang="en-US"/>
        </a:p>
      </dgm:t>
    </dgm:pt>
    <dgm:pt modelId="{9E01E948-9DE7-4E67-8F8C-90A527D9DF7E}" type="sibTrans" cxnId="{185AB958-F459-4BFD-8E77-88BAEAD204CC}">
      <dgm:prSet/>
      <dgm:spPr/>
      <dgm:t>
        <a:bodyPr/>
        <a:lstStyle/>
        <a:p>
          <a:endParaRPr lang="en-US"/>
        </a:p>
      </dgm:t>
    </dgm:pt>
    <dgm:pt modelId="{86402036-186E-48FE-B4A8-AE8984AE332E}">
      <dgm:prSet/>
      <dgm:spPr/>
      <dgm:t>
        <a:bodyPr/>
        <a:lstStyle/>
        <a:p>
          <a:r>
            <a:rPr lang="en-US" baseline="0" dirty="0"/>
            <a:t>Built-in animations</a:t>
          </a:r>
          <a:endParaRPr lang="en-US" dirty="0"/>
        </a:p>
      </dgm:t>
    </dgm:pt>
    <dgm:pt modelId="{1805B02A-B3E6-4A23-A518-94ED7DE0CE37}" type="parTrans" cxnId="{BC517AE0-F9C0-462A-9413-DEB7ACA94A5E}">
      <dgm:prSet/>
      <dgm:spPr/>
      <dgm:t>
        <a:bodyPr/>
        <a:lstStyle/>
        <a:p>
          <a:endParaRPr lang="en-US"/>
        </a:p>
      </dgm:t>
    </dgm:pt>
    <dgm:pt modelId="{11EBFB76-A7B2-4EE4-AA62-421FB699445C}" type="sibTrans" cxnId="{BC517AE0-F9C0-462A-9413-DEB7ACA94A5E}">
      <dgm:prSet/>
      <dgm:spPr/>
      <dgm:t>
        <a:bodyPr/>
        <a:lstStyle/>
        <a:p>
          <a:endParaRPr lang="en-US"/>
        </a:p>
      </dgm:t>
    </dgm:pt>
    <dgm:pt modelId="{69BBE040-C413-471E-A3C9-DA73240ED8B2}">
      <dgm:prSet/>
      <dgm:spPr/>
      <dgm:t>
        <a:bodyPr/>
        <a:lstStyle/>
        <a:p>
          <a:r>
            <a:rPr lang="en-US" baseline="0" dirty="0"/>
            <a:t>JavaScript based control elements</a:t>
          </a:r>
          <a:endParaRPr lang="en-US" dirty="0"/>
        </a:p>
      </dgm:t>
    </dgm:pt>
    <dgm:pt modelId="{E19503E4-49C0-43A5-AA8B-E28FF135FF9B}" type="parTrans" cxnId="{4A652349-CC31-4161-A795-A7CCAE68EAB0}">
      <dgm:prSet/>
      <dgm:spPr/>
      <dgm:t>
        <a:bodyPr/>
        <a:lstStyle/>
        <a:p>
          <a:endParaRPr lang="en-US"/>
        </a:p>
      </dgm:t>
    </dgm:pt>
    <dgm:pt modelId="{8B815852-BD60-438E-8DC4-A40B5B607A05}" type="sibTrans" cxnId="{4A652349-CC31-4161-A795-A7CCAE68EAB0}">
      <dgm:prSet/>
      <dgm:spPr/>
      <dgm:t>
        <a:bodyPr/>
        <a:lstStyle/>
        <a:p>
          <a:endParaRPr lang="en-US"/>
        </a:p>
      </dgm:t>
    </dgm:pt>
    <dgm:pt modelId="{CA84B736-92CF-4FE6-A3F4-F6BC3E57A82B}">
      <dgm:prSet/>
      <dgm:spPr/>
      <dgm:t>
        <a:bodyPr/>
        <a:lstStyle/>
        <a:p>
          <a:r>
            <a:rPr lang="en-US" baseline="0" dirty="0"/>
            <a:t>Attribute implementations</a:t>
          </a:r>
          <a:endParaRPr lang="en-US" dirty="0"/>
        </a:p>
      </dgm:t>
    </dgm:pt>
    <dgm:pt modelId="{12F83145-8BC3-4093-B40D-1DD73BAC938D}" type="parTrans" cxnId="{2FA43E22-0D7C-47CE-A6D8-C09F9E44AD88}">
      <dgm:prSet/>
      <dgm:spPr/>
      <dgm:t>
        <a:bodyPr/>
        <a:lstStyle/>
        <a:p>
          <a:endParaRPr lang="en-US"/>
        </a:p>
      </dgm:t>
    </dgm:pt>
    <dgm:pt modelId="{BB87DFCC-3B9B-45AE-AE48-1CCCCD987E79}" type="sibTrans" cxnId="{2FA43E22-0D7C-47CE-A6D8-C09F9E44AD88}">
      <dgm:prSet/>
      <dgm:spPr/>
      <dgm:t>
        <a:bodyPr/>
        <a:lstStyle/>
        <a:p>
          <a:endParaRPr lang="en-US"/>
        </a:p>
      </dgm:t>
    </dgm:pt>
    <dgm:pt modelId="{A9CF461F-116D-5342-93C6-2285B5BA80A2}">
      <dgm:prSet/>
      <dgm:spPr/>
      <dgm:t>
        <a:bodyPr/>
        <a:lstStyle/>
        <a:p>
          <a:r>
            <a:rPr lang="en-US" dirty="0"/>
            <a:t>Icons</a:t>
          </a:r>
        </a:p>
      </dgm:t>
    </dgm:pt>
    <dgm:pt modelId="{21D85FA0-641F-404A-B61E-19415CA55E80}" type="parTrans" cxnId="{6CEE7B11-5466-954A-8BBC-43597DB7CD15}">
      <dgm:prSet/>
      <dgm:spPr/>
      <dgm:t>
        <a:bodyPr/>
        <a:lstStyle/>
        <a:p>
          <a:endParaRPr lang="en-US"/>
        </a:p>
      </dgm:t>
    </dgm:pt>
    <dgm:pt modelId="{A15201AA-EED1-564C-AB55-781878EC1510}" type="sibTrans" cxnId="{6CEE7B11-5466-954A-8BBC-43597DB7CD15}">
      <dgm:prSet/>
      <dgm:spPr/>
      <dgm:t>
        <a:bodyPr/>
        <a:lstStyle/>
        <a:p>
          <a:endParaRPr lang="en-US"/>
        </a:p>
      </dgm:t>
    </dgm:pt>
    <dgm:pt modelId="{09A1F910-7C6E-5345-A47C-57253C1ACA34}" type="pres">
      <dgm:prSet presAssocID="{C3C22846-B118-4885-8499-4B7A45CCEFDD}" presName="vert0" presStyleCnt="0">
        <dgm:presLayoutVars>
          <dgm:dir/>
          <dgm:animOne val="branch"/>
          <dgm:animLvl val="lvl"/>
        </dgm:presLayoutVars>
      </dgm:prSet>
      <dgm:spPr/>
    </dgm:pt>
    <dgm:pt modelId="{209E8974-D28C-0C4E-9061-2DE543B77E9A}" type="pres">
      <dgm:prSet presAssocID="{200C1005-6B6C-4589-BCEC-F2B1F91E4981}" presName="thickLine" presStyleLbl="alignNode1" presStyleIdx="0" presStyleCnt="8"/>
      <dgm:spPr/>
    </dgm:pt>
    <dgm:pt modelId="{60E2F4AC-EE01-AB43-85E8-59A9E8EDA857}" type="pres">
      <dgm:prSet presAssocID="{200C1005-6B6C-4589-BCEC-F2B1F91E4981}" presName="horz1" presStyleCnt="0"/>
      <dgm:spPr/>
    </dgm:pt>
    <dgm:pt modelId="{E1FE03A1-9618-7846-BEBD-FEF392A6A5AD}" type="pres">
      <dgm:prSet presAssocID="{200C1005-6B6C-4589-BCEC-F2B1F91E4981}" presName="tx1" presStyleLbl="revTx" presStyleIdx="0" presStyleCnt="8"/>
      <dgm:spPr/>
    </dgm:pt>
    <dgm:pt modelId="{29761E68-CC4B-9947-997A-37690B3142EE}" type="pres">
      <dgm:prSet presAssocID="{200C1005-6B6C-4589-BCEC-F2B1F91E4981}" presName="vert1" presStyleCnt="0"/>
      <dgm:spPr/>
    </dgm:pt>
    <dgm:pt modelId="{A753626D-10F9-E64C-9056-DB9A3EDF9ED3}" type="pres">
      <dgm:prSet presAssocID="{FE330A2D-9E54-4037-8DC9-B5E2E58FCD3C}" presName="thickLine" presStyleLbl="alignNode1" presStyleIdx="1" presStyleCnt="8"/>
      <dgm:spPr/>
    </dgm:pt>
    <dgm:pt modelId="{37520C7A-4E92-C442-9E72-7E996F38A1A2}" type="pres">
      <dgm:prSet presAssocID="{FE330A2D-9E54-4037-8DC9-B5E2E58FCD3C}" presName="horz1" presStyleCnt="0"/>
      <dgm:spPr/>
    </dgm:pt>
    <dgm:pt modelId="{9CF89AA2-D2B0-564B-A7B9-65AC38453B75}" type="pres">
      <dgm:prSet presAssocID="{FE330A2D-9E54-4037-8DC9-B5E2E58FCD3C}" presName="tx1" presStyleLbl="revTx" presStyleIdx="1" presStyleCnt="8"/>
      <dgm:spPr/>
    </dgm:pt>
    <dgm:pt modelId="{9E306F9F-43CF-6D4B-8DA9-C48B0C5CA616}" type="pres">
      <dgm:prSet presAssocID="{FE330A2D-9E54-4037-8DC9-B5E2E58FCD3C}" presName="vert1" presStyleCnt="0"/>
      <dgm:spPr/>
    </dgm:pt>
    <dgm:pt modelId="{26B77D0D-EF79-8C46-B806-EED547EA4032}" type="pres">
      <dgm:prSet presAssocID="{A9CF461F-116D-5342-93C6-2285B5BA80A2}" presName="thickLine" presStyleLbl="alignNode1" presStyleIdx="2" presStyleCnt="8"/>
      <dgm:spPr/>
    </dgm:pt>
    <dgm:pt modelId="{A35FECB5-8A58-F649-974F-2B86F0446A91}" type="pres">
      <dgm:prSet presAssocID="{A9CF461F-116D-5342-93C6-2285B5BA80A2}" presName="horz1" presStyleCnt="0"/>
      <dgm:spPr/>
    </dgm:pt>
    <dgm:pt modelId="{CBFF4594-070D-EC49-89E6-8B01C2B021B2}" type="pres">
      <dgm:prSet presAssocID="{A9CF461F-116D-5342-93C6-2285B5BA80A2}" presName="tx1" presStyleLbl="revTx" presStyleIdx="2" presStyleCnt="8"/>
      <dgm:spPr/>
    </dgm:pt>
    <dgm:pt modelId="{41D1F0BE-8A5A-7D4A-9756-51BCE4A35CA8}" type="pres">
      <dgm:prSet presAssocID="{A9CF461F-116D-5342-93C6-2285B5BA80A2}" presName="vert1" presStyleCnt="0"/>
      <dgm:spPr/>
    </dgm:pt>
    <dgm:pt modelId="{2900B993-1648-DA49-BE95-83C568E6D75F}" type="pres">
      <dgm:prSet presAssocID="{E8AE7EC8-2BA7-4BB4-87AC-7A869567A704}" presName="thickLine" presStyleLbl="alignNode1" presStyleIdx="3" presStyleCnt="8"/>
      <dgm:spPr/>
    </dgm:pt>
    <dgm:pt modelId="{8804A921-46F6-3742-A50E-F2DE5CC67209}" type="pres">
      <dgm:prSet presAssocID="{E8AE7EC8-2BA7-4BB4-87AC-7A869567A704}" presName="horz1" presStyleCnt="0"/>
      <dgm:spPr/>
    </dgm:pt>
    <dgm:pt modelId="{B153F60E-EC1D-9E45-A48C-4148EA6E799C}" type="pres">
      <dgm:prSet presAssocID="{E8AE7EC8-2BA7-4BB4-87AC-7A869567A704}" presName="tx1" presStyleLbl="revTx" presStyleIdx="3" presStyleCnt="8"/>
      <dgm:spPr/>
    </dgm:pt>
    <dgm:pt modelId="{2C29705E-F1F7-EC4B-83BC-36252BE555D2}" type="pres">
      <dgm:prSet presAssocID="{E8AE7EC8-2BA7-4BB4-87AC-7A869567A704}" presName="vert1" presStyleCnt="0"/>
      <dgm:spPr/>
    </dgm:pt>
    <dgm:pt modelId="{CB8CC5BF-70A6-9048-B5FF-74345F380F07}" type="pres">
      <dgm:prSet presAssocID="{26B58093-D1C7-4F94-9672-C3ACF5A8B72E}" presName="thickLine" presStyleLbl="alignNode1" presStyleIdx="4" presStyleCnt="8"/>
      <dgm:spPr/>
    </dgm:pt>
    <dgm:pt modelId="{5D551D74-38C7-0540-8DB9-D4D31EBB2310}" type="pres">
      <dgm:prSet presAssocID="{26B58093-D1C7-4F94-9672-C3ACF5A8B72E}" presName="horz1" presStyleCnt="0"/>
      <dgm:spPr/>
    </dgm:pt>
    <dgm:pt modelId="{3F69197E-6F91-FD4D-805F-BD3E3BD91941}" type="pres">
      <dgm:prSet presAssocID="{26B58093-D1C7-4F94-9672-C3ACF5A8B72E}" presName="tx1" presStyleLbl="revTx" presStyleIdx="4" presStyleCnt="8"/>
      <dgm:spPr/>
    </dgm:pt>
    <dgm:pt modelId="{BAF9EBE5-B1A7-0246-8497-E3043B16F636}" type="pres">
      <dgm:prSet presAssocID="{26B58093-D1C7-4F94-9672-C3ACF5A8B72E}" presName="vert1" presStyleCnt="0"/>
      <dgm:spPr/>
    </dgm:pt>
    <dgm:pt modelId="{78BFDE7C-1011-3E4A-94B1-EE13A3DD08D6}" type="pres">
      <dgm:prSet presAssocID="{86402036-186E-48FE-B4A8-AE8984AE332E}" presName="thickLine" presStyleLbl="alignNode1" presStyleIdx="5" presStyleCnt="8"/>
      <dgm:spPr/>
    </dgm:pt>
    <dgm:pt modelId="{E8E0672D-C115-754A-940C-18AD97A12EA3}" type="pres">
      <dgm:prSet presAssocID="{86402036-186E-48FE-B4A8-AE8984AE332E}" presName="horz1" presStyleCnt="0"/>
      <dgm:spPr/>
    </dgm:pt>
    <dgm:pt modelId="{9AE089CC-A480-864F-AA54-1FDD5F423C64}" type="pres">
      <dgm:prSet presAssocID="{86402036-186E-48FE-B4A8-AE8984AE332E}" presName="tx1" presStyleLbl="revTx" presStyleIdx="5" presStyleCnt="8"/>
      <dgm:spPr/>
    </dgm:pt>
    <dgm:pt modelId="{FCADA033-4330-5D44-8103-8D96AC1D85F4}" type="pres">
      <dgm:prSet presAssocID="{86402036-186E-48FE-B4A8-AE8984AE332E}" presName="vert1" presStyleCnt="0"/>
      <dgm:spPr/>
    </dgm:pt>
    <dgm:pt modelId="{3E4B0EDC-3A4E-C44E-B5CD-4B3D40D55357}" type="pres">
      <dgm:prSet presAssocID="{69BBE040-C413-471E-A3C9-DA73240ED8B2}" presName="thickLine" presStyleLbl="alignNode1" presStyleIdx="6" presStyleCnt="8"/>
      <dgm:spPr/>
    </dgm:pt>
    <dgm:pt modelId="{127C7B6B-F027-8A41-8AD4-045C5F7C46F6}" type="pres">
      <dgm:prSet presAssocID="{69BBE040-C413-471E-A3C9-DA73240ED8B2}" presName="horz1" presStyleCnt="0"/>
      <dgm:spPr/>
    </dgm:pt>
    <dgm:pt modelId="{0F941E89-5DFB-4F43-AC53-5FD9CADA7321}" type="pres">
      <dgm:prSet presAssocID="{69BBE040-C413-471E-A3C9-DA73240ED8B2}" presName="tx1" presStyleLbl="revTx" presStyleIdx="6" presStyleCnt="8"/>
      <dgm:spPr/>
    </dgm:pt>
    <dgm:pt modelId="{03C43BA8-E8D4-B14C-AD96-742C25BB5B2A}" type="pres">
      <dgm:prSet presAssocID="{69BBE040-C413-471E-A3C9-DA73240ED8B2}" presName="vert1" presStyleCnt="0"/>
      <dgm:spPr/>
    </dgm:pt>
    <dgm:pt modelId="{57124760-39B7-D94F-A382-67C3811CF2B2}" type="pres">
      <dgm:prSet presAssocID="{CA84B736-92CF-4FE6-A3F4-F6BC3E57A82B}" presName="thickLine" presStyleLbl="alignNode1" presStyleIdx="7" presStyleCnt="8"/>
      <dgm:spPr/>
    </dgm:pt>
    <dgm:pt modelId="{FFD5353B-455D-B64D-9FDF-C37E5F51B195}" type="pres">
      <dgm:prSet presAssocID="{CA84B736-92CF-4FE6-A3F4-F6BC3E57A82B}" presName="horz1" presStyleCnt="0"/>
      <dgm:spPr/>
    </dgm:pt>
    <dgm:pt modelId="{16AF0E47-1FC6-3445-A426-C2FE5EC18FBA}" type="pres">
      <dgm:prSet presAssocID="{CA84B736-92CF-4FE6-A3F4-F6BC3E57A82B}" presName="tx1" presStyleLbl="revTx" presStyleIdx="7" presStyleCnt="8"/>
      <dgm:spPr/>
    </dgm:pt>
    <dgm:pt modelId="{3233C260-88DE-7E40-9DBC-16447993C020}" type="pres">
      <dgm:prSet presAssocID="{CA84B736-92CF-4FE6-A3F4-F6BC3E57A82B}" presName="vert1" presStyleCnt="0"/>
      <dgm:spPr/>
    </dgm:pt>
  </dgm:ptLst>
  <dgm:cxnLst>
    <dgm:cxn modelId="{69767500-1876-CA40-A5FA-273C47B73FB5}" type="presOf" srcId="{E8AE7EC8-2BA7-4BB4-87AC-7A869567A704}" destId="{B153F60E-EC1D-9E45-A48C-4148EA6E799C}" srcOrd="0" destOrd="0" presId="urn:microsoft.com/office/officeart/2008/layout/LinedList"/>
    <dgm:cxn modelId="{6CEE7B11-5466-954A-8BBC-43597DB7CD15}" srcId="{C3C22846-B118-4885-8499-4B7A45CCEFDD}" destId="{A9CF461F-116D-5342-93C6-2285B5BA80A2}" srcOrd="2" destOrd="0" parTransId="{21D85FA0-641F-404A-B61E-19415CA55E80}" sibTransId="{A15201AA-EED1-564C-AB55-781878EC1510}"/>
    <dgm:cxn modelId="{26967519-A7E0-5843-AAC0-1A6EF3CCD510}" type="presOf" srcId="{86402036-186E-48FE-B4A8-AE8984AE332E}" destId="{9AE089CC-A480-864F-AA54-1FDD5F423C64}" srcOrd="0" destOrd="0" presId="urn:microsoft.com/office/officeart/2008/layout/LinedList"/>
    <dgm:cxn modelId="{2FA43E22-0D7C-47CE-A6D8-C09F9E44AD88}" srcId="{C3C22846-B118-4885-8499-4B7A45CCEFDD}" destId="{CA84B736-92CF-4FE6-A3F4-F6BC3E57A82B}" srcOrd="7" destOrd="0" parTransId="{12F83145-8BC3-4093-B40D-1DD73BAC938D}" sibTransId="{BB87DFCC-3B9B-45AE-AE48-1CCCCD987E79}"/>
    <dgm:cxn modelId="{022E6A3D-8609-4B3A-B032-623D2FE1049A}" srcId="{C3C22846-B118-4885-8499-4B7A45CCEFDD}" destId="{E8AE7EC8-2BA7-4BB4-87AC-7A869567A704}" srcOrd="3" destOrd="0" parTransId="{61570B48-A86C-4775-B2A5-FD79681EDAEA}" sibTransId="{C73ABB1A-1F01-4BC8-934D-7BC2FAE01A88}"/>
    <dgm:cxn modelId="{4A652349-CC31-4161-A795-A7CCAE68EAB0}" srcId="{C3C22846-B118-4885-8499-4B7A45CCEFDD}" destId="{69BBE040-C413-471E-A3C9-DA73240ED8B2}" srcOrd="6" destOrd="0" parTransId="{E19503E4-49C0-43A5-AA8B-E28FF135FF9B}" sibTransId="{8B815852-BD60-438E-8DC4-A40B5B607A05}"/>
    <dgm:cxn modelId="{145ED44E-5162-444D-8B6E-A29B996D8BFD}" type="presOf" srcId="{69BBE040-C413-471E-A3C9-DA73240ED8B2}" destId="{0F941E89-5DFB-4F43-AC53-5FD9CADA7321}" srcOrd="0" destOrd="0" presId="urn:microsoft.com/office/officeart/2008/layout/LinedList"/>
    <dgm:cxn modelId="{185AB958-F459-4BFD-8E77-88BAEAD204CC}" srcId="{C3C22846-B118-4885-8499-4B7A45CCEFDD}" destId="{26B58093-D1C7-4F94-9672-C3ACF5A8B72E}" srcOrd="4" destOrd="0" parTransId="{53780788-C093-49C2-BCF4-F926566DEE84}" sibTransId="{9E01E948-9DE7-4E67-8F8C-90A527D9DF7E}"/>
    <dgm:cxn modelId="{32B3D65A-989B-EC4B-B3B8-47DD9BD7BDC8}" type="presOf" srcId="{200C1005-6B6C-4589-BCEC-F2B1F91E4981}" destId="{E1FE03A1-9618-7846-BEBD-FEF392A6A5AD}" srcOrd="0" destOrd="0" presId="urn:microsoft.com/office/officeart/2008/layout/LinedList"/>
    <dgm:cxn modelId="{276ABA60-AD83-2A40-9DFF-083D22063170}" type="presOf" srcId="{A9CF461F-116D-5342-93C6-2285B5BA80A2}" destId="{CBFF4594-070D-EC49-89E6-8B01C2B021B2}" srcOrd="0" destOrd="0" presId="urn:microsoft.com/office/officeart/2008/layout/LinedList"/>
    <dgm:cxn modelId="{BC76537C-50A5-CE41-AE09-8B9AC91F7AFE}" type="presOf" srcId="{C3C22846-B118-4885-8499-4B7A45CCEFDD}" destId="{09A1F910-7C6E-5345-A47C-57253C1ACA34}" srcOrd="0" destOrd="0" presId="urn:microsoft.com/office/officeart/2008/layout/LinedList"/>
    <dgm:cxn modelId="{11D4F57E-8421-4406-B054-0625E65E32CC}" srcId="{C3C22846-B118-4885-8499-4B7A45CCEFDD}" destId="{FE330A2D-9E54-4037-8DC9-B5E2E58FCD3C}" srcOrd="1" destOrd="0" parTransId="{65B5EF10-495E-4FF2-8B06-CBAD4EF88CF0}" sibTransId="{7AA12D33-F445-4E6C-86C5-B18CF9C6A7E5}"/>
    <dgm:cxn modelId="{7433CB96-7B1B-E645-B134-C29DBB0D6510}" type="presOf" srcId="{26B58093-D1C7-4F94-9672-C3ACF5A8B72E}" destId="{3F69197E-6F91-FD4D-805F-BD3E3BD91941}" srcOrd="0" destOrd="0" presId="urn:microsoft.com/office/officeart/2008/layout/LinedList"/>
    <dgm:cxn modelId="{513D43A7-9B22-6743-BD96-D34A5D492758}" type="presOf" srcId="{CA84B736-92CF-4FE6-A3F4-F6BC3E57A82B}" destId="{16AF0E47-1FC6-3445-A426-C2FE5EC18FBA}" srcOrd="0" destOrd="0" presId="urn:microsoft.com/office/officeart/2008/layout/LinedList"/>
    <dgm:cxn modelId="{B6AE23C7-F2AC-49BA-8203-A9AE9262EE61}" srcId="{C3C22846-B118-4885-8499-4B7A45CCEFDD}" destId="{200C1005-6B6C-4589-BCEC-F2B1F91E4981}" srcOrd="0" destOrd="0" parTransId="{EA0B1233-6B57-4757-BF37-4B14E95047D3}" sibTransId="{FDC6E8DD-683A-4FB1-82BA-4AE3DDA622CE}"/>
    <dgm:cxn modelId="{BC517AE0-F9C0-462A-9413-DEB7ACA94A5E}" srcId="{C3C22846-B118-4885-8499-4B7A45CCEFDD}" destId="{86402036-186E-48FE-B4A8-AE8984AE332E}" srcOrd="5" destOrd="0" parTransId="{1805B02A-B3E6-4A23-A518-94ED7DE0CE37}" sibTransId="{11EBFB76-A7B2-4EE4-AA62-421FB699445C}"/>
    <dgm:cxn modelId="{AAF63FFC-183F-E24B-BD6D-EA0B2982E96D}" type="presOf" srcId="{FE330A2D-9E54-4037-8DC9-B5E2E58FCD3C}" destId="{9CF89AA2-D2B0-564B-A7B9-65AC38453B75}" srcOrd="0" destOrd="0" presId="urn:microsoft.com/office/officeart/2008/layout/LinedList"/>
    <dgm:cxn modelId="{EAF05311-75E8-4540-B5B5-0AC9E940ACDC}" type="presParOf" srcId="{09A1F910-7C6E-5345-A47C-57253C1ACA34}" destId="{209E8974-D28C-0C4E-9061-2DE543B77E9A}" srcOrd="0" destOrd="0" presId="urn:microsoft.com/office/officeart/2008/layout/LinedList"/>
    <dgm:cxn modelId="{2296BD76-7021-F148-86A3-68E354F35644}" type="presParOf" srcId="{09A1F910-7C6E-5345-A47C-57253C1ACA34}" destId="{60E2F4AC-EE01-AB43-85E8-59A9E8EDA857}" srcOrd="1" destOrd="0" presId="urn:microsoft.com/office/officeart/2008/layout/LinedList"/>
    <dgm:cxn modelId="{D5F8A05F-78CB-8A47-8E43-774EB33ABE54}" type="presParOf" srcId="{60E2F4AC-EE01-AB43-85E8-59A9E8EDA857}" destId="{E1FE03A1-9618-7846-BEBD-FEF392A6A5AD}" srcOrd="0" destOrd="0" presId="urn:microsoft.com/office/officeart/2008/layout/LinedList"/>
    <dgm:cxn modelId="{9D486D40-4DF4-5B4F-861B-DE07E472BBCD}" type="presParOf" srcId="{60E2F4AC-EE01-AB43-85E8-59A9E8EDA857}" destId="{29761E68-CC4B-9947-997A-37690B3142EE}" srcOrd="1" destOrd="0" presId="urn:microsoft.com/office/officeart/2008/layout/LinedList"/>
    <dgm:cxn modelId="{F2193671-F7FC-304E-86B8-13FCCB8268A0}" type="presParOf" srcId="{09A1F910-7C6E-5345-A47C-57253C1ACA34}" destId="{A753626D-10F9-E64C-9056-DB9A3EDF9ED3}" srcOrd="2" destOrd="0" presId="urn:microsoft.com/office/officeart/2008/layout/LinedList"/>
    <dgm:cxn modelId="{2796AC43-931D-C745-8FD2-EA9D19071EDA}" type="presParOf" srcId="{09A1F910-7C6E-5345-A47C-57253C1ACA34}" destId="{37520C7A-4E92-C442-9E72-7E996F38A1A2}" srcOrd="3" destOrd="0" presId="urn:microsoft.com/office/officeart/2008/layout/LinedList"/>
    <dgm:cxn modelId="{E85A3DDA-6D41-AB4B-9E1F-01587C0EDCB1}" type="presParOf" srcId="{37520C7A-4E92-C442-9E72-7E996F38A1A2}" destId="{9CF89AA2-D2B0-564B-A7B9-65AC38453B75}" srcOrd="0" destOrd="0" presId="urn:microsoft.com/office/officeart/2008/layout/LinedList"/>
    <dgm:cxn modelId="{5CF70B7E-118D-5049-BE09-1C3CB5D98D16}" type="presParOf" srcId="{37520C7A-4E92-C442-9E72-7E996F38A1A2}" destId="{9E306F9F-43CF-6D4B-8DA9-C48B0C5CA616}" srcOrd="1" destOrd="0" presId="urn:microsoft.com/office/officeart/2008/layout/LinedList"/>
    <dgm:cxn modelId="{27282229-DBF1-6247-8A95-FA3CCA9B82A5}" type="presParOf" srcId="{09A1F910-7C6E-5345-A47C-57253C1ACA34}" destId="{26B77D0D-EF79-8C46-B806-EED547EA4032}" srcOrd="4" destOrd="0" presId="urn:microsoft.com/office/officeart/2008/layout/LinedList"/>
    <dgm:cxn modelId="{B133C47C-5D36-4D47-81B6-AFB6BF4DFEF4}" type="presParOf" srcId="{09A1F910-7C6E-5345-A47C-57253C1ACA34}" destId="{A35FECB5-8A58-F649-974F-2B86F0446A91}" srcOrd="5" destOrd="0" presId="urn:microsoft.com/office/officeart/2008/layout/LinedList"/>
    <dgm:cxn modelId="{96447CD3-E1B2-DC46-B6A1-B073D7AFE4C6}" type="presParOf" srcId="{A35FECB5-8A58-F649-974F-2B86F0446A91}" destId="{CBFF4594-070D-EC49-89E6-8B01C2B021B2}" srcOrd="0" destOrd="0" presId="urn:microsoft.com/office/officeart/2008/layout/LinedList"/>
    <dgm:cxn modelId="{41C8A867-DD3D-7046-AA18-1E7B079BD2B5}" type="presParOf" srcId="{A35FECB5-8A58-F649-974F-2B86F0446A91}" destId="{41D1F0BE-8A5A-7D4A-9756-51BCE4A35CA8}" srcOrd="1" destOrd="0" presId="urn:microsoft.com/office/officeart/2008/layout/LinedList"/>
    <dgm:cxn modelId="{B5C194D8-3C2C-A34B-A2F3-19DF42804661}" type="presParOf" srcId="{09A1F910-7C6E-5345-A47C-57253C1ACA34}" destId="{2900B993-1648-DA49-BE95-83C568E6D75F}" srcOrd="6" destOrd="0" presId="urn:microsoft.com/office/officeart/2008/layout/LinedList"/>
    <dgm:cxn modelId="{6EC0A9B8-E41E-DA41-B7B1-AA7BC932C62E}" type="presParOf" srcId="{09A1F910-7C6E-5345-A47C-57253C1ACA34}" destId="{8804A921-46F6-3742-A50E-F2DE5CC67209}" srcOrd="7" destOrd="0" presId="urn:microsoft.com/office/officeart/2008/layout/LinedList"/>
    <dgm:cxn modelId="{14A7031A-E7B1-7E49-8014-E22409861252}" type="presParOf" srcId="{8804A921-46F6-3742-A50E-F2DE5CC67209}" destId="{B153F60E-EC1D-9E45-A48C-4148EA6E799C}" srcOrd="0" destOrd="0" presId="urn:microsoft.com/office/officeart/2008/layout/LinedList"/>
    <dgm:cxn modelId="{56B765B0-491C-C242-AF51-2DD7B0F2BF5C}" type="presParOf" srcId="{8804A921-46F6-3742-A50E-F2DE5CC67209}" destId="{2C29705E-F1F7-EC4B-83BC-36252BE555D2}" srcOrd="1" destOrd="0" presId="urn:microsoft.com/office/officeart/2008/layout/LinedList"/>
    <dgm:cxn modelId="{F699FB55-2DAE-DD46-84A7-ECBBBC78FD5D}" type="presParOf" srcId="{09A1F910-7C6E-5345-A47C-57253C1ACA34}" destId="{CB8CC5BF-70A6-9048-B5FF-74345F380F07}" srcOrd="8" destOrd="0" presId="urn:microsoft.com/office/officeart/2008/layout/LinedList"/>
    <dgm:cxn modelId="{0B178259-D938-2B48-89F2-E306B7D990D7}" type="presParOf" srcId="{09A1F910-7C6E-5345-A47C-57253C1ACA34}" destId="{5D551D74-38C7-0540-8DB9-D4D31EBB2310}" srcOrd="9" destOrd="0" presId="urn:microsoft.com/office/officeart/2008/layout/LinedList"/>
    <dgm:cxn modelId="{7E994A2D-061C-4D44-A8A0-F98D7969DEF1}" type="presParOf" srcId="{5D551D74-38C7-0540-8DB9-D4D31EBB2310}" destId="{3F69197E-6F91-FD4D-805F-BD3E3BD91941}" srcOrd="0" destOrd="0" presId="urn:microsoft.com/office/officeart/2008/layout/LinedList"/>
    <dgm:cxn modelId="{C9819BDC-E490-904D-9AA6-44CBD04B4CA5}" type="presParOf" srcId="{5D551D74-38C7-0540-8DB9-D4D31EBB2310}" destId="{BAF9EBE5-B1A7-0246-8497-E3043B16F636}" srcOrd="1" destOrd="0" presId="urn:microsoft.com/office/officeart/2008/layout/LinedList"/>
    <dgm:cxn modelId="{A03490CE-1E9D-3A43-B63C-EBFFAF67A8D8}" type="presParOf" srcId="{09A1F910-7C6E-5345-A47C-57253C1ACA34}" destId="{78BFDE7C-1011-3E4A-94B1-EE13A3DD08D6}" srcOrd="10" destOrd="0" presId="urn:microsoft.com/office/officeart/2008/layout/LinedList"/>
    <dgm:cxn modelId="{61867832-CE72-2B43-B5D8-937B26E887EF}" type="presParOf" srcId="{09A1F910-7C6E-5345-A47C-57253C1ACA34}" destId="{E8E0672D-C115-754A-940C-18AD97A12EA3}" srcOrd="11" destOrd="0" presId="urn:microsoft.com/office/officeart/2008/layout/LinedList"/>
    <dgm:cxn modelId="{15AF11D5-9F23-0E4A-8A07-1F6AB13F7D3F}" type="presParOf" srcId="{E8E0672D-C115-754A-940C-18AD97A12EA3}" destId="{9AE089CC-A480-864F-AA54-1FDD5F423C64}" srcOrd="0" destOrd="0" presId="urn:microsoft.com/office/officeart/2008/layout/LinedList"/>
    <dgm:cxn modelId="{871E6770-EC5B-3E42-AFF3-B8B9F811AD10}" type="presParOf" srcId="{E8E0672D-C115-754A-940C-18AD97A12EA3}" destId="{FCADA033-4330-5D44-8103-8D96AC1D85F4}" srcOrd="1" destOrd="0" presId="urn:microsoft.com/office/officeart/2008/layout/LinedList"/>
    <dgm:cxn modelId="{9D4687CE-FEB7-5A4D-8CB2-DEE5D3CAE988}" type="presParOf" srcId="{09A1F910-7C6E-5345-A47C-57253C1ACA34}" destId="{3E4B0EDC-3A4E-C44E-B5CD-4B3D40D55357}" srcOrd="12" destOrd="0" presId="urn:microsoft.com/office/officeart/2008/layout/LinedList"/>
    <dgm:cxn modelId="{E880EC1A-4722-6D47-BF0F-233B6ECDBAFB}" type="presParOf" srcId="{09A1F910-7C6E-5345-A47C-57253C1ACA34}" destId="{127C7B6B-F027-8A41-8AD4-045C5F7C46F6}" srcOrd="13" destOrd="0" presId="urn:microsoft.com/office/officeart/2008/layout/LinedList"/>
    <dgm:cxn modelId="{3413EA31-0F28-C94A-9687-C17EB0CCD94E}" type="presParOf" srcId="{127C7B6B-F027-8A41-8AD4-045C5F7C46F6}" destId="{0F941E89-5DFB-4F43-AC53-5FD9CADA7321}" srcOrd="0" destOrd="0" presId="urn:microsoft.com/office/officeart/2008/layout/LinedList"/>
    <dgm:cxn modelId="{75FBD3FF-1ACB-6743-A7DE-F962C5EA670E}" type="presParOf" srcId="{127C7B6B-F027-8A41-8AD4-045C5F7C46F6}" destId="{03C43BA8-E8D4-B14C-AD96-742C25BB5B2A}" srcOrd="1" destOrd="0" presId="urn:microsoft.com/office/officeart/2008/layout/LinedList"/>
    <dgm:cxn modelId="{0B4ADB9B-FFF2-4F4F-AE71-E239B9FE85C5}" type="presParOf" srcId="{09A1F910-7C6E-5345-A47C-57253C1ACA34}" destId="{57124760-39B7-D94F-A382-67C3811CF2B2}" srcOrd="14" destOrd="0" presId="urn:microsoft.com/office/officeart/2008/layout/LinedList"/>
    <dgm:cxn modelId="{B6AB496B-A164-9640-93FE-75A64892A222}" type="presParOf" srcId="{09A1F910-7C6E-5345-A47C-57253C1ACA34}" destId="{FFD5353B-455D-B64D-9FDF-C37E5F51B195}" srcOrd="15" destOrd="0" presId="urn:microsoft.com/office/officeart/2008/layout/LinedList"/>
    <dgm:cxn modelId="{27948F35-FBB6-EF4B-A7B7-0C1C9BCD908C}" type="presParOf" srcId="{FFD5353B-455D-B64D-9FDF-C37E5F51B195}" destId="{16AF0E47-1FC6-3445-A426-C2FE5EC18FBA}" srcOrd="0" destOrd="0" presId="urn:microsoft.com/office/officeart/2008/layout/LinedList"/>
    <dgm:cxn modelId="{24736D46-4359-C147-AFE5-6D9D64F0C345}" type="presParOf" srcId="{FFD5353B-455D-B64D-9FDF-C37E5F51B195}" destId="{3233C260-88DE-7E40-9DBC-16447993C0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BEFC7-E542-4C7C-A326-79011480F19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9F0AF4-D9AE-4DE4-AA08-397D0B714F55}">
      <dgm:prSet/>
      <dgm:spPr/>
      <dgm:t>
        <a:bodyPr/>
        <a:lstStyle/>
        <a:p>
          <a:r>
            <a:rPr lang="en-US" i="1" baseline="0" dirty="0"/>
            <a:t>Package managers</a:t>
          </a:r>
          <a:endParaRPr lang="en-US" dirty="0"/>
        </a:p>
      </dgm:t>
    </dgm:pt>
    <dgm:pt modelId="{70542125-8A1F-4E03-BEF5-2A79FFBCAECA}" type="parTrans" cxnId="{D5B464DC-D215-4DC0-B83C-2E58730C47DB}">
      <dgm:prSet/>
      <dgm:spPr/>
      <dgm:t>
        <a:bodyPr/>
        <a:lstStyle/>
        <a:p>
          <a:endParaRPr lang="en-US"/>
        </a:p>
      </dgm:t>
    </dgm:pt>
    <dgm:pt modelId="{745C0EBC-5A06-4611-A7DF-F7F0C5F35E22}" type="sibTrans" cxnId="{D5B464DC-D215-4DC0-B83C-2E58730C47DB}">
      <dgm:prSet/>
      <dgm:spPr/>
      <dgm:t>
        <a:bodyPr/>
        <a:lstStyle/>
        <a:p>
          <a:endParaRPr lang="en-US"/>
        </a:p>
      </dgm:t>
    </dgm:pt>
    <dgm:pt modelId="{D7B9EC96-4272-41B2-9FAE-CA8D9B6DB5A3}">
      <dgm:prSet/>
      <dgm:spPr/>
      <dgm:t>
        <a:bodyPr/>
        <a:lstStyle/>
        <a:p>
          <a:r>
            <a:rPr lang="en-US" i="1" baseline="0" dirty="0"/>
            <a:t>yarn add uikit</a:t>
          </a:r>
          <a:endParaRPr lang="en-US" dirty="0"/>
        </a:p>
      </dgm:t>
    </dgm:pt>
    <dgm:pt modelId="{6AA90B00-AA62-480B-8078-ACF343EF64A7}" type="parTrans" cxnId="{6B5BFF80-80C6-4ABF-A054-CCC60DAF029E}">
      <dgm:prSet/>
      <dgm:spPr/>
      <dgm:t>
        <a:bodyPr/>
        <a:lstStyle/>
        <a:p>
          <a:endParaRPr lang="en-US"/>
        </a:p>
      </dgm:t>
    </dgm:pt>
    <dgm:pt modelId="{4622F5E3-C6EB-4305-950E-82B3147F7A10}" type="sibTrans" cxnId="{6B5BFF80-80C6-4ABF-A054-CCC60DAF029E}">
      <dgm:prSet/>
      <dgm:spPr/>
      <dgm:t>
        <a:bodyPr/>
        <a:lstStyle/>
        <a:p>
          <a:endParaRPr lang="en-US"/>
        </a:p>
      </dgm:t>
    </dgm:pt>
    <dgm:pt modelId="{9C5730C9-318C-487C-8CF5-4250C7FD0B6F}">
      <dgm:prSet/>
      <dgm:spPr/>
      <dgm:t>
        <a:bodyPr/>
        <a:lstStyle/>
        <a:p>
          <a:r>
            <a:rPr lang="en-US" i="1" baseline="0" dirty="0"/>
            <a:t>npm i uikit</a:t>
          </a:r>
          <a:endParaRPr lang="en-US" dirty="0"/>
        </a:p>
      </dgm:t>
    </dgm:pt>
    <dgm:pt modelId="{3F738E4C-1CE8-42C6-B489-A64DCFCB577D}" type="parTrans" cxnId="{6B25AD94-3C9A-4A3D-B82A-3805262A675A}">
      <dgm:prSet/>
      <dgm:spPr/>
      <dgm:t>
        <a:bodyPr/>
        <a:lstStyle/>
        <a:p>
          <a:endParaRPr lang="en-US"/>
        </a:p>
      </dgm:t>
    </dgm:pt>
    <dgm:pt modelId="{C42ABF3E-5A38-4A7F-BE40-7CBC8456E57F}" type="sibTrans" cxnId="{6B25AD94-3C9A-4A3D-B82A-3805262A675A}">
      <dgm:prSet/>
      <dgm:spPr/>
      <dgm:t>
        <a:bodyPr/>
        <a:lstStyle/>
        <a:p>
          <a:endParaRPr lang="en-US"/>
        </a:p>
      </dgm:t>
    </dgm:pt>
    <dgm:pt modelId="{DE6E22CE-D3C1-4FFF-B46F-90A320252AA7}">
      <dgm:prSet/>
      <dgm:spPr/>
      <dgm:t>
        <a:bodyPr/>
        <a:lstStyle/>
        <a:p>
          <a:r>
            <a:rPr lang="en-US" i="1" baseline="0" dirty="0"/>
            <a:t>Repo</a:t>
          </a:r>
          <a:endParaRPr lang="en-US" dirty="0"/>
        </a:p>
      </dgm:t>
    </dgm:pt>
    <dgm:pt modelId="{481C4F06-008F-4688-AA78-3C7D6E075CBE}" type="parTrans" cxnId="{D2164E2F-EC41-40C6-A02F-9DEBC97F6A19}">
      <dgm:prSet/>
      <dgm:spPr/>
      <dgm:t>
        <a:bodyPr/>
        <a:lstStyle/>
        <a:p>
          <a:endParaRPr lang="en-US"/>
        </a:p>
      </dgm:t>
    </dgm:pt>
    <dgm:pt modelId="{E3B774C2-BD9D-46D9-B79A-4F714913F8DC}" type="sibTrans" cxnId="{D2164E2F-EC41-40C6-A02F-9DEBC97F6A19}">
      <dgm:prSet/>
      <dgm:spPr/>
      <dgm:t>
        <a:bodyPr/>
        <a:lstStyle/>
        <a:p>
          <a:endParaRPr lang="en-US"/>
        </a:p>
      </dgm:t>
    </dgm:pt>
    <dgm:pt modelId="{B5217E38-3616-4BEA-9072-85DA7B0DD141}">
      <dgm:prSet/>
      <dgm:spPr/>
      <dgm:t>
        <a:bodyPr/>
        <a:lstStyle/>
        <a:p>
          <a:r>
            <a:rPr lang="en-US" baseline="0" dirty="0"/>
            <a:t>git clone git://github.com/uikit/uikit.git </a:t>
          </a:r>
          <a:endParaRPr lang="en-US" dirty="0"/>
        </a:p>
      </dgm:t>
    </dgm:pt>
    <dgm:pt modelId="{24924A44-B44D-47D9-8A17-5DC9885A3008}" type="parTrans" cxnId="{F09F9C86-DF31-4C7F-8457-1204AD3F0640}">
      <dgm:prSet/>
      <dgm:spPr/>
      <dgm:t>
        <a:bodyPr/>
        <a:lstStyle/>
        <a:p>
          <a:endParaRPr lang="en-US"/>
        </a:p>
      </dgm:t>
    </dgm:pt>
    <dgm:pt modelId="{A973F1B1-CE9C-4F40-AD24-C1B1664FF9C6}" type="sibTrans" cxnId="{F09F9C86-DF31-4C7F-8457-1204AD3F0640}">
      <dgm:prSet/>
      <dgm:spPr/>
      <dgm:t>
        <a:bodyPr/>
        <a:lstStyle/>
        <a:p>
          <a:endParaRPr lang="en-US"/>
        </a:p>
      </dgm:t>
    </dgm:pt>
    <dgm:pt modelId="{AC909B04-141C-4A73-B039-316260D9E6E3}">
      <dgm:prSet/>
      <dgm:spPr/>
      <dgm:t>
        <a:bodyPr/>
        <a:lstStyle/>
        <a:p>
          <a:r>
            <a:rPr lang="en-US" i="1" baseline="0" dirty="0"/>
            <a:t>CDN</a:t>
          </a:r>
          <a:endParaRPr lang="en-US" dirty="0"/>
        </a:p>
      </dgm:t>
    </dgm:pt>
    <dgm:pt modelId="{2C6D7DE9-1AA2-46E8-AF95-1B8310C3171A}" type="parTrans" cxnId="{4585917E-6320-47A8-AD7F-65A354F15D50}">
      <dgm:prSet/>
      <dgm:spPr/>
      <dgm:t>
        <a:bodyPr/>
        <a:lstStyle/>
        <a:p>
          <a:endParaRPr lang="en-US"/>
        </a:p>
      </dgm:t>
    </dgm:pt>
    <dgm:pt modelId="{0BEF9E4B-F8C6-4F62-BA5C-A820D3F380F3}" type="sibTrans" cxnId="{4585917E-6320-47A8-AD7F-65A354F15D50}">
      <dgm:prSet/>
      <dgm:spPr/>
      <dgm:t>
        <a:bodyPr/>
        <a:lstStyle/>
        <a:p>
          <a:endParaRPr lang="en-US"/>
        </a:p>
      </dgm:t>
    </dgm:pt>
    <dgm:pt modelId="{5C993115-18F4-4CF2-8FE9-76A662BC3BD1}">
      <dgm:prSet/>
      <dgm:spPr/>
      <dgm:t>
        <a:bodyPr/>
        <a:lstStyle/>
        <a:p>
          <a:r>
            <a:rPr lang="en-US" i="1" baseline="0" dirty="0"/>
            <a:t>CSS</a:t>
          </a:r>
          <a:endParaRPr lang="en-US" dirty="0"/>
        </a:p>
      </dgm:t>
    </dgm:pt>
    <dgm:pt modelId="{E65AF59B-E534-4347-9F57-AD4345F2371A}" type="parTrans" cxnId="{EFF42C57-7CE3-4089-9FE7-6820DCDAE26C}">
      <dgm:prSet/>
      <dgm:spPr/>
      <dgm:t>
        <a:bodyPr/>
        <a:lstStyle/>
        <a:p>
          <a:endParaRPr lang="en-US"/>
        </a:p>
      </dgm:t>
    </dgm:pt>
    <dgm:pt modelId="{58AA7668-4346-44ED-AC25-C1447B877A2A}" type="sibTrans" cxnId="{EFF42C57-7CE3-4089-9FE7-6820DCDAE26C}">
      <dgm:prSet/>
      <dgm:spPr/>
      <dgm:t>
        <a:bodyPr/>
        <a:lstStyle/>
        <a:p>
          <a:endParaRPr lang="en-US"/>
        </a:p>
      </dgm:t>
    </dgm:pt>
    <dgm:pt modelId="{83C31154-2699-44CB-A377-2C77CF674364}">
      <dgm:prSet/>
      <dgm:spPr/>
      <dgm:t>
        <a:bodyPr/>
        <a:lstStyle/>
        <a:p>
          <a:r>
            <a:rPr lang="en-US" baseline="0" dirty="0">
              <a:hlinkClick xmlns:r="http://schemas.openxmlformats.org/officeDocument/2006/relationships" r:id="rId1"/>
            </a:rPr>
            <a:t>https://cdnjs.cloudflare.com/ajax/libs/uikit/3.0.0-rc.9/css/uikit.min.css</a:t>
          </a:r>
          <a:r>
            <a:rPr lang="en-US" baseline="0" dirty="0"/>
            <a:t> </a:t>
          </a:r>
          <a:endParaRPr lang="en-US" dirty="0"/>
        </a:p>
      </dgm:t>
    </dgm:pt>
    <dgm:pt modelId="{BBF8B5EA-BA57-46AC-BB2D-87DF5A442BE6}" type="parTrans" cxnId="{32324609-6E8D-42C9-A719-AA10C61088D2}">
      <dgm:prSet/>
      <dgm:spPr/>
      <dgm:t>
        <a:bodyPr/>
        <a:lstStyle/>
        <a:p>
          <a:endParaRPr lang="en-US"/>
        </a:p>
      </dgm:t>
    </dgm:pt>
    <dgm:pt modelId="{9AB95C8C-0F4E-44AD-AF35-D904D025AD22}" type="sibTrans" cxnId="{32324609-6E8D-42C9-A719-AA10C61088D2}">
      <dgm:prSet/>
      <dgm:spPr/>
      <dgm:t>
        <a:bodyPr/>
        <a:lstStyle/>
        <a:p>
          <a:endParaRPr lang="en-US"/>
        </a:p>
      </dgm:t>
    </dgm:pt>
    <dgm:pt modelId="{9B92715B-2CE1-492C-B822-3926A5CAA2D1}">
      <dgm:prSet/>
      <dgm:spPr/>
      <dgm:t>
        <a:bodyPr/>
        <a:lstStyle/>
        <a:p>
          <a:r>
            <a:rPr lang="en-US" i="1" baseline="0" dirty="0"/>
            <a:t>JS</a:t>
          </a:r>
          <a:endParaRPr lang="en-US" dirty="0"/>
        </a:p>
      </dgm:t>
    </dgm:pt>
    <dgm:pt modelId="{2AD0C7E3-ACFB-41B8-83F3-6F7B82A3DAEC}" type="parTrans" cxnId="{EC2837A6-ED36-4395-8DB5-1CC7FBBBD3D6}">
      <dgm:prSet/>
      <dgm:spPr/>
      <dgm:t>
        <a:bodyPr/>
        <a:lstStyle/>
        <a:p>
          <a:endParaRPr lang="en-US"/>
        </a:p>
      </dgm:t>
    </dgm:pt>
    <dgm:pt modelId="{AE83DC28-23EB-421C-8F17-C15D56469806}" type="sibTrans" cxnId="{EC2837A6-ED36-4395-8DB5-1CC7FBBBD3D6}">
      <dgm:prSet/>
      <dgm:spPr/>
      <dgm:t>
        <a:bodyPr/>
        <a:lstStyle/>
        <a:p>
          <a:endParaRPr lang="en-US"/>
        </a:p>
      </dgm:t>
    </dgm:pt>
    <dgm:pt modelId="{D7A4CD3D-8393-4028-81AD-BFF209398E96}">
      <dgm:prSet/>
      <dgm:spPr/>
      <dgm:t>
        <a:bodyPr/>
        <a:lstStyle/>
        <a:p>
          <a:r>
            <a:rPr lang="en-US" baseline="0" dirty="0">
              <a:hlinkClick xmlns:r="http://schemas.openxmlformats.org/officeDocument/2006/relationships" r:id="rId2"/>
            </a:rPr>
            <a:t>https://cdnjs.cloudflare.com/ajax/libs/uikit/3.0.0-rc.9/js/uikit.min.js</a:t>
          </a:r>
          <a:r>
            <a:rPr lang="en-US" baseline="0" dirty="0"/>
            <a:t> </a:t>
          </a:r>
          <a:endParaRPr lang="en-US" dirty="0"/>
        </a:p>
      </dgm:t>
    </dgm:pt>
    <dgm:pt modelId="{E9FA7D46-0465-48A4-A447-64D93ED6C3DE}" type="parTrans" cxnId="{258E0BC7-4528-4FA6-A8C5-2135EF39F47B}">
      <dgm:prSet/>
      <dgm:spPr/>
      <dgm:t>
        <a:bodyPr/>
        <a:lstStyle/>
        <a:p>
          <a:endParaRPr lang="en-US"/>
        </a:p>
      </dgm:t>
    </dgm:pt>
    <dgm:pt modelId="{7397CFFC-400E-4DFA-8C22-E8EBDD8A3F81}" type="sibTrans" cxnId="{258E0BC7-4528-4FA6-A8C5-2135EF39F47B}">
      <dgm:prSet/>
      <dgm:spPr/>
      <dgm:t>
        <a:bodyPr/>
        <a:lstStyle/>
        <a:p>
          <a:endParaRPr lang="en-US"/>
        </a:p>
      </dgm:t>
    </dgm:pt>
    <dgm:pt modelId="{295DEF93-29CD-4D23-BAA3-723270D1F382}">
      <dgm:prSet/>
      <dgm:spPr/>
      <dgm:t>
        <a:bodyPr/>
        <a:lstStyle/>
        <a:p>
          <a:r>
            <a:rPr lang="en-US" baseline="0" dirty="0">
              <a:hlinkClick xmlns:r="http://schemas.openxmlformats.org/officeDocument/2006/relationships" r:id="rId3"/>
            </a:rPr>
            <a:t>https://cdnjs.cloudflare.com/ajax/libs/uikit/3.0.0-rc.9/js/uikit-icons.min.js</a:t>
          </a:r>
          <a:r>
            <a:rPr lang="en-US" baseline="0" dirty="0"/>
            <a:t> </a:t>
          </a:r>
          <a:endParaRPr lang="en-US" dirty="0"/>
        </a:p>
      </dgm:t>
    </dgm:pt>
    <dgm:pt modelId="{E5B718AA-7590-40E2-91FC-6401A85B7A73}" type="parTrans" cxnId="{E58B7DC2-5AC9-474F-B0AB-79F27ECF9112}">
      <dgm:prSet/>
      <dgm:spPr/>
      <dgm:t>
        <a:bodyPr/>
        <a:lstStyle/>
        <a:p>
          <a:endParaRPr lang="en-US"/>
        </a:p>
      </dgm:t>
    </dgm:pt>
    <dgm:pt modelId="{A4EEE9C0-8B4E-4F7E-91D6-6D3F6D0349DD}" type="sibTrans" cxnId="{E58B7DC2-5AC9-474F-B0AB-79F27ECF9112}">
      <dgm:prSet/>
      <dgm:spPr/>
      <dgm:t>
        <a:bodyPr/>
        <a:lstStyle/>
        <a:p>
          <a:endParaRPr lang="en-US"/>
        </a:p>
      </dgm:t>
    </dgm:pt>
    <dgm:pt modelId="{46F620DB-7801-FB44-82AE-0D3B5355A2AF}" type="pres">
      <dgm:prSet presAssocID="{938BEFC7-E542-4C7C-A326-79011480F19C}" presName="linear" presStyleCnt="0">
        <dgm:presLayoutVars>
          <dgm:dir/>
          <dgm:animLvl val="lvl"/>
          <dgm:resizeHandles val="exact"/>
        </dgm:presLayoutVars>
      </dgm:prSet>
      <dgm:spPr/>
    </dgm:pt>
    <dgm:pt modelId="{385C634E-B85F-314E-A246-91B1D1D5F70E}" type="pres">
      <dgm:prSet presAssocID="{889F0AF4-D9AE-4DE4-AA08-397D0B714F55}" presName="parentLin" presStyleCnt="0"/>
      <dgm:spPr/>
    </dgm:pt>
    <dgm:pt modelId="{7CB4FEC7-DA14-0E44-A7C4-91CEF723265C}" type="pres">
      <dgm:prSet presAssocID="{889F0AF4-D9AE-4DE4-AA08-397D0B714F55}" presName="parentLeftMargin" presStyleLbl="node1" presStyleIdx="0" presStyleCnt="3"/>
      <dgm:spPr/>
    </dgm:pt>
    <dgm:pt modelId="{E9D45E89-0F1A-A24C-AFDD-E0343562E7F4}" type="pres">
      <dgm:prSet presAssocID="{889F0AF4-D9AE-4DE4-AA08-397D0B714F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4A5467-FB6C-E04A-9496-B65D3DB4A621}" type="pres">
      <dgm:prSet presAssocID="{889F0AF4-D9AE-4DE4-AA08-397D0B714F55}" presName="negativeSpace" presStyleCnt="0"/>
      <dgm:spPr/>
    </dgm:pt>
    <dgm:pt modelId="{70593DCF-BC82-9C49-B09D-F9D217BAFEDC}" type="pres">
      <dgm:prSet presAssocID="{889F0AF4-D9AE-4DE4-AA08-397D0B714F55}" presName="childText" presStyleLbl="conFgAcc1" presStyleIdx="0" presStyleCnt="3">
        <dgm:presLayoutVars>
          <dgm:bulletEnabled val="1"/>
        </dgm:presLayoutVars>
      </dgm:prSet>
      <dgm:spPr/>
    </dgm:pt>
    <dgm:pt modelId="{19736442-C358-8C4A-A8C7-3A16BB440857}" type="pres">
      <dgm:prSet presAssocID="{745C0EBC-5A06-4611-A7DF-F7F0C5F35E22}" presName="spaceBetweenRectangles" presStyleCnt="0"/>
      <dgm:spPr/>
    </dgm:pt>
    <dgm:pt modelId="{CB8E80D0-495C-3645-B76C-445D56E21BD9}" type="pres">
      <dgm:prSet presAssocID="{DE6E22CE-D3C1-4FFF-B46F-90A320252AA7}" presName="parentLin" presStyleCnt="0"/>
      <dgm:spPr/>
    </dgm:pt>
    <dgm:pt modelId="{C1CC457C-FC9D-7048-8AFD-C9712DE1992C}" type="pres">
      <dgm:prSet presAssocID="{DE6E22CE-D3C1-4FFF-B46F-90A320252AA7}" presName="parentLeftMargin" presStyleLbl="node1" presStyleIdx="0" presStyleCnt="3"/>
      <dgm:spPr/>
    </dgm:pt>
    <dgm:pt modelId="{B21CCD8D-C5CE-F245-B16F-413E53E68675}" type="pres">
      <dgm:prSet presAssocID="{DE6E22CE-D3C1-4FFF-B46F-90A320252A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B3FE3E-7E77-EB4E-8DB4-ED51B7FD7EE7}" type="pres">
      <dgm:prSet presAssocID="{DE6E22CE-D3C1-4FFF-B46F-90A320252AA7}" presName="negativeSpace" presStyleCnt="0"/>
      <dgm:spPr/>
    </dgm:pt>
    <dgm:pt modelId="{F6827134-99DD-5847-9C57-9BD227306DB5}" type="pres">
      <dgm:prSet presAssocID="{DE6E22CE-D3C1-4FFF-B46F-90A320252AA7}" presName="childText" presStyleLbl="conFgAcc1" presStyleIdx="1" presStyleCnt="3">
        <dgm:presLayoutVars>
          <dgm:bulletEnabled val="1"/>
        </dgm:presLayoutVars>
      </dgm:prSet>
      <dgm:spPr/>
    </dgm:pt>
    <dgm:pt modelId="{2F88A0FD-3ED5-5A4C-AB26-83590CB2F599}" type="pres">
      <dgm:prSet presAssocID="{E3B774C2-BD9D-46D9-B79A-4F714913F8DC}" presName="spaceBetweenRectangles" presStyleCnt="0"/>
      <dgm:spPr/>
    </dgm:pt>
    <dgm:pt modelId="{BA0BDD02-5EBD-B84B-A99A-ACD116A03BC9}" type="pres">
      <dgm:prSet presAssocID="{AC909B04-141C-4A73-B039-316260D9E6E3}" presName="parentLin" presStyleCnt="0"/>
      <dgm:spPr/>
    </dgm:pt>
    <dgm:pt modelId="{C5411449-EE0E-0646-9A26-56435A38CDD3}" type="pres">
      <dgm:prSet presAssocID="{AC909B04-141C-4A73-B039-316260D9E6E3}" presName="parentLeftMargin" presStyleLbl="node1" presStyleIdx="1" presStyleCnt="3"/>
      <dgm:spPr/>
    </dgm:pt>
    <dgm:pt modelId="{E9A2CF2A-E2EE-6B4B-B39A-BF80DFA77DF2}" type="pres">
      <dgm:prSet presAssocID="{AC909B04-141C-4A73-B039-316260D9E6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20DF7A-E003-E940-8DB9-E2ABFB16F79A}" type="pres">
      <dgm:prSet presAssocID="{AC909B04-141C-4A73-B039-316260D9E6E3}" presName="negativeSpace" presStyleCnt="0"/>
      <dgm:spPr/>
    </dgm:pt>
    <dgm:pt modelId="{3168117A-C780-864C-8AFE-BD67C6D216F4}" type="pres">
      <dgm:prSet presAssocID="{AC909B04-141C-4A73-B039-316260D9E6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459E000-C527-0F4C-9567-B095FAEB4FA1}" type="presOf" srcId="{DE6E22CE-D3C1-4FFF-B46F-90A320252AA7}" destId="{C1CC457C-FC9D-7048-8AFD-C9712DE1992C}" srcOrd="0" destOrd="0" presId="urn:microsoft.com/office/officeart/2005/8/layout/list1"/>
    <dgm:cxn modelId="{32324609-6E8D-42C9-A719-AA10C61088D2}" srcId="{5C993115-18F4-4CF2-8FE9-76A662BC3BD1}" destId="{83C31154-2699-44CB-A377-2C77CF674364}" srcOrd="0" destOrd="0" parTransId="{BBF8B5EA-BA57-46AC-BB2D-87DF5A442BE6}" sibTransId="{9AB95C8C-0F4E-44AD-AF35-D904D025AD22}"/>
    <dgm:cxn modelId="{BD716714-24D1-3A49-AC58-079035EECBD8}" type="presOf" srcId="{AC909B04-141C-4A73-B039-316260D9E6E3}" destId="{E9A2CF2A-E2EE-6B4B-B39A-BF80DFA77DF2}" srcOrd="1" destOrd="0" presId="urn:microsoft.com/office/officeart/2005/8/layout/list1"/>
    <dgm:cxn modelId="{A8EEC11C-8083-BD44-BC9A-6CB1856380F5}" type="presOf" srcId="{9B92715B-2CE1-492C-B822-3926A5CAA2D1}" destId="{3168117A-C780-864C-8AFE-BD67C6D216F4}" srcOrd="0" destOrd="2" presId="urn:microsoft.com/office/officeart/2005/8/layout/list1"/>
    <dgm:cxn modelId="{48B87B24-F7FC-654A-B5C8-5229E9926E5B}" type="presOf" srcId="{83C31154-2699-44CB-A377-2C77CF674364}" destId="{3168117A-C780-864C-8AFE-BD67C6D216F4}" srcOrd="0" destOrd="1" presId="urn:microsoft.com/office/officeart/2005/8/layout/list1"/>
    <dgm:cxn modelId="{36D4552B-25F0-B248-97BA-630687A468D7}" type="presOf" srcId="{B5217E38-3616-4BEA-9072-85DA7B0DD141}" destId="{F6827134-99DD-5847-9C57-9BD227306DB5}" srcOrd="0" destOrd="0" presId="urn:microsoft.com/office/officeart/2005/8/layout/list1"/>
    <dgm:cxn modelId="{D2164E2F-EC41-40C6-A02F-9DEBC97F6A19}" srcId="{938BEFC7-E542-4C7C-A326-79011480F19C}" destId="{DE6E22CE-D3C1-4FFF-B46F-90A320252AA7}" srcOrd="1" destOrd="0" parTransId="{481C4F06-008F-4688-AA78-3C7D6E075CBE}" sibTransId="{E3B774C2-BD9D-46D9-B79A-4F714913F8DC}"/>
    <dgm:cxn modelId="{51EB3549-A1BB-E64F-9B41-A0FE753CD85A}" type="presOf" srcId="{9C5730C9-318C-487C-8CF5-4250C7FD0B6F}" destId="{70593DCF-BC82-9C49-B09D-F9D217BAFEDC}" srcOrd="0" destOrd="1" presId="urn:microsoft.com/office/officeart/2005/8/layout/list1"/>
    <dgm:cxn modelId="{DB08784D-7175-B34C-BF1F-41AF0AA2478A}" type="presOf" srcId="{889F0AF4-D9AE-4DE4-AA08-397D0B714F55}" destId="{7CB4FEC7-DA14-0E44-A7C4-91CEF723265C}" srcOrd="0" destOrd="0" presId="urn:microsoft.com/office/officeart/2005/8/layout/list1"/>
    <dgm:cxn modelId="{272B6151-1DB5-6E44-B6F4-9AFE9349C182}" type="presOf" srcId="{AC909B04-141C-4A73-B039-316260D9E6E3}" destId="{C5411449-EE0E-0646-9A26-56435A38CDD3}" srcOrd="0" destOrd="0" presId="urn:microsoft.com/office/officeart/2005/8/layout/list1"/>
    <dgm:cxn modelId="{EFF42C57-7CE3-4089-9FE7-6820DCDAE26C}" srcId="{AC909B04-141C-4A73-B039-316260D9E6E3}" destId="{5C993115-18F4-4CF2-8FE9-76A662BC3BD1}" srcOrd="0" destOrd="0" parTransId="{E65AF59B-E534-4347-9F57-AD4345F2371A}" sibTransId="{58AA7668-4346-44ED-AC25-C1447B877A2A}"/>
    <dgm:cxn modelId="{79F99557-94A7-CE4D-92D7-118163B0A4BD}" type="presOf" srcId="{D7B9EC96-4272-41B2-9FAE-CA8D9B6DB5A3}" destId="{70593DCF-BC82-9C49-B09D-F9D217BAFEDC}" srcOrd="0" destOrd="0" presId="urn:microsoft.com/office/officeart/2005/8/layout/list1"/>
    <dgm:cxn modelId="{B6308775-6E7A-8C48-9874-2B2A0689D1C1}" type="presOf" srcId="{938BEFC7-E542-4C7C-A326-79011480F19C}" destId="{46F620DB-7801-FB44-82AE-0D3B5355A2AF}" srcOrd="0" destOrd="0" presId="urn:microsoft.com/office/officeart/2005/8/layout/list1"/>
    <dgm:cxn modelId="{4585917E-6320-47A8-AD7F-65A354F15D50}" srcId="{938BEFC7-E542-4C7C-A326-79011480F19C}" destId="{AC909B04-141C-4A73-B039-316260D9E6E3}" srcOrd="2" destOrd="0" parTransId="{2C6D7DE9-1AA2-46E8-AF95-1B8310C3171A}" sibTransId="{0BEF9E4B-F8C6-4F62-BA5C-A820D3F380F3}"/>
    <dgm:cxn modelId="{6B5BFF80-80C6-4ABF-A054-CCC60DAF029E}" srcId="{889F0AF4-D9AE-4DE4-AA08-397D0B714F55}" destId="{D7B9EC96-4272-41B2-9FAE-CA8D9B6DB5A3}" srcOrd="0" destOrd="0" parTransId="{6AA90B00-AA62-480B-8078-ACF343EF64A7}" sibTransId="{4622F5E3-C6EB-4305-950E-82B3147F7A10}"/>
    <dgm:cxn modelId="{F09F9C86-DF31-4C7F-8457-1204AD3F0640}" srcId="{DE6E22CE-D3C1-4FFF-B46F-90A320252AA7}" destId="{B5217E38-3616-4BEA-9072-85DA7B0DD141}" srcOrd="0" destOrd="0" parTransId="{24924A44-B44D-47D9-8A17-5DC9885A3008}" sibTransId="{A973F1B1-CE9C-4F40-AD24-C1B1664FF9C6}"/>
    <dgm:cxn modelId="{6B25AD94-3C9A-4A3D-B82A-3805262A675A}" srcId="{889F0AF4-D9AE-4DE4-AA08-397D0B714F55}" destId="{9C5730C9-318C-487C-8CF5-4250C7FD0B6F}" srcOrd="1" destOrd="0" parTransId="{3F738E4C-1CE8-42C6-B489-A64DCFCB577D}" sibTransId="{C42ABF3E-5A38-4A7F-BE40-7CBC8456E57F}"/>
    <dgm:cxn modelId="{EC2837A6-ED36-4395-8DB5-1CC7FBBBD3D6}" srcId="{AC909B04-141C-4A73-B039-316260D9E6E3}" destId="{9B92715B-2CE1-492C-B822-3926A5CAA2D1}" srcOrd="1" destOrd="0" parTransId="{2AD0C7E3-ACFB-41B8-83F3-6F7B82A3DAEC}" sibTransId="{AE83DC28-23EB-421C-8F17-C15D56469806}"/>
    <dgm:cxn modelId="{C4AAC8AB-16C0-BB46-8C27-53C973BA8348}" type="presOf" srcId="{DE6E22CE-D3C1-4FFF-B46F-90A320252AA7}" destId="{B21CCD8D-C5CE-F245-B16F-413E53E68675}" srcOrd="1" destOrd="0" presId="urn:microsoft.com/office/officeart/2005/8/layout/list1"/>
    <dgm:cxn modelId="{E04B2EB7-719E-8E48-B8B1-9276AF694AAC}" type="presOf" srcId="{D7A4CD3D-8393-4028-81AD-BFF209398E96}" destId="{3168117A-C780-864C-8AFE-BD67C6D216F4}" srcOrd="0" destOrd="3" presId="urn:microsoft.com/office/officeart/2005/8/layout/list1"/>
    <dgm:cxn modelId="{E58B7DC2-5AC9-474F-B0AB-79F27ECF9112}" srcId="{9B92715B-2CE1-492C-B822-3926A5CAA2D1}" destId="{295DEF93-29CD-4D23-BAA3-723270D1F382}" srcOrd="1" destOrd="0" parTransId="{E5B718AA-7590-40E2-91FC-6401A85B7A73}" sibTransId="{A4EEE9C0-8B4E-4F7E-91D6-6D3F6D0349DD}"/>
    <dgm:cxn modelId="{258E0BC7-4528-4FA6-A8C5-2135EF39F47B}" srcId="{9B92715B-2CE1-492C-B822-3926A5CAA2D1}" destId="{D7A4CD3D-8393-4028-81AD-BFF209398E96}" srcOrd="0" destOrd="0" parTransId="{E9FA7D46-0465-48A4-A447-64D93ED6C3DE}" sibTransId="{7397CFFC-400E-4DFA-8C22-E8EBDD8A3F81}"/>
    <dgm:cxn modelId="{E1EBF0CB-1B8C-604C-8EC1-DC1612E0C6B9}" type="presOf" srcId="{295DEF93-29CD-4D23-BAA3-723270D1F382}" destId="{3168117A-C780-864C-8AFE-BD67C6D216F4}" srcOrd="0" destOrd="4" presId="urn:microsoft.com/office/officeart/2005/8/layout/list1"/>
    <dgm:cxn modelId="{D3055BDB-3EB8-AD49-AC4D-2443B8E9906C}" type="presOf" srcId="{889F0AF4-D9AE-4DE4-AA08-397D0B714F55}" destId="{E9D45E89-0F1A-A24C-AFDD-E0343562E7F4}" srcOrd="1" destOrd="0" presId="urn:microsoft.com/office/officeart/2005/8/layout/list1"/>
    <dgm:cxn modelId="{D5B464DC-D215-4DC0-B83C-2E58730C47DB}" srcId="{938BEFC7-E542-4C7C-A326-79011480F19C}" destId="{889F0AF4-D9AE-4DE4-AA08-397D0B714F55}" srcOrd="0" destOrd="0" parTransId="{70542125-8A1F-4E03-BEF5-2A79FFBCAECA}" sibTransId="{745C0EBC-5A06-4611-A7DF-F7F0C5F35E22}"/>
    <dgm:cxn modelId="{2A42D1FF-1090-5D41-9822-99FC29B1DD37}" type="presOf" srcId="{5C993115-18F4-4CF2-8FE9-76A662BC3BD1}" destId="{3168117A-C780-864C-8AFE-BD67C6D216F4}" srcOrd="0" destOrd="0" presId="urn:microsoft.com/office/officeart/2005/8/layout/list1"/>
    <dgm:cxn modelId="{50656B22-4B80-DC49-A5DF-92D1FD48D134}" type="presParOf" srcId="{46F620DB-7801-FB44-82AE-0D3B5355A2AF}" destId="{385C634E-B85F-314E-A246-91B1D1D5F70E}" srcOrd="0" destOrd="0" presId="urn:microsoft.com/office/officeart/2005/8/layout/list1"/>
    <dgm:cxn modelId="{015AD2F1-9B83-9F43-A3D4-3B87736DA0EA}" type="presParOf" srcId="{385C634E-B85F-314E-A246-91B1D1D5F70E}" destId="{7CB4FEC7-DA14-0E44-A7C4-91CEF723265C}" srcOrd="0" destOrd="0" presId="urn:microsoft.com/office/officeart/2005/8/layout/list1"/>
    <dgm:cxn modelId="{EDE45CF8-FE58-D047-9F17-C138C3938731}" type="presParOf" srcId="{385C634E-B85F-314E-A246-91B1D1D5F70E}" destId="{E9D45E89-0F1A-A24C-AFDD-E0343562E7F4}" srcOrd="1" destOrd="0" presId="urn:microsoft.com/office/officeart/2005/8/layout/list1"/>
    <dgm:cxn modelId="{B672018E-59BA-8B41-9043-D5B36C23BD43}" type="presParOf" srcId="{46F620DB-7801-FB44-82AE-0D3B5355A2AF}" destId="{414A5467-FB6C-E04A-9496-B65D3DB4A621}" srcOrd="1" destOrd="0" presId="urn:microsoft.com/office/officeart/2005/8/layout/list1"/>
    <dgm:cxn modelId="{EDDC5269-D1FA-5D46-B386-103DDF0DED2A}" type="presParOf" srcId="{46F620DB-7801-FB44-82AE-0D3B5355A2AF}" destId="{70593DCF-BC82-9C49-B09D-F9D217BAFEDC}" srcOrd="2" destOrd="0" presId="urn:microsoft.com/office/officeart/2005/8/layout/list1"/>
    <dgm:cxn modelId="{DBF576E2-EB5A-0E44-8495-8F0019CCB4A2}" type="presParOf" srcId="{46F620DB-7801-FB44-82AE-0D3B5355A2AF}" destId="{19736442-C358-8C4A-A8C7-3A16BB440857}" srcOrd="3" destOrd="0" presId="urn:microsoft.com/office/officeart/2005/8/layout/list1"/>
    <dgm:cxn modelId="{C27133E8-838F-274A-B764-363FE3F3195F}" type="presParOf" srcId="{46F620DB-7801-FB44-82AE-0D3B5355A2AF}" destId="{CB8E80D0-495C-3645-B76C-445D56E21BD9}" srcOrd="4" destOrd="0" presId="urn:microsoft.com/office/officeart/2005/8/layout/list1"/>
    <dgm:cxn modelId="{E48FB8C7-6A8B-554E-A456-1199DAE05B4B}" type="presParOf" srcId="{CB8E80D0-495C-3645-B76C-445D56E21BD9}" destId="{C1CC457C-FC9D-7048-8AFD-C9712DE1992C}" srcOrd="0" destOrd="0" presId="urn:microsoft.com/office/officeart/2005/8/layout/list1"/>
    <dgm:cxn modelId="{801EEE0B-D0BD-E64D-B478-01025CD2EEB8}" type="presParOf" srcId="{CB8E80D0-495C-3645-B76C-445D56E21BD9}" destId="{B21CCD8D-C5CE-F245-B16F-413E53E68675}" srcOrd="1" destOrd="0" presId="urn:microsoft.com/office/officeart/2005/8/layout/list1"/>
    <dgm:cxn modelId="{B7AB7D57-EC26-514D-A4C1-C35B3E4D8A48}" type="presParOf" srcId="{46F620DB-7801-FB44-82AE-0D3B5355A2AF}" destId="{2CB3FE3E-7E77-EB4E-8DB4-ED51B7FD7EE7}" srcOrd="5" destOrd="0" presId="urn:microsoft.com/office/officeart/2005/8/layout/list1"/>
    <dgm:cxn modelId="{8BE1ED17-0E0B-374F-8161-97B4C0C40E68}" type="presParOf" srcId="{46F620DB-7801-FB44-82AE-0D3B5355A2AF}" destId="{F6827134-99DD-5847-9C57-9BD227306DB5}" srcOrd="6" destOrd="0" presId="urn:microsoft.com/office/officeart/2005/8/layout/list1"/>
    <dgm:cxn modelId="{0C0E4401-754E-534F-9BF5-59725BA4D899}" type="presParOf" srcId="{46F620DB-7801-FB44-82AE-0D3B5355A2AF}" destId="{2F88A0FD-3ED5-5A4C-AB26-83590CB2F599}" srcOrd="7" destOrd="0" presId="urn:microsoft.com/office/officeart/2005/8/layout/list1"/>
    <dgm:cxn modelId="{471B2A68-5FA3-C445-A67F-C90FDE45FDAB}" type="presParOf" srcId="{46F620DB-7801-FB44-82AE-0D3B5355A2AF}" destId="{BA0BDD02-5EBD-B84B-A99A-ACD116A03BC9}" srcOrd="8" destOrd="0" presId="urn:microsoft.com/office/officeart/2005/8/layout/list1"/>
    <dgm:cxn modelId="{B4CFED47-E427-CE45-B1CF-3A21DF5E3ACD}" type="presParOf" srcId="{BA0BDD02-5EBD-B84B-A99A-ACD116A03BC9}" destId="{C5411449-EE0E-0646-9A26-56435A38CDD3}" srcOrd="0" destOrd="0" presId="urn:microsoft.com/office/officeart/2005/8/layout/list1"/>
    <dgm:cxn modelId="{9E5089A8-9BBE-CC47-8C86-5B954937CE5F}" type="presParOf" srcId="{BA0BDD02-5EBD-B84B-A99A-ACD116A03BC9}" destId="{E9A2CF2A-E2EE-6B4B-B39A-BF80DFA77DF2}" srcOrd="1" destOrd="0" presId="urn:microsoft.com/office/officeart/2005/8/layout/list1"/>
    <dgm:cxn modelId="{E091D1DE-72D1-5A43-BB2E-33655E1BD4CF}" type="presParOf" srcId="{46F620DB-7801-FB44-82AE-0D3B5355A2AF}" destId="{3B20DF7A-E003-E940-8DB9-E2ABFB16F79A}" srcOrd="9" destOrd="0" presId="urn:microsoft.com/office/officeart/2005/8/layout/list1"/>
    <dgm:cxn modelId="{BEC014F6-CB3C-FB45-A635-DF29A212FEC4}" type="presParOf" srcId="{46F620DB-7801-FB44-82AE-0D3B5355A2AF}" destId="{3168117A-C780-864C-8AFE-BD67C6D216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9F4AE0-8D14-4E3E-A308-645820C4FBA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00881F-1C6E-427D-841A-58D392B6AF8D}">
      <dgm:prSet/>
      <dgm:spPr/>
      <dgm:t>
        <a:bodyPr/>
        <a:lstStyle/>
        <a:p>
          <a:r>
            <a:rPr lang="en-US" i="1" baseline="0" dirty="0"/>
            <a:t>Attributes</a:t>
          </a:r>
          <a:endParaRPr lang="en-US" dirty="0"/>
        </a:p>
      </dgm:t>
    </dgm:pt>
    <dgm:pt modelId="{AD340BB4-ECF3-41E5-BD0D-33E0C740B1F3}" type="parTrans" cxnId="{2A9BBDBF-D472-44B8-92E1-7E9F81AB0E5B}">
      <dgm:prSet/>
      <dgm:spPr/>
      <dgm:t>
        <a:bodyPr/>
        <a:lstStyle/>
        <a:p>
          <a:endParaRPr lang="en-US"/>
        </a:p>
      </dgm:t>
    </dgm:pt>
    <dgm:pt modelId="{3BD9FFB1-56D7-4505-8537-50444EC0C83D}" type="sibTrans" cxnId="{2A9BBDBF-D472-44B8-92E1-7E9F81AB0E5B}">
      <dgm:prSet/>
      <dgm:spPr/>
      <dgm:t>
        <a:bodyPr/>
        <a:lstStyle/>
        <a:p>
          <a:endParaRPr lang="en-US"/>
        </a:p>
      </dgm:t>
    </dgm:pt>
    <dgm:pt modelId="{8D2E1E27-20DA-4E8C-ADCE-9B9DF5013029}">
      <dgm:prSet/>
      <dgm:spPr/>
      <dgm:t>
        <a:bodyPr/>
        <a:lstStyle/>
        <a:p>
          <a:r>
            <a:rPr lang="en-US" i="1" baseline="0" dirty="0"/>
            <a:t>uk-*</a:t>
          </a:r>
          <a:endParaRPr lang="en-US" dirty="0"/>
        </a:p>
      </dgm:t>
    </dgm:pt>
    <dgm:pt modelId="{022AE524-C0DB-4C14-B821-CF6561DD4E6B}" type="parTrans" cxnId="{BC488E58-D36A-4912-8A69-13F13911AD84}">
      <dgm:prSet/>
      <dgm:spPr/>
      <dgm:t>
        <a:bodyPr/>
        <a:lstStyle/>
        <a:p>
          <a:endParaRPr lang="en-US"/>
        </a:p>
      </dgm:t>
    </dgm:pt>
    <dgm:pt modelId="{30A74D39-E3D8-4DE5-85D6-C28A9D646BA4}" type="sibTrans" cxnId="{BC488E58-D36A-4912-8A69-13F13911AD84}">
      <dgm:prSet/>
      <dgm:spPr/>
      <dgm:t>
        <a:bodyPr/>
        <a:lstStyle/>
        <a:p>
          <a:endParaRPr lang="en-US"/>
        </a:p>
      </dgm:t>
    </dgm:pt>
    <dgm:pt modelId="{F09D22F6-5A07-4412-BBBB-374507DD4970}">
      <dgm:prSet/>
      <dgm:spPr/>
      <dgm:t>
        <a:bodyPr/>
        <a:lstStyle/>
        <a:p>
          <a:r>
            <a:rPr lang="en-US" i="1" baseline="0" dirty="0"/>
            <a:t>Options</a:t>
          </a:r>
          <a:endParaRPr lang="en-US" dirty="0"/>
        </a:p>
      </dgm:t>
    </dgm:pt>
    <dgm:pt modelId="{15CB78A6-D93A-4894-873E-D6C527367F68}" type="parTrans" cxnId="{EB9A48E6-13C8-4F1C-9EE9-EF771127AE7E}">
      <dgm:prSet/>
      <dgm:spPr/>
      <dgm:t>
        <a:bodyPr/>
        <a:lstStyle/>
        <a:p>
          <a:endParaRPr lang="en-US"/>
        </a:p>
      </dgm:t>
    </dgm:pt>
    <dgm:pt modelId="{7276A6E1-09AF-49AB-871E-57BB3A6B9782}" type="sibTrans" cxnId="{EB9A48E6-13C8-4F1C-9EE9-EF771127AE7E}">
      <dgm:prSet/>
      <dgm:spPr/>
      <dgm:t>
        <a:bodyPr/>
        <a:lstStyle/>
        <a:p>
          <a:endParaRPr lang="en-US"/>
        </a:p>
      </dgm:t>
    </dgm:pt>
    <dgm:pt modelId="{E72CE1BF-32E4-4892-A2E6-83F52C247B70}">
      <dgm:prSet/>
      <dgm:spPr/>
      <dgm:t>
        <a:bodyPr/>
        <a:lstStyle/>
        <a:p>
          <a:r>
            <a:rPr lang="en-US" i="1" baseline="0" dirty="0"/>
            <a:t>key: value;</a:t>
          </a:r>
          <a:endParaRPr lang="en-US" dirty="0"/>
        </a:p>
      </dgm:t>
    </dgm:pt>
    <dgm:pt modelId="{7326EC96-312A-430D-BCCA-BDF990D3F79E}" type="parTrans" cxnId="{8AB42FAD-B09D-4666-A0FF-6BC62549D5E8}">
      <dgm:prSet/>
      <dgm:spPr/>
      <dgm:t>
        <a:bodyPr/>
        <a:lstStyle/>
        <a:p>
          <a:endParaRPr lang="en-US"/>
        </a:p>
      </dgm:t>
    </dgm:pt>
    <dgm:pt modelId="{515DD339-771D-4998-8870-A2CB1C29007A}" type="sibTrans" cxnId="{8AB42FAD-B09D-4666-A0FF-6BC62549D5E8}">
      <dgm:prSet/>
      <dgm:spPr/>
      <dgm:t>
        <a:bodyPr/>
        <a:lstStyle/>
        <a:p>
          <a:endParaRPr lang="en-US"/>
        </a:p>
      </dgm:t>
    </dgm:pt>
    <dgm:pt modelId="{DD6F205D-3194-4FEA-865D-C7B9D00C11DF}">
      <dgm:prSet/>
      <dgm:spPr/>
      <dgm:t>
        <a:bodyPr/>
        <a:lstStyle/>
        <a:p>
          <a:r>
            <a:rPr lang="en-US" i="1" baseline="0" dirty="0"/>
            <a:t>{“key”: value, }</a:t>
          </a:r>
          <a:endParaRPr lang="en-US" dirty="0"/>
        </a:p>
      </dgm:t>
    </dgm:pt>
    <dgm:pt modelId="{E4EE84A0-299F-4646-9974-6D86C080E269}" type="parTrans" cxnId="{369A1BF5-B3BD-49CD-BBDB-1697781B1F61}">
      <dgm:prSet/>
      <dgm:spPr/>
      <dgm:t>
        <a:bodyPr/>
        <a:lstStyle/>
        <a:p>
          <a:endParaRPr lang="en-US"/>
        </a:p>
      </dgm:t>
    </dgm:pt>
    <dgm:pt modelId="{0E1268EB-8C89-4833-AB62-3184A114315F}" type="sibTrans" cxnId="{369A1BF5-B3BD-49CD-BBDB-1697781B1F61}">
      <dgm:prSet/>
      <dgm:spPr/>
      <dgm:t>
        <a:bodyPr/>
        <a:lstStyle/>
        <a:p>
          <a:endParaRPr lang="en-US"/>
        </a:p>
      </dgm:t>
    </dgm:pt>
    <dgm:pt modelId="{2D6C53B4-8D6E-4AE8-996D-A1F3C2FF0246}">
      <dgm:prSet/>
      <dgm:spPr/>
      <dgm:t>
        <a:bodyPr/>
        <a:lstStyle/>
        <a:p>
          <a:r>
            <a:rPr lang="en-US" i="1" baseline="0" dirty="0"/>
            <a:t>Single attributes</a:t>
          </a:r>
          <a:endParaRPr lang="en-US" dirty="0"/>
        </a:p>
      </dgm:t>
    </dgm:pt>
    <dgm:pt modelId="{DD52D877-2E57-4D1D-980B-B591C2DED482}" type="parTrans" cxnId="{419EC57F-38A1-48F1-9B66-B837C3E55EDC}">
      <dgm:prSet/>
      <dgm:spPr/>
      <dgm:t>
        <a:bodyPr/>
        <a:lstStyle/>
        <a:p>
          <a:endParaRPr lang="en-US"/>
        </a:p>
      </dgm:t>
    </dgm:pt>
    <dgm:pt modelId="{84672D07-4105-4585-B823-4C59852C05D9}" type="sibTrans" cxnId="{419EC57F-38A1-48F1-9B66-B837C3E55EDC}">
      <dgm:prSet/>
      <dgm:spPr/>
      <dgm:t>
        <a:bodyPr/>
        <a:lstStyle/>
        <a:p>
          <a:endParaRPr lang="en-US"/>
        </a:p>
      </dgm:t>
    </dgm:pt>
    <dgm:pt modelId="{5667655D-9070-471D-B560-3AD48E3D0A36}">
      <dgm:prSet/>
      <dgm:spPr/>
      <dgm:t>
        <a:bodyPr/>
        <a:lstStyle/>
        <a:p>
          <a:r>
            <a:rPr lang="en-US" i="1" baseline="0" dirty="0"/>
            <a:t>Classes</a:t>
          </a:r>
          <a:endParaRPr lang="en-US" dirty="0"/>
        </a:p>
      </dgm:t>
    </dgm:pt>
    <dgm:pt modelId="{98059B9F-471B-435E-9738-2C88784F8038}" type="parTrans" cxnId="{F1A85691-4C49-43A8-BD22-767CB9D6D9CE}">
      <dgm:prSet/>
      <dgm:spPr/>
      <dgm:t>
        <a:bodyPr/>
        <a:lstStyle/>
        <a:p>
          <a:endParaRPr lang="en-US"/>
        </a:p>
      </dgm:t>
    </dgm:pt>
    <dgm:pt modelId="{76E5C59B-87FC-4618-9E0D-DE341BE5FC5E}" type="sibTrans" cxnId="{F1A85691-4C49-43A8-BD22-767CB9D6D9CE}">
      <dgm:prSet/>
      <dgm:spPr/>
      <dgm:t>
        <a:bodyPr/>
        <a:lstStyle/>
        <a:p>
          <a:endParaRPr lang="en-US"/>
        </a:p>
      </dgm:t>
    </dgm:pt>
    <dgm:pt modelId="{E9F82EAC-260A-40DA-AB68-9516D45380D0}">
      <dgm:prSet/>
      <dgm:spPr/>
      <dgm:t>
        <a:bodyPr/>
        <a:lstStyle/>
        <a:p>
          <a:r>
            <a:rPr lang="en-US" i="1" baseline="0" dirty="0"/>
            <a:t>uk-operation-modifiers-option</a:t>
          </a:r>
          <a:endParaRPr lang="en-US" dirty="0"/>
        </a:p>
      </dgm:t>
    </dgm:pt>
    <dgm:pt modelId="{A508240E-0156-4183-9219-CEDAE2148711}" type="parTrans" cxnId="{8A26BD7C-F3B9-4B7B-9002-E939DC9FA622}">
      <dgm:prSet/>
      <dgm:spPr/>
      <dgm:t>
        <a:bodyPr/>
        <a:lstStyle/>
        <a:p>
          <a:endParaRPr lang="en-US"/>
        </a:p>
      </dgm:t>
    </dgm:pt>
    <dgm:pt modelId="{F0E483D1-BF30-400B-A21F-E22B891314BD}" type="sibTrans" cxnId="{8A26BD7C-F3B9-4B7B-9002-E939DC9FA622}">
      <dgm:prSet/>
      <dgm:spPr/>
      <dgm:t>
        <a:bodyPr/>
        <a:lstStyle/>
        <a:p>
          <a:endParaRPr lang="en-US"/>
        </a:p>
      </dgm:t>
    </dgm:pt>
    <dgm:pt modelId="{B979D0AB-D50D-5340-AFCD-B7F9E1E590C5}">
      <dgm:prSet/>
      <dgm:spPr/>
      <dgm:t>
        <a:bodyPr/>
        <a:lstStyle/>
        <a:p>
          <a:r>
            <a:rPr lang="en-US" dirty="0"/>
            <a:t>uk-margin-small-top</a:t>
          </a:r>
        </a:p>
      </dgm:t>
    </dgm:pt>
    <dgm:pt modelId="{942D4750-6378-424A-9692-506FFC4E2774}" type="parTrans" cxnId="{E15653AE-1C74-C743-BF05-B07443F444D5}">
      <dgm:prSet/>
      <dgm:spPr/>
      <dgm:t>
        <a:bodyPr/>
        <a:lstStyle/>
        <a:p>
          <a:endParaRPr lang="en-US"/>
        </a:p>
      </dgm:t>
    </dgm:pt>
    <dgm:pt modelId="{2F4C7F4E-26BF-1448-BD37-76E7A4668532}" type="sibTrans" cxnId="{E15653AE-1C74-C743-BF05-B07443F444D5}">
      <dgm:prSet/>
      <dgm:spPr/>
      <dgm:t>
        <a:bodyPr/>
        <a:lstStyle/>
        <a:p>
          <a:endParaRPr lang="en-US"/>
        </a:p>
      </dgm:t>
    </dgm:pt>
    <dgm:pt modelId="{B285F65B-5EB7-6443-91E9-E454C4460D55}">
      <dgm:prSet/>
      <dgm:spPr/>
      <dgm:t>
        <a:bodyPr/>
        <a:lstStyle/>
        <a:p>
          <a:r>
            <a:rPr lang="en-US" dirty="0"/>
            <a:t>uk-position-top-center</a:t>
          </a:r>
        </a:p>
      </dgm:t>
    </dgm:pt>
    <dgm:pt modelId="{C6EA6DF8-8721-0B4D-8C6E-B74B068A6046}" type="parTrans" cxnId="{4F041888-B712-1846-88C4-54353A6E2A4A}">
      <dgm:prSet/>
      <dgm:spPr/>
      <dgm:t>
        <a:bodyPr/>
        <a:lstStyle/>
        <a:p>
          <a:endParaRPr lang="en-US"/>
        </a:p>
      </dgm:t>
    </dgm:pt>
    <dgm:pt modelId="{0F6B0026-8265-6448-B83C-558FFEA837E6}" type="sibTrans" cxnId="{4F041888-B712-1846-88C4-54353A6E2A4A}">
      <dgm:prSet/>
      <dgm:spPr/>
      <dgm:t>
        <a:bodyPr/>
        <a:lstStyle/>
        <a:p>
          <a:endParaRPr lang="en-US"/>
        </a:p>
      </dgm:t>
    </dgm:pt>
    <dgm:pt modelId="{E636B665-6FAC-884D-92A4-9CA920DBF796}">
      <dgm:prSet/>
      <dgm:spPr/>
      <dgm:t>
        <a:bodyPr/>
        <a:lstStyle/>
        <a:p>
          <a:r>
            <a:rPr lang="en-US" i="1" baseline="0" dirty="0"/>
            <a:t>data-uk-* </a:t>
          </a:r>
          <a:r>
            <a:rPr lang="en-US" i="1" baseline="0" dirty="0">
              <a:solidFill>
                <a:srgbClr val="0070C0"/>
              </a:solidFill>
            </a:rPr>
            <a:t>(React)</a:t>
          </a:r>
          <a:endParaRPr lang="en-US" dirty="0">
            <a:solidFill>
              <a:srgbClr val="0070C0"/>
            </a:solidFill>
          </a:endParaRPr>
        </a:p>
      </dgm:t>
    </dgm:pt>
    <dgm:pt modelId="{20653936-F92F-5D44-8313-7D02AD444855}" type="parTrans" cxnId="{47307D1E-4F30-5747-8EA4-59BE5BD98B94}">
      <dgm:prSet/>
      <dgm:spPr/>
      <dgm:t>
        <a:bodyPr/>
        <a:lstStyle/>
        <a:p>
          <a:endParaRPr lang="en-US"/>
        </a:p>
      </dgm:t>
    </dgm:pt>
    <dgm:pt modelId="{16AF533A-EF00-B241-A246-245D02749E64}" type="sibTrans" cxnId="{47307D1E-4F30-5747-8EA4-59BE5BD98B94}">
      <dgm:prSet/>
      <dgm:spPr/>
      <dgm:t>
        <a:bodyPr/>
        <a:lstStyle/>
        <a:p>
          <a:endParaRPr lang="en-US"/>
        </a:p>
      </dgm:t>
    </dgm:pt>
    <dgm:pt modelId="{5C506D8C-FB3F-CA4C-AB46-ED1477DA3150}" type="pres">
      <dgm:prSet presAssocID="{399F4AE0-8D14-4E3E-A308-645820C4FBAA}" presName="Name0" presStyleCnt="0">
        <dgm:presLayoutVars>
          <dgm:dir/>
          <dgm:animLvl val="lvl"/>
          <dgm:resizeHandles val="exact"/>
        </dgm:presLayoutVars>
      </dgm:prSet>
      <dgm:spPr/>
    </dgm:pt>
    <dgm:pt modelId="{B29E99DF-2352-A840-A8AA-9C47BC194FDF}" type="pres">
      <dgm:prSet presAssocID="{A700881F-1C6E-427D-841A-58D392B6AF8D}" presName="linNode" presStyleCnt="0"/>
      <dgm:spPr/>
    </dgm:pt>
    <dgm:pt modelId="{A644EB19-7236-5D44-A533-1D736962FE0D}" type="pres">
      <dgm:prSet presAssocID="{A700881F-1C6E-427D-841A-58D392B6AF8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ABB05F0-C331-184F-BE8F-92B9A6053991}" type="pres">
      <dgm:prSet presAssocID="{A700881F-1C6E-427D-841A-58D392B6AF8D}" presName="descendantText" presStyleLbl="alignAccFollowNode1" presStyleIdx="0" presStyleCnt="2">
        <dgm:presLayoutVars>
          <dgm:bulletEnabled val="1"/>
        </dgm:presLayoutVars>
      </dgm:prSet>
      <dgm:spPr/>
    </dgm:pt>
    <dgm:pt modelId="{19162E4B-EBA8-A845-9835-D5F21A5928AD}" type="pres">
      <dgm:prSet presAssocID="{3BD9FFB1-56D7-4505-8537-50444EC0C83D}" presName="sp" presStyleCnt="0"/>
      <dgm:spPr/>
    </dgm:pt>
    <dgm:pt modelId="{F166CE69-2732-1D40-ABD4-A4D668EFDB60}" type="pres">
      <dgm:prSet presAssocID="{5667655D-9070-471D-B560-3AD48E3D0A36}" presName="linNode" presStyleCnt="0"/>
      <dgm:spPr/>
    </dgm:pt>
    <dgm:pt modelId="{4206345C-B046-7A40-B66C-6AC03CAEFD24}" type="pres">
      <dgm:prSet presAssocID="{5667655D-9070-471D-B560-3AD48E3D0A3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F3822CD-E2CA-A145-B865-B01F6E3BBE95}" type="pres">
      <dgm:prSet presAssocID="{5667655D-9070-471D-B560-3AD48E3D0A3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47307D1E-4F30-5747-8EA4-59BE5BD98B94}" srcId="{A700881F-1C6E-427D-841A-58D392B6AF8D}" destId="{E636B665-6FAC-884D-92A4-9CA920DBF796}" srcOrd="1" destOrd="0" parTransId="{20653936-F92F-5D44-8313-7D02AD444855}" sibTransId="{16AF533A-EF00-B241-A246-245D02749E64}"/>
    <dgm:cxn modelId="{A43C5036-C9CC-2A4B-85C3-26CCFCB4ABFD}" type="presOf" srcId="{B285F65B-5EB7-6443-91E9-E454C4460D55}" destId="{FF3822CD-E2CA-A145-B865-B01F6E3BBE95}" srcOrd="0" destOrd="2" presId="urn:microsoft.com/office/officeart/2005/8/layout/vList5"/>
    <dgm:cxn modelId="{04257543-D8E4-3842-AE54-B75E63F79BCB}" type="presOf" srcId="{2D6C53B4-8D6E-4AE8-996D-A1F3C2FF0246}" destId="{FABB05F0-C331-184F-BE8F-92B9A6053991}" srcOrd="0" destOrd="5" presId="urn:microsoft.com/office/officeart/2005/8/layout/vList5"/>
    <dgm:cxn modelId="{BFBB0948-C61A-8B4C-9FCF-F567DFCDBEC4}" type="presOf" srcId="{DD6F205D-3194-4FEA-865D-C7B9D00C11DF}" destId="{FABB05F0-C331-184F-BE8F-92B9A6053991}" srcOrd="0" destOrd="4" presId="urn:microsoft.com/office/officeart/2005/8/layout/vList5"/>
    <dgm:cxn modelId="{BC488E58-D36A-4912-8A69-13F13911AD84}" srcId="{A700881F-1C6E-427D-841A-58D392B6AF8D}" destId="{8D2E1E27-20DA-4E8C-ADCE-9B9DF5013029}" srcOrd="0" destOrd="0" parTransId="{022AE524-C0DB-4C14-B821-CF6561DD4E6B}" sibTransId="{30A74D39-E3D8-4DE5-85D6-C28A9D646BA4}"/>
    <dgm:cxn modelId="{FF930959-6920-AF4D-883B-489D8977D32A}" type="presOf" srcId="{B979D0AB-D50D-5340-AFCD-B7F9E1E590C5}" destId="{FF3822CD-E2CA-A145-B865-B01F6E3BBE95}" srcOrd="0" destOrd="1" presId="urn:microsoft.com/office/officeart/2005/8/layout/vList5"/>
    <dgm:cxn modelId="{3D40DD5F-DC2B-5E4B-98B2-26ECE1BB701C}" type="presOf" srcId="{8D2E1E27-20DA-4E8C-ADCE-9B9DF5013029}" destId="{FABB05F0-C331-184F-BE8F-92B9A6053991}" srcOrd="0" destOrd="0" presId="urn:microsoft.com/office/officeart/2005/8/layout/vList5"/>
    <dgm:cxn modelId="{8A26BD7C-F3B9-4B7B-9002-E939DC9FA622}" srcId="{5667655D-9070-471D-B560-3AD48E3D0A36}" destId="{E9F82EAC-260A-40DA-AB68-9516D45380D0}" srcOrd="0" destOrd="0" parTransId="{A508240E-0156-4183-9219-CEDAE2148711}" sibTransId="{F0E483D1-BF30-400B-A21F-E22B891314BD}"/>
    <dgm:cxn modelId="{419EC57F-38A1-48F1-9B66-B837C3E55EDC}" srcId="{F09D22F6-5A07-4412-BBBB-374507DD4970}" destId="{2D6C53B4-8D6E-4AE8-996D-A1F3C2FF0246}" srcOrd="2" destOrd="0" parTransId="{DD52D877-2E57-4D1D-980B-B591C2DED482}" sibTransId="{84672D07-4105-4585-B823-4C59852C05D9}"/>
    <dgm:cxn modelId="{4F041888-B712-1846-88C4-54353A6E2A4A}" srcId="{E9F82EAC-260A-40DA-AB68-9516D45380D0}" destId="{B285F65B-5EB7-6443-91E9-E454C4460D55}" srcOrd="1" destOrd="0" parTransId="{C6EA6DF8-8721-0B4D-8C6E-B74B068A6046}" sibTransId="{0F6B0026-8265-6448-B83C-558FFEA837E6}"/>
    <dgm:cxn modelId="{F1A85691-4C49-43A8-BD22-767CB9D6D9CE}" srcId="{399F4AE0-8D14-4E3E-A308-645820C4FBAA}" destId="{5667655D-9070-471D-B560-3AD48E3D0A36}" srcOrd="1" destOrd="0" parTransId="{98059B9F-471B-435E-9738-2C88784F8038}" sibTransId="{76E5C59B-87FC-4618-9E0D-DE341BE5FC5E}"/>
    <dgm:cxn modelId="{740A489D-F20D-5A42-89FD-BB2F6F045E5B}" type="presOf" srcId="{E72CE1BF-32E4-4892-A2E6-83F52C247B70}" destId="{FABB05F0-C331-184F-BE8F-92B9A6053991}" srcOrd="0" destOrd="3" presId="urn:microsoft.com/office/officeart/2005/8/layout/vList5"/>
    <dgm:cxn modelId="{D0B85AA1-5655-1542-B2A8-465C14792564}" type="presOf" srcId="{399F4AE0-8D14-4E3E-A308-645820C4FBAA}" destId="{5C506D8C-FB3F-CA4C-AB46-ED1477DA3150}" srcOrd="0" destOrd="0" presId="urn:microsoft.com/office/officeart/2005/8/layout/vList5"/>
    <dgm:cxn modelId="{B9D53DA6-7FFB-404D-B701-A31CC78DF01B}" type="presOf" srcId="{E9F82EAC-260A-40DA-AB68-9516D45380D0}" destId="{FF3822CD-E2CA-A145-B865-B01F6E3BBE95}" srcOrd="0" destOrd="0" presId="urn:microsoft.com/office/officeart/2005/8/layout/vList5"/>
    <dgm:cxn modelId="{288A25A8-293A-D146-8C85-B3138962D36E}" type="presOf" srcId="{5667655D-9070-471D-B560-3AD48E3D0A36}" destId="{4206345C-B046-7A40-B66C-6AC03CAEFD24}" srcOrd="0" destOrd="0" presId="urn:microsoft.com/office/officeart/2005/8/layout/vList5"/>
    <dgm:cxn modelId="{8AB42FAD-B09D-4666-A0FF-6BC62549D5E8}" srcId="{F09D22F6-5A07-4412-BBBB-374507DD4970}" destId="{E72CE1BF-32E4-4892-A2E6-83F52C247B70}" srcOrd="0" destOrd="0" parTransId="{7326EC96-312A-430D-BCCA-BDF990D3F79E}" sibTransId="{515DD339-771D-4998-8870-A2CB1C29007A}"/>
    <dgm:cxn modelId="{E15653AE-1C74-C743-BF05-B07443F444D5}" srcId="{E9F82EAC-260A-40DA-AB68-9516D45380D0}" destId="{B979D0AB-D50D-5340-AFCD-B7F9E1E590C5}" srcOrd="0" destOrd="0" parTransId="{942D4750-6378-424A-9692-506FFC4E2774}" sibTransId="{2F4C7F4E-26BF-1448-BD37-76E7A4668532}"/>
    <dgm:cxn modelId="{2A9BBDBF-D472-44B8-92E1-7E9F81AB0E5B}" srcId="{399F4AE0-8D14-4E3E-A308-645820C4FBAA}" destId="{A700881F-1C6E-427D-841A-58D392B6AF8D}" srcOrd="0" destOrd="0" parTransId="{AD340BB4-ECF3-41E5-BD0D-33E0C740B1F3}" sibTransId="{3BD9FFB1-56D7-4505-8537-50444EC0C83D}"/>
    <dgm:cxn modelId="{E1DEC7C5-903B-6C48-84E4-B9E9218313A4}" type="presOf" srcId="{E636B665-6FAC-884D-92A4-9CA920DBF796}" destId="{FABB05F0-C331-184F-BE8F-92B9A6053991}" srcOrd="0" destOrd="1" presId="urn:microsoft.com/office/officeart/2005/8/layout/vList5"/>
    <dgm:cxn modelId="{BB4843D2-6D7C-EE45-81E9-1BDE5594639F}" type="presOf" srcId="{A700881F-1C6E-427D-841A-58D392B6AF8D}" destId="{A644EB19-7236-5D44-A533-1D736962FE0D}" srcOrd="0" destOrd="0" presId="urn:microsoft.com/office/officeart/2005/8/layout/vList5"/>
    <dgm:cxn modelId="{4F0957E3-1D3B-6442-A923-B5D1DE8FB3B1}" type="presOf" srcId="{F09D22F6-5A07-4412-BBBB-374507DD4970}" destId="{FABB05F0-C331-184F-BE8F-92B9A6053991}" srcOrd="0" destOrd="2" presId="urn:microsoft.com/office/officeart/2005/8/layout/vList5"/>
    <dgm:cxn modelId="{EB9A48E6-13C8-4F1C-9EE9-EF771127AE7E}" srcId="{A700881F-1C6E-427D-841A-58D392B6AF8D}" destId="{F09D22F6-5A07-4412-BBBB-374507DD4970}" srcOrd="2" destOrd="0" parTransId="{15CB78A6-D93A-4894-873E-D6C527367F68}" sibTransId="{7276A6E1-09AF-49AB-871E-57BB3A6B9782}"/>
    <dgm:cxn modelId="{369A1BF5-B3BD-49CD-BBDB-1697781B1F61}" srcId="{F09D22F6-5A07-4412-BBBB-374507DD4970}" destId="{DD6F205D-3194-4FEA-865D-C7B9D00C11DF}" srcOrd="1" destOrd="0" parTransId="{E4EE84A0-299F-4646-9974-6D86C080E269}" sibTransId="{0E1268EB-8C89-4833-AB62-3184A114315F}"/>
    <dgm:cxn modelId="{07412B83-5E86-8341-A7F8-CC7B36C774A1}" type="presParOf" srcId="{5C506D8C-FB3F-CA4C-AB46-ED1477DA3150}" destId="{B29E99DF-2352-A840-A8AA-9C47BC194FDF}" srcOrd="0" destOrd="0" presId="urn:microsoft.com/office/officeart/2005/8/layout/vList5"/>
    <dgm:cxn modelId="{C76977AF-932B-9E4E-9132-1AB31E359057}" type="presParOf" srcId="{B29E99DF-2352-A840-A8AA-9C47BC194FDF}" destId="{A644EB19-7236-5D44-A533-1D736962FE0D}" srcOrd="0" destOrd="0" presId="urn:microsoft.com/office/officeart/2005/8/layout/vList5"/>
    <dgm:cxn modelId="{2A9F9506-92B2-D34C-8FA2-3D2F449C55E4}" type="presParOf" srcId="{B29E99DF-2352-A840-A8AA-9C47BC194FDF}" destId="{FABB05F0-C331-184F-BE8F-92B9A6053991}" srcOrd="1" destOrd="0" presId="urn:microsoft.com/office/officeart/2005/8/layout/vList5"/>
    <dgm:cxn modelId="{8E8CB218-01FE-3E44-B2C7-8456FF0C8710}" type="presParOf" srcId="{5C506D8C-FB3F-CA4C-AB46-ED1477DA3150}" destId="{19162E4B-EBA8-A845-9835-D5F21A5928AD}" srcOrd="1" destOrd="0" presId="urn:microsoft.com/office/officeart/2005/8/layout/vList5"/>
    <dgm:cxn modelId="{C34D0E49-4856-7B42-9234-BBF0920E5521}" type="presParOf" srcId="{5C506D8C-FB3F-CA4C-AB46-ED1477DA3150}" destId="{F166CE69-2732-1D40-ABD4-A4D668EFDB60}" srcOrd="2" destOrd="0" presId="urn:microsoft.com/office/officeart/2005/8/layout/vList5"/>
    <dgm:cxn modelId="{F7F55BC3-9324-B348-A484-40141AB937B4}" type="presParOf" srcId="{F166CE69-2732-1D40-ABD4-A4D668EFDB60}" destId="{4206345C-B046-7A40-B66C-6AC03CAEFD24}" srcOrd="0" destOrd="0" presId="urn:microsoft.com/office/officeart/2005/8/layout/vList5"/>
    <dgm:cxn modelId="{2928A8FA-9459-3B45-B922-BB9FD74C6B6F}" type="presParOf" srcId="{F166CE69-2732-1D40-ABD4-A4D668EFDB60}" destId="{FF3822CD-E2CA-A145-B865-B01F6E3BBE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C691A-7D29-C64E-B7F3-F2B37F3E686B}">
      <dsp:nvSpPr>
        <dsp:cNvPr id="0" name=""/>
        <dsp:cNvSpPr/>
      </dsp:nvSpPr>
      <dsp:spPr>
        <a:xfrm>
          <a:off x="1292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</a:t>
          </a:r>
        </a:p>
      </dsp:txBody>
      <dsp:txXfrm>
        <a:off x="1292" y="1265049"/>
        <a:ext cx="1628044" cy="1367557"/>
      </dsp:txXfrm>
    </dsp:sp>
    <dsp:sp modelId="{E25DAABB-EA05-AA4A-AC77-E6FA83776718}">
      <dsp:nvSpPr>
        <dsp:cNvPr id="0" name=""/>
        <dsp:cNvSpPr/>
      </dsp:nvSpPr>
      <dsp:spPr>
        <a:xfrm>
          <a:off x="473424" y="626856"/>
          <a:ext cx="683778" cy="6837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</a:p>
      </dsp:txBody>
      <dsp:txXfrm>
        <a:off x="573561" y="726993"/>
        <a:ext cx="483504" cy="483504"/>
      </dsp:txXfrm>
    </dsp:sp>
    <dsp:sp modelId="{52596F1E-EECF-E248-9382-A67366CA2CB3}">
      <dsp:nvSpPr>
        <dsp:cNvPr id="0" name=""/>
        <dsp:cNvSpPr/>
      </dsp:nvSpPr>
      <dsp:spPr>
        <a:xfrm>
          <a:off x="1292" y="2678120"/>
          <a:ext cx="1628044" cy="72"/>
        </a:xfrm>
        <a:prstGeom prst="rect">
          <a:avLst/>
        </a:prstGeom>
        <a:solidFill>
          <a:schemeClr val="accent5">
            <a:hueOff val="-1449589"/>
            <a:satOff val="1155"/>
            <a:lumOff val="-1230"/>
            <a:alphaOff val="0"/>
          </a:schemeClr>
        </a:solidFill>
        <a:ln w="6350" cap="flat" cmpd="sng" algn="in">
          <a:solidFill>
            <a:schemeClr val="accent5">
              <a:hueOff val="-1449589"/>
              <a:satOff val="1155"/>
              <a:lumOff val="-123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859D0-FA29-BF46-9A2A-E410D68C48AF}">
      <dsp:nvSpPr>
        <dsp:cNvPr id="0" name=""/>
        <dsp:cNvSpPr/>
      </dsp:nvSpPr>
      <dsp:spPr>
        <a:xfrm>
          <a:off x="1792140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-3252690"/>
            <a:satOff val="-508"/>
            <a:lumOff val="-38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Installation</a:t>
          </a:r>
        </a:p>
      </dsp:txBody>
      <dsp:txXfrm>
        <a:off x="1792140" y="1265049"/>
        <a:ext cx="1628044" cy="1367557"/>
      </dsp:txXfrm>
    </dsp:sp>
    <dsp:sp modelId="{7CEC2A79-8C4B-1340-AE28-401207394E83}">
      <dsp:nvSpPr>
        <dsp:cNvPr id="0" name=""/>
        <dsp:cNvSpPr/>
      </dsp:nvSpPr>
      <dsp:spPr>
        <a:xfrm>
          <a:off x="2264273" y="626856"/>
          <a:ext cx="683778" cy="683778"/>
        </a:xfrm>
        <a:prstGeom prst="ellipse">
          <a:avLst/>
        </a:prstGeom>
        <a:solidFill>
          <a:schemeClr val="accent5">
            <a:hueOff val="-2899178"/>
            <a:satOff val="2309"/>
            <a:lumOff val="-2460"/>
            <a:alphaOff val="0"/>
          </a:schemeClr>
        </a:solidFill>
        <a:ln w="6350" cap="flat" cmpd="sng" algn="in">
          <a:solidFill>
            <a:schemeClr val="accent5">
              <a:hueOff val="-2899178"/>
              <a:satOff val="2309"/>
              <a:lumOff val="-246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64410" y="726993"/>
        <a:ext cx="483504" cy="483504"/>
      </dsp:txXfrm>
    </dsp:sp>
    <dsp:sp modelId="{5012BD1E-CD65-A247-8FC8-BB31D85B3730}">
      <dsp:nvSpPr>
        <dsp:cNvPr id="0" name=""/>
        <dsp:cNvSpPr/>
      </dsp:nvSpPr>
      <dsp:spPr>
        <a:xfrm>
          <a:off x="1792140" y="2678120"/>
          <a:ext cx="1628044" cy="72"/>
        </a:xfrm>
        <a:prstGeom prst="rect">
          <a:avLst/>
        </a:prstGeom>
        <a:solidFill>
          <a:schemeClr val="accent5">
            <a:hueOff val="-4348766"/>
            <a:satOff val="3464"/>
            <a:lumOff val="-3690"/>
            <a:alphaOff val="0"/>
          </a:schemeClr>
        </a:solidFill>
        <a:ln w="6350" cap="flat" cmpd="sng" algn="in">
          <a:solidFill>
            <a:schemeClr val="accent5">
              <a:hueOff val="-4348766"/>
              <a:satOff val="3464"/>
              <a:lumOff val="-369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2EFBD6-1872-784B-A064-C8D18FB07880}">
      <dsp:nvSpPr>
        <dsp:cNvPr id="0" name=""/>
        <dsp:cNvSpPr/>
      </dsp:nvSpPr>
      <dsp:spPr>
        <a:xfrm>
          <a:off x="3582989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-6505379"/>
            <a:satOff val="-1017"/>
            <a:lumOff val="-76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Component Usage</a:t>
          </a:r>
        </a:p>
      </dsp:txBody>
      <dsp:txXfrm>
        <a:off x="3582989" y="1265049"/>
        <a:ext cx="1628044" cy="1367557"/>
      </dsp:txXfrm>
    </dsp:sp>
    <dsp:sp modelId="{90E38DC2-F7B1-2647-9509-CF1071F8EDB6}">
      <dsp:nvSpPr>
        <dsp:cNvPr id="0" name=""/>
        <dsp:cNvSpPr/>
      </dsp:nvSpPr>
      <dsp:spPr>
        <a:xfrm>
          <a:off x="4055122" y="626856"/>
          <a:ext cx="683778" cy="683778"/>
        </a:xfrm>
        <a:prstGeom prst="ellipse">
          <a:avLst/>
        </a:prstGeom>
        <a:solidFill>
          <a:schemeClr val="accent5">
            <a:hueOff val="-5798355"/>
            <a:satOff val="4619"/>
            <a:lumOff val="-4920"/>
            <a:alphaOff val="0"/>
          </a:schemeClr>
        </a:solidFill>
        <a:ln w="6350" cap="flat" cmpd="sng" algn="in">
          <a:solidFill>
            <a:schemeClr val="accent5">
              <a:hueOff val="-5798355"/>
              <a:satOff val="4619"/>
              <a:lumOff val="-492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</a:p>
      </dsp:txBody>
      <dsp:txXfrm>
        <a:off x="4155259" y="726993"/>
        <a:ext cx="483504" cy="483504"/>
      </dsp:txXfrm>
    </dsp:sp>
    <dsp:sp modelId="{49096D05-2C54-D740-8844-9BD9C18CA749}">
      <dsp:nvSpPr>
        <dsp:cNvPr id="0" name=""/>
        <dsp:cNvSpPr/>
      </dsp:nvSpPr>
      <dsp:spPr>
        <a:xfrm>
          <a:off x="3582989" y="2678120"/>
          <a:ext cx="1628044" cy="72"/>
        </a:xfrm>
        <a:prstGeom prst="rect">
          <a:avLst/>
        </a:prstGeom>
        <a:solidFill>
          <a:schemeClr val="accent5">
            <a:hueOff val="-7247944"/>
            <a:satOff val="5774"/>
            <a:lumOff val="-6150"/>
            <a:alphaOff val="0"/>
          </a:schemeClr>
        </a:solidFill>
        <a:ln w="6350" cap="flat" cmpd="sng" algn="in">
          <a:solidFill>
            <a:schemeClr val="accent5">
              <a:hueOff val="-7247944"/>
              <a:satOff val="5774"/>
              <a:lumOff val="-615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0A0CE5-43B7-734D-B233-BA516C782B22}">
      <dsp:nvSpPr>
        <dsp:cNvPr id="0" name=""/>
        <dsp:cNvSpPr/>
      </dsp:nvSpPr>
      <dsp:spPr>
        <a:xfrm>
          <a:off x="5373838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-9758069"/>
            <a:satOff val="-1525"/>
            <a:lumOff val="-1141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Grid</a:t>
          </a:r>
        </a:p>
      </dsp:txBody>
      <dsp:txXfrm>
        <a:off x="5373838" y="1265049"/>
        <a:ext cx="1628044" cy="1367557"/>
      </dsp:txXfrm>
    </dsp:sp>
    <dsp:sp modelId="{4DE0462C-FF82-F940-A227-6148FEA42740}">
      <dsp:nvSpPr>
        <dsp:cNvPr id="0" name=""/>
        <dsp:cNvSpPr/>
      </dsp:nvSpPr>
      <dsp:spPr>
        <a:xfrm>
          <a:off x="5845971" y="626856"/>
          <a:ext cx="683778" cy="683778"/>
        </a:xfrm>
        <a:prstGeom prst="ellipse">
          <a:avLst/>
        </a:prstGeom>
        <a:solidFill>
          <a:schemeClr val="accent5">
            <a:hueOff val="-8697533"/>
            <a:satOff val="6928"/>
            <a:lumOff val="-7380"/>
            <a:alphaOff val="0"/>
          </a:schemeClr>
        </a:solidFill>
        <a:ln w="6350" cap="flat" cmpd="sng" algn="in">
          <a:solidFill>
            <a:schemeClr val="accent5">
              <a:hueOff val="-8697533"/>
              <a:satOff val="6928"/>
              <a:lumOff val="-738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</a:p>
      </dsp:txBody>
      <dsp:txXfrm>
        <a:off x="5946108" y="726993"/>
        <a:ext cx="483504" cy="483504"/>
      </dsp:txXfrm>
    </dsp:sp>
    <dsp:sp modelId="{B8B5AEAC-C770-F742-92D7-53F0E91F3FD5}">
      <dsp:nvSpPr>
        <dsp:cNvPr id="0" name=""/>
        <dsp:cNvSpPr/>
      </dsp:nvSpPr>
      <dsp:spPr>
        <a:xfrm>
          <a:off x="5373838" y="2678120"/>
          <a:ext cx="1628044" cy="72"/>
        </a:xfrm>
        <a:prstGeom prst="rect">
          <a:avLst/>
        </a:prstGeom>
        <a:solidFill>
          <a:schemeClr val="accent5">
            <a:hueOff val="-10147121"/>
            <a:satOff val="8083"/>
            <a:lumOff val="-8610"/>
            <a:alphaOff val="0"/>
          </a:schemeClr>
        </a:solidFill>
        <a:ln w="6350" cap="flat" cmpd="sng" algn="in">
          <a:solidFill>
            <a:schemeClr val="accent5">
              <a:hueOff val="-10147121"/>
              <a:satOff val="8083"/>
              <a:lumOff val="-861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5C0D1-6226-0B48-AF9D-42DFB2D8AC08}">
      <dsp:nvSpPr>
        <dsp:cNvPr id="0" name=""/>
        <dsp:cNvSpPr/>
      </dsp:nvSpPr>
      <dsp:spPr>
        <a:xfrm>
          <a:off x="7164687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-13010759"/>
            <a:satOff val="-2034"/>
            <a:lumOff val="-1521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Animations</a:t>
          </a:r>
        </a:p>
      </dsp:txBody>
      <dsp:txXfrm>
        <a:off x="7164687" y="1265049"/>
        <a:ext cx="1628044" cy="1367557"/>
      </dsp:txXfrm>
    </dsp:sp>
    <dsp:sp modelId="{3566F4A0-3692-9342-AA93-AC46170FD3A0}">
      <dsp:nvSpPr>
        <dsp:cNvPr id="0" name=""/>
        <dsp:cNvSpPr/>
      </dsp:nvSpPr>
      <dsp:spPr>
        <a:xfrm>
          <a:off x="7636820" y="626856"/>
          <a:ext cx="683778" cy="683778"/>
        </a:xfrm>
        <a:prstGeom prst="ellipse">
          <a:avLst/>
        </a:prstGeom>
        <a:solidFill>
          <a:schemeClr val="accent5">
            <a:hueOff val="-11596710"/>
            <a:satOff val="9238"/>
            <a:lumOff val="-9840"/>
            <a:alphaOff val="0"/>
          </a:schemeClr>
        </a:solidFill>
        <a:ln w="6350" cap="flat" cmpd="sng" algn="in">
          <a:solidFill>
            <a:schemeClr val="accent5">
              <a:hueOff val="-11596710"/>
              <a:satOff val="9238"/>
              <a:lumOff val="-984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736957" y="726993"/>
        <a:ext cx="483504" cy="483504"/>
      </dsp:txXfrm>
    </dsp:sp>
    <dsp:sp modelId="{7B2E59ED-4EA5-3C47-A125-878CD72471C9}">
      <dsp:nvSpPr>
        <dsp:cNvPr id="0" name=""/>
        <dsp:cNvSpPr/>
      </dsp:nvSpPr>
      <dsp:spPr>
        <a:xfrm>
          <a:off x="7164687" y="2678120"/>
          <a:ext cx="1628044" cy="72"/>
        </a:xfrm>
        <a:prstGeom prst="rect">
          <a:avLst/>
        </a:prstGeom>
        <a:solidFill>
          <a:schemeClr val="accent5">
            <a:hueOff val="-13046299"/>
            <a:satOff val="10393"/>
            <a:lumOff val="-11070"/>
            <a:alphaOff val="0"/>
          </a:schemeClr>
        </a:solidFill>
        <a:ln w="6350" cap="flat" cmpd="sng" algn="in">
          <a:solidFill>
            <a:schemeClr val="accent5">
              <a:hueOff val="-13046299"/>
              <a:satOff val="10393"/>
              <a:lumOff val="-1107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7EE1B-9C70-1A47-AE3F-6EC3C2EBFD27}">
      <dsp:nvSpPr>
        <dsp:cNvPr id="0" name=""/>
        <dsp:cNvSpPr/>
      </dsp:nvSpPr>
      <dsp:spPr>
        <a:xfrm>
          <a:off x="8955536" y="398929"/>
          <a:ext cx="1628044" cy="2279262"/>
        </a:xfrm>
        <a:prstGeom prst="rect">
          <a:avLst/>
        </a:prstGeom>
        <a:solidFill>
          <a:schemeClr val="accent5">
            <a:tint val="40000"/>
            <a:alpha val="90000"/>
            <a:hueOff val="-16263448"/>
            <a:satOff val="-2542"/>
            <a:lumOff val="-1901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6929" tIns="330200" rIns="12692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8955536" y="1265049"/>
        <a:ext cx="1628044" cy="1367557"/>
      </dsp:txXfrm>
    </dsp:sp>
    <dsp:sp modelId="{F9ED05DA-7E21-254F-8A2E-629015652F23}">
      <dsp:nvSpPr>
        <dsp:cNvPr id="0" name=""/>
        <dsp:cNvSpPr/>
      </dsp:nvSpPr>
      <dsp:spPr>
        <a:xfrm>
          <a:off x="9427669" y="626856"/>
          <a:ext cx="683778" cy="683778"/>
        </a:xfrm>
        <a:prstGeom prst="ellipse">
          <a:avLst/>
        </a:prstGeom>
        <a:solidFill>
          <a:schemeClr val="accent5">
            <a:hueOff val="-14495888"/>
            <a:satOff val="11547"/>
            <a:lumOff val="-12300"/>
            <a:alphaOff val="0"/>
          </a:schemeClr>
        </a:solidFill>
        <a:ln w="6350" cap="flat" cmpd="sng" algn="in">
          <a:solidFill>
            <a:schemeClr val="accent5">
              <a:hueOff val="-14495888"/>
              <a:satOff val="11547"/>
              <a:lumOff val="-1230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0" tIns="12700" rIns="53310" bIns="127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</a:t>
          </a:r>
        </a:p>
      </dsp:txBody>
      <dsp:txXfrm>
        <a:off x="9527806" y="726993"/>
        <a:ext cx="483504" cy="483504"/>
      </dsp:txXfrm>
    </dsp:sp>
    <dsp:sp modelId="{AF4196FA-A2D2-964A-A128-11BC7E705328}">
      <dsp:nvSpPr>
        <dsp:cNvPr id="0" name=""/>
        <dsp:cNvSpPr/>
      </dsp:nvSpPr>
      <dsp:spPr>
        <a:xfrm>
          <a:off x="8955536" y="2678120"/>
          <a:ext cx="1628044" cy="72"/>
        </a:xfrm>
        <a:prstGeom prst="rect">
          <a:avLst/>
        </a:prstGeom>
        <a:solidFill>
          <a:schemeClr val="accent5">
            <a:hueOff val="-15945476"/>
            <a:satOff val="12702"/>
            <a:lumOff val="-13530"/>
            <a:alphaOff val="0"/>
          </a:schemeClr>
        </a:solidFill>
        <a:ln w="6350" cap="flat" cmpd="sng" algn="in">
          <a:solidFill>
            <a:schemeClr val="accent5">
              <a:hueOff val="-15945476"/>
              <a:satOff val="12702"/>
              <a:lumOff val="-13530"/>
              <a:alphaOff val="0"/>
            </a:schemeClr>
          </a:solidFill>
          <a:prstDash val="solid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8974-D28C-0C4E-9061-2DE543B77E9A}">
      <dsp:nvSpPr>
        <dsp:cNvPr id="0" name=""/>
        <dsp:cNvSpPr/>
      </dsp:nvSpPr>
      <dsp:spPr>
        <a:xfrm>
          <a:off x="0" y="0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E03A1-9618-7846-BEBD-FEF392A6A5AD}">
      <dsp:nvSpPr>
        <dsp:cNvPr id="0" name=""/>
        <dsp:cNvSpPr/>
      </dsp:nvSpPr>
      <dsp:spPr>
        <a:xfrm>
          <a:off x="0" y="0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Lightweight ~33kb</a:t>
          </a:r>
          <a:endParaRPr lang="en-US" sz="3200" kern="1200" dirty="0"/>
        </a:p>
      </dsp:txBody>
      <dsp:txXfrm>
        <a:off x="0" y="0"/>
        <a:ext cx="6248400" cy="707032"/>
      </dsp:txXfrm>
    </dsp:sp>
    <dsp:sp modelId="{A753626D-10F9-E64C-9056-DB9A3EDF9ED3}">
      <dsp:nvSpPr>
        <dsp:cNvPr id="0" name=""/>
        <dsp:cNvSpPr/>
      </dsp:nvSpPr>
      <dsp:spPr>
        <a:xfrm>
          <a:off x="0" y="707032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89AA2-D2B0-564B-A7B9-65AC38453B75}">
      <dsp:nvSpPr>
        <dsp:cNvPr id="0" name=""/>
        <dsp:cNvSpPr/>
      </dsp:nvSpPr>
      <dsp:spPr>
        <a:xfrm>
          <a:off x="0" y="707032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Responsive</a:t>
          </a:r>
          <a:endParaRPr lang="en-US" sz="3200" kern="1200" dirty="0"/>
        </a:p>
      </dsp:txBody>
      <dsp:txXfrm>
        <a:off x="0" y="707032"/>
        <a:ext cx="6248400" cy="707032"/>
      </dsp:txXfrm>
    </dsp:sp>
    <dsp:sp modelId="{26B77D0D-EF79-8C46-B806-EED547EA4032}">
      <dsp:nvSpPr>
        <dsp:cNvPr id="0" name=""/>
        <dsp:cNvSpPr/>
      </dsp:nvSpPr>
      <dsp:spPr>
        <a:xfrm>
          <a:off x="0" y="1414065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FF4594-070D-EC49-89E6-8B01C2B021B2}">
      <dsp:nvSpPr>
        <dsp:cNvPr id="0" name=""/>
        <dsp:cNvSpPr/>
      </dsp:nvSpPr>
      <dsp:spPr>
        <a:xfrm>
          <a:off x="0" y="1414065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Icons</a:t>
          </a:r>
        </a:p>
      </dsp:txBody>
      <dsp:txXfrm>
        <a:off x="0" y="1414065"/>
        <a:ext cx="6248400" cy="707032"/>
      </dsp:txXfrm>
    </dsp:sp>
    <dsp:sp modelId="{2900B993-1648-DA49-BE95-83C568E6D75F}">
      <dsp:nvSpPr>
        <dsp:cNvPr id="0" name=""/>
        <dsp:cNvSpPr/>
      </dsp:nvSpPr>
      <dsp:spPr>
        <a:xfrm>
          <a:off x="0" y="2121098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53F60E-EC1D-9E45-A48C-4148EA6E799C}">
      <dsp:nvSpPr>
        <dsp:cNvPr id="0" name=""/>
        <dsp:cNvSpPr/>
      </dsp:nvSpPr>
      <dsp:spPr>
        <a:xfrm>
          <a:off x="0" y="2121098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Customizable theme w/ build tools</a:t>
          </a:r>
          <a:endParaRPr lang="en-US" sz="3200" kern="1200" dirty="0"/>
        </a:p>
      </dsp:txBody>
      <dsp:txXfrm>
        <a:off x="0" y="2121098"/>
        <a:ext cx="6248400" cy="707032"/>
      </dsp:txXfrm>
    </dsp:sp>
    <dsp:sp modelId="{CB8CC5BF-70A6-9048-B5FF-74345F380F07}">
      <dsp:nvSpPr>
        <dsp:cNvPr id="0" name=""/>
        <dsp:cNvSpPr/>
      </dsp:nvSpPr>
      <dsp:spPr>
        <a:xfrm>
          <a:off x="0" y="2828131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69197E-6F91-FD4D-805F-BD3E3BD91941}">
      <dsp:nvSpPr>
        <dsp:cNvPr id="0" name=""/>
        <dsp:cNvSpPr/>
      </dsp:nvSpPr>
      <dsp:spPr>
        <a:xfrm>
          <a:off x="0" y="2828131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51 Elements</a:t>
          </a:r>
          <a:endParaRPr lang="en-US" sz="3200" kern="1200" dirty="0"/>
        </a:p>
      </dsp:txBody>
      <dsp:txXfrm>
        <a:off x="0" y="2828131"/>
        <a:ext cx="6248400" cy="707032"/>
      </dsp:txXfrm>
    </dsp:sp>
    <dsp:sp modelId="{78BFDE7C-1011-3E4A-94B1-EE13A3DD08D6}">
      <dsp:nvSpPr>
        <dsp:cNvPr id="0" name=""/>
        <dsp:cNvSpPr/>
      </dsp:nvSpPr>
      <dsp:spPr>
        <a:xfrm>
          <a:off x="0" y="3535164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089CC-A480-864F-AA54-1FDD5F423C64}">
      <dsp:nvSpPr>
        <dsp:cNvPr id="0" name=""/>
        <dsp:cNvSpPr/>
      </dsp:nvSpPr>
      <dsp:spPr>
        <a:xfrm>
          <a:off x="0" y="3535164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Built-in animations</a:t>
          </a:r>
          <a:endParaRPr lang="en-US" sz="3200" kern="1200" dirty="0"/>
        </a:p>
      </dsp:txBody>
      <dsp:txXfrm>
        <a:off x="0" y="3535164"/>
        <a:ext cx="6248400" cy="707032"/>
      </dsp:txXfrm>
    </dsp:sp>
    <dsp:sp modelId="{3E4B0EDC-3A4E-C44E-B5CD-4B3D40D55357}">
      <dsp:nvSpPr>
        <dsp:cNvPr id="0" name=""/>
        <dsp:cNvSpPr/>
      </dsp:nvSpPr>
      <dsp:spPr>
        <a:xfrm>
          <a:off x="0" y="4242197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41E89-5DFB-4F43-AC53-5FD9CADA7321}">
      <dsp:nvSpPr>
        <dsp:cNvPr id="0" name=""/>
        <dsp:cNvSpPr/>
      </dsp:nvSpPr>
      <dsp:spPr>
        <a:xfrm>
          <a:off x="0" y="4242197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JavaScript based control elements</a:t>
          </a:r>
          <a:endParaRPr lang="en-US" sz="3200" kern="1200" dirty="0"/>
        </a:p>
      </dsp:txBody>
      <dsp:txXfrm>
        <a:off x="0" y="4242197"/>
        <a:ext cx="6248400" cy="707032"/>
      </dsp:txXfrm>
    </dsp:sp>
    <dsp:sp modelId="{57124760-39B7-D94F-A382-67C3811CF2B2}">
      <dsp:nvSpPr>
        <dsp:cNvPr id="0" name=""/>
        <dsp:cNvSpPr/>
      </dsp:nvSpPr>
      <dsp:spPr>
        <a:xfrm>
          <a:off x="0" y="4949230"/>
          <a:ext cx="6248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AF0E47-1FC6-3445-A426-C2FE5EC18FBA}">
      <dsp:nvSpPr>
        <dsp:cNvPr id="0" name=""/>
        <dsp:cNvSpPr/>
      </dsp:nvSpPr>
      <dsp:spPr>
        <a:xfrm>
          <a:off x="0" y="4949230"/>
          <a:ext cx="6248400" cy="707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Attribute implementations</a:t>
          </a:r>
          <a:endParaRPr lang="en-US" sz="3200" kern="1200" dirty="0"/>
        </a:p>
      </dsp:txBody>
      <dsp:txXfrm>
        <a:off x="0" y="4949230"/>
        <a:ext cx="6248400" cy="70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93DCF-BC82-9C49-B09D-F9D217BAFEDC}">
      <dsp:nvSpPr>
        <dsp:cNvPr id="0" name=""/>
        <dsp:cNvSpPr/>
      </dsp:nvSpPr>
      <dsp:spPr>
        <a:xfrm>
          <a:off x="0" y="330091"/>
          <a:ext cx="62484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374904" rIns="4849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yarn add uikit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npm i uikit</a:t>
          </a:r>
          <a:endParaRPr lang="en-US" sz="1800" kern="1200" dirty="0"/>
        </a:p>
      </dsp:txBody>
      <dsp:txXfrm>
        <a:off x="0" y="330091"/>
        <a:ext cx="6248400" cy="1048950"/>
      </dsp:txXfrm>
    </dsp:sp>
    <dsp:sp modelId="{E9D45E89-0F1A-A24C-AFDD-E0343562E7F4}">
      <dsp:nvSpPr>
        <dsp:cNvPr id="0" name=""/>
        <dsp:cNvSpPr/>
      </dsp:nvSpPr>
      <dsp:spPr>
        <a:xfrm>
          <a:off x="312420" y="64411"/>
          <a:ext cx="437388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 dirty="0"/>
            <a:t>Package managers</a:t>
          </a:r>
          <a:endParaRPr lang="en-US" sz="1800" kern="1200" dirty="0"/>
        </a:p>
      </dsp:txBody>
      <dsp:txXfrm>
        <a:off x="338359" y="90350"/>
        <a:ext cx="4322002" cy="479482"/>
      </dsp:txXfrm>
    </dsp:sp>
    <dsp:sp modelId="{F6827134-99DD-5847-9C57-9BD227306DB5}">
      <dsp:nvSpPr>
        <dsp:cNvPr id="0" name=""/>
        <dsp:cNvSpPr/>
      </dsp:nvSpPr>
      <dsp:spPr>
        <a:xfrm>
          <a:off x="0" y="1741921"/>
          <a:ext cx="62484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-7972738"/>
              <a:satOff val="6351"/>
              <a:lumOff val="-6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374904" rIns="4849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git clone git://github.com/uikit/uikit.git </a:t>
          </a:r>
          <a:endParaRPr lang="en-US" sz="1800" kern="1200" dirty="0"/>
        </a:p>
      </dsp:txBody>
      <dsp:txXfrm>
        <a:off x="0" y="1741921"/>
        <a:ext cx="6248400" cy="765450"/>
      </dsp:txXfrm>
    </dsp:sp>
    <dsp:sp modelId="{B21CCD8D-C5CE-F245-B16F-413E53E68675}">
      <dsp:nvSpPr>
        <dsp:cNvPr id="0" name=""/>
        <dsp:cNvSpPr/>
      </dsp:nvSpPr>
      <dsp:spPr>
        <a:xfrm>
          <a:off x="312420" y="1476241"/>
          <a:ext cx="4373880" cy="531360"/>
        </a:xfrm>
        <a:prstGeom prst="roundRect">
          <a:avLst/>
        </a:prstGeom>
        <a:gradFill rotWithShape="0">
          <a:gsLst>
            <a:gs pos="0">
              <a:schemeClr val="accent5">
                <a:hueOff val="-7972738"/>
                <a:satOff val="6351"/>
                <a:lumOff val="-6765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5">
                <a:hueOff val="-7972738"/>
                <a:satOff val="6351"/>
                <a:lumOff val="-676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7972738"/>
                <a:satOff val="6351"/>
                <a:lumOff val="-6765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 dirty="0"/>
            <a:t>Repo</a:t>
          </a:r>
          <a:endParaRPr lang="en-US" sz="1800" kern="1200" dirty="0"/>
        </a:p>
      </dsp:txBody>
      <dsp:txXfrm>
        <a:off x="338359" y="1502180"/>
        <a:ext cx="4322002" cy="479482"/>
      </dsp:txXfrm>
    </dsp:sp>
    <dsp:sp modelId="{3168117A-C780-864C-8AFE-BD67C6D216F4}">
      <dsp:nvSpPr>
        <dsp:cNvPr id="0" name=""/>
        <dsp:cNvSpPr/>
      </dsp:nvSpPr>
      <dsp:spPr>
        <a:xfrm>
          <a:off x="0" y="2870251"/>
          <a:ext cx="6248400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hueOff val="-15945476"/>
              <a:satOff val="12702"/>
              <a:lumOff val="-1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945" tIns="374904" rIns="48494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CSS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hlinkClick xmlns:r="http://schemas.openxmlformats.org/officeDocument/2006/relationships" r:id="rId1"/>
            </a:rPr>
            <a:t>https://cdnjs.cloudflare.com/ajax/libs/uikit/3.0.0-rc.9/css/uikit.min.css</a:t>
          </a:r>
          <a:r>
            <a:rPr lang="en-US" sz="1800" kern="1200" baseline="0" dirty="0"/>
            <a:t>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JS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hlinkClick xmlns:r="http://schemas.openxmlformats.org/officeDocument/2006/relationships" r:id="rId2"/>
            </a:rPr>
            <a:t>https://cdnjs.cloudflare.com/ajax/libs/uikit/3.0.0-rc.9/js/uikit.min.js</a:t>
          </a:r>
          <a:r>
            <a:rPr lang="en-US" sz="1800" kern="1200" baseline="0" dirty="0"/>
            <a:t> 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>
              <a:hlinkClick xmlns:r="http://schemas.openxmlformats.org/officeDocument/2006/relationships" r:id="rId3"/>
            </a:rPr>
            <a:t>https://cdnjs.cloudflare.com/ajax/libs/uikit/3.0.0-rc.9/js/uikit-icons.min.js</a:t>
          </a:r>
          <a:r>
            <a:rPr lang="en-US" sz="1800" kern="1200" baseline="0" dirty="0"/>
            <a:t> </a:t>
          </a:r>
          <a:endParaRPr lang="en-US" sz="1800" kern="1200" dirty="0"/>
        </a:p>
      </dsp:txBody>
      <dsp:txXfrm>
        <a:off x="0" y="2870251"/>
        <a:ext cx="6248400" cy="2721600"/>
      </dsp:txXfrm>
    </dsp:sp>
    <dsp:sp modelId="{E9A2CF2A-E2EE-6B4B-B39A-BF80DFA77DF2}">
      <dsp:nvSpPr>
        <dsp:cNvPr id="0" name=""/>
        <dsp:cNvSpPr/>
      </dsp:nvSpPr>
      <dsp:spPr>
        <a:xfrm>
          <a:off x="312420" y="2604571"/>
          <a:ext cx="4373880" cy="531360"/>
        </a:xfrm>
        <a:prstGeom prst="roundRect">
          <a:avLst/>
        </a:prstGeom>
        <a:gradFill rotWithShape="0">
          <a:gsLst>
            <a:gs pos="0">
              <a:schemeClr val="accent5">
                <a:hueOff val="-15945476"/>
                <a:satOff val="12702"/>
                <a:lumOff val="-1353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5">
                <a:hueOff val="-15945476"/>
                <a:satOff val="12702"/>
                <a:lumOff val="-1353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5945476"/>
                <a:satOff val="12702"/>
                <a:lumOff val="-1353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322" tIns="0" rIns="165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 dirty="0"/>
            <a:t>CDN</a:t>
          </a:r>
          <a:endParaRPr lang="en-US" sz="1800" kern="1200" dirty="0"/>
        </a:p>
      </dsp:txBody>
      <dsp:txXfrm>
        <a:off x="338359" y="2630510"/>
        <a:ext cx="4322002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B05F0-C331-184F-BE8F-92B9A6053991}">
      <dsp:nvSpPr>
        <dsp:cNvPr id="0" name=""/>
        <dsp:cNvSpPr/>
      </dsp:nvSpPr>
      <dsp:spPr>
        <a:xfrm rot="5400000">
          <a:off x="3503845" y="-788614"/>
          <a:ext cx="2207268" cy="433645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uk-*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data-uk-* </a:t>
          </a:r>
          <a:r>
            <a:rPr lang="en-US" sz="2000" i="1" kern="1200" baseline="0" dirty="0">
              <a:solidFill>
                <a:srgbClr val="0070C0"/>
              </a:solidFill>
            </a:rPr>
            <a:t>(React)</a:t>
          </a:r>
          <a:endParaRPr lang="en-US" sz="2000" kern="1200" dirty="0">
            <a:solidFill>
              <a:srgbClr val="0070C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Options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key: value;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{“key”: value, }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Single attributes</a:t>
          </a:r>
          <a:endParaRPr lang="en-US" sz="2000" kern="1200" dirty="0"/>
        </a:p>
      </dsp:txBody>
      <dsp:txXfrm rot="-5400000">
        <a:off x="2439254" y="383727"/>
        <a:ext cx="4228701" cy="1991768"/>
      </dsp:txXfrm>
    </dsp:sp>
    <dsp:sp modelId="{A644EB19-7236-5D44-A533-1D736962FE0D}">
      <dsp:nvSpPr>
        <dsp:cNvPr id="0" name=""/>
        <dsp:cNvSpPr/>
      </dsp:nvSpPr>
      <dsp:spPr>
        <a:xfrm>
          <a:off x="0" y="69"/>
          <a:ext cx="2439254" cy="27590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i="1" kern="1200" baseline="0" dirty="0"/>
            <a:t>Attributes</a:t>
          </a:r>
          <a:endParaRPr lang="en-US" sz="3700" kern="1200" dirty="0"/>
        </a:p>
      </dsp:txBody>
      <dsp:txXfrm>
        <a:off x="119075" y="119144"/>
        <a:ext cx="2201104" cy="2520935"/>
      </dsp:txXfrm>
    </dsp:sp>
    <dsp:sp modelId="{FF3822CD-E2CA-A145-B865-B01F6E3BBE95}">
      <dsp:nvSpPr>
        <dsp:cNvPr id="0" name=""/>
        <dsp:cNvSpPr/>
      </dsp:nvSpPr>
      <dsp:spPr>
        <a:xfrm rot="5400000">
          <a:off x="3503845" y="2108425"/>
          <a:ext cx="2207268" cy="4336451"/>
        </a:xfrm>
        <a:prstGeom prst="round2SameRect">
          <a:avLst/>
        </a:prstGeom>
        <a:solidFill>
          <a:schemeClr val="accent5">
            <a:tint val="40000"/>
            <a:alpha val="90000"/>
            <a:hueOff val="-16263448"/>
            <a:satOff val="-2542"/>
            <a:lumOff val="-1901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-16263448"/>
              <a:satOff val="-2542"/>
              <a:lumOff val="-1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baseline="0" dirty="0"/>
            <a:t>uk-operation-modifiers-option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uk-margin-small-top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uk-position-top-center</a:t>
          </a:r>
        </a:p>
      </dsp:txBody>
      <dsp:txXfrm rot="-5400000">
        <a:off x="2439254" y="3280766"/>
        <a:ext cx="4228701" cy="1991768"/>
      </dsp:txXfrm>
    </dsp:sp>
    <dsp:sp modelId="{4206345C-B046-7A40-B66C-6AC03CAEFD24}">
      <dsp:nvSpPr>
        <dsp:cNvPr id="0" name=""/>
        <dsp:cNvSpPr/>
      </dsp:nvSpPr>
      <dsp:spPr>
        <a:xfrm>
          <a:off x="0" y="2897108"/>
          <a:ext cx="2439254" cy="2759085"/>
        </a:xfrm>
        <a:prstGeom prst="roundRect">
          <a:avLst/>
        </a:prstGeom>
        <a:solidFill>
          <a:schemeClr val="accent5">
            <a:hueOff val="-15945476"/>
            <a:satOff val="12702"/>
            <a:lumOff val="-1353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i="1" kern="1200" baseline="0" dirty="0"/>
            <a:t>Classes</a:t>
          </a:r>
          <a:endParaRPr lang="en-US" sz="3700" kern="1200" dirty="0"/>
        </a:p>
      </dsp:txBody>
      <dsp:txXfrm>
        <a:off x="119075" y="3016183"/>
        <a:ext cx="2201104" cy="2520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4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Grid system and responsive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Understanding CSS stylesheet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Re-usable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 components and plug-ins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Foundation Rails Gem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1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/>
              <a:t>7/31/18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/>
              <a:pPr/>
              <a:t>7/31/18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etuik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5BA332-743B-47CA-A26A-612B441C1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UIkit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Styling framework and more</a:t>
            </a:r>
            <a:endParaRPr sz="28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11EBC8E-474B-4959-BDBE-ED4FA1730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093BA-D7C0-401B-9B54-E2965B149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205983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12191998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10" y="4747491"/>
            <a:ext cx="7289364" cy="127380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2021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3D3E92-7E12-47E4-BD67-4F3F26F41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48284"/>
              </p:ext>
            </p:extLst>
          </p:nvPr>
        </p:nvGraphicFramePr>
        <p:xfrm>
          <a:off x="840509" y="959170"/>
          <a:ext cx="10584873" cy="307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639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A3F81D1-11A7-435A-80FB-F14E87C7B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08301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5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cap="all" dirty="0">
                <a:solidFill>
                  <a:schemeClr val="bg1"/>
                </a:solidFill>
              </a:rPr>
              <a:t>Installation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472A4C-C337-4E88-A57D-1A9DABC79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24840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21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Usage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7D8BEDA-6E2F-4A4F-9616-A812F5766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60645"/>
              </p:ext>
            </p:extLst>
          </p:nvPr>
        </p:nvGraphicFramePr>
        <p:xfrm>
          <a:off x="5059681" y="600868"/>
          <a:ext cx="6775706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77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6FEC-4732-9C4B-8096-CC455EF4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6D80-17BE-D444-A66A-D8337390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grid</a:t>
            </a:r>
          </a:p>
          <a:p>
            <a:r>
              <a:rPr lang="en-US" dirty="0">
                <a:solidFill>
                  <a:schemeClr val="tx1"/>
                </a:solidFill>
              </a:rPr>
              <a:t>Class modifiers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Width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uk-child-width-1-3@l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uk-child-width-1-2@m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uk-child-width-expand@s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Styling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uk-grid-small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uk-grid-divider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Flex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uk-flex uk-flex-around</a:t>
            </a:r>
          </a:p>
          <a:p>
            <a:r>
              <a:rPr lang="en-US" dirty="0">
                <a:solidFill>
                  <a:schemeClr val="tx1"/>
                </a:solidFill>
              </a:rPr>
              <a:t>Options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Masonry, parallax, margin, first-column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6B5F-43B4-6D4D-8D1A-BB7CF05077CC}"/>
              </a:ext>
            </a:extLst>
          </p:cNvPr>
          <p:cNvSpPr txBox="1"/>
          <p:nvPr/>
        </p:nvSpPr>
        <p:spPr>
          <a:xfrm>
            <a:off x="762000" y="1558596"/>
            <a:ext cx="2558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&lt;div </a:t>
            </a:r>
            <a:r>
              <a:rPr lang="en-US" dirty="0">
                <a:solidFill>
                  <a:srgbClr val="0070C0"/>
                </a:solidFill>
              </a:rPr>
              <a:t> uk-grid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&lt;div&gt;&lt;/div&gt;</a:t>
            </a:r>
          </a:p>
          <a:p>
            <a:r>
              <a:rPr lang="en-US" dirty="0">
                <a:solidFill>
                  <a:srgbClr val="7030A0"/>
                </a:solidFill>
              </a:rPr>
              <a:t>	&lt;div&gt;&lt;/div&gt;</a:t>
            </a:r>
          </a:p>
          <a:p>
            <a:r>
              <a:rPr lang="en-US" dirty="0">
                <a:solidFill>
                  <a:srgbClr val="7030A0"/>
                </a:solidFill>
              </a:rPr>
              <a:t>&lt;/div&gt;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CDBF-A467-7948-9D46-DDCB532EE385}"/>
              </a:ext>
            </a:extLst>
          </p:cNvPr>
          <p:cNvSpPr txBox="1"/>
          <p:nvPr/>
        </p:nvSpPr>
        <p:spPr>
          <a:xfrm>
            <a:off x="503132" y="5574093"/>
            <a:ext cx="435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&lt;div </a:t>
            </a:r>
            <a:r>
              <a:rPr lang="en-US" dirty="0">
                <a:solidFill>
                  <a:srgbClr val="0070C0"/>
                </a:solidFill>
              </a:rPr>
              <a:t>uk-grid=</a:t>
            </a:r>
            <a:r>
              <a:rPr lang="en-US" dirty="0">
                <a:solidFill>
                  <a:srgbClr val="00B050"/>
                </a:solidFill>
              </a:rPr>
              <a:t>“masonry: true; parallax: 150”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CF8B7-8B97-614B-9FDE-C346FE199D9C}"/>
              </a:ext>
            </a:extLst>
          </p:cNvPr>
          <p:cNvSpPr txBox="1"/>
          <p:nvPr/>
        </p:nvSpPr>
        <p:spPr>
          <a:xfrm>
            <a:off x="761999" y="3535383"/>
            <a:ext cx="2558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&lt;div </a:t>
            </a:r>
            <a:r>
              <a:rPr lang="en-US" dirty="0">
                <a:solidFill>
                  <a:srgbClr val="0070C0"/>
                </a:solidFill>
              </a:rPr>
              <a:t>class=</a:t>
            </a:r>
            <a:r>
              <a:rPr lang="en-US" dirty="0">
                <a:solidFill>
                  <a:srgbClr val="00B050"/>
                </a:solidFill>
              </a:rPr>
              <a:t>“”</a:t>
            </a:r>
            <a:r>
              <a:rPr lang="en-US" dirty="0">
                <a:solidFill>
                  <a:srgbClr val="0070C0"/>
                </a:solidFill>
              </a:rPr>
              <a:t> uk-grid</a:t>
            </a:r>
            <a:r>
              <a:rPr lang="en-US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&lt;div&gt;&lt;/div&gt;</a:t>
            </a:r>
          </a:p>
          <a:p>
            <a:r>
              <a:rPr lang="en-US" dirty="0">
                <a:solidFill>
                  <a:srgbClr val="7030A0"/>
                </a:solidFill>
              </a:rPr>
              <a:t>	&lt;div&gt;&lt;/div&gt;</a:t>
            </a:r>
          </a:p>
          <a:p>
            <a:r>
              <a:rPr lang="en-US" dirty="0">
                <a:solidFill>
                  <a:srgbClr val="7030A0"/>
                </a:solidFill>
              </a:rPr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8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C519-A06D-654E-9C78-844D9D19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600" cap="all" dirty="0">
                <a:solidFill>
                  <a:srgbClr val="1D1A1D"/>
                </a:solidFill>
              </a:rPr>
              <a:t>Animations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A3D03F0-F6FC-DD4B-8C37-6B5F55FDB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906" y="700091"/>
            <a:ext cx="7351262" cy="4671665"/>
          </a:xfrm>
        </p:spPr>
      </p:pic>
    </p:spTree>
    <p:extLst>
      <p:ext uri="{BB962C8B-B14F-4D97-AF65-F5344CB8AC3E}">
        <p14:creationId xmlns:p14="http://schemas.microsoft.com/office/powerpoint/2010/main" val="162005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6">
            <a:extLst>
              <a:ext uri="{FF2B5EF4-FFF2-40B4-BE49-F238E27FC236}">
                <a16:creationId xmlns:a16="http://schemas.microsoft.com/office/drawing/2014/main" id="{7F66EB15-04EC-4CEE-A13A-CF8E9AAF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9BEF7-5140-D14A-957E-0F1C08A6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584" y="1143293"/>
            <a:ext cx="6268824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60DE-5B52-6345-8B60-4BB31513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9584" y="5537925"/>
            <a:ext cx="6268824" cy="70635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Portfolio</a:t>
            </a:r>
          </a:p>
        </p:txBody>
      </p:sp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C02E1F9D-2523-4E9D-BE4B-56271710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4B275FB9-BCD2-48DD-97F0-6401FF86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8E6D5C61-57FE-43BF-8116-3421D889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96" y="2079136"/>
            <a:ext cx="3194113" cy="3194113"/>
          </a:xfrm>
          <a:prstGeom prst="rect">
            <a:avLst/>
          </a:prstGeom>
        </p:spPr>
      </p:pic>
      <p:sp>
        <p:nvSpPr>
          <p:cNvPr id="40" name="Freeform 6">
            <a:extLst>
              <a:ext uri="{FF2B5EF4-FFF2-40B4-BE49-F238E27FC236}">
                <a16:creationId xmlns:a16="http://schemas.microsoft.com/office/drawing/2014/main" id="{56C4B513-E0C4-4458-884A-2EFF4ED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808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69C9DF7-74C8-4F5C-B5B7-4E51ECE21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59678"/>
            <a:ext cx="6248398" cy="14842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More Info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90CCA-C2FA-41B1-AE81-67DC467E3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3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81600" y="2394305"/>
            <a:ext cx="6248398" cy="29319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https://getuikit.com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1967EE5-2075-4573-AE19-C4D28E27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Graphic 16" descr="Information">
            <a:extLst>
              <a:ext uri="{FF2B5EF4-FFF2-40B4-BE49-F238E27FC236}">
                <a16:creationId xmlns:a16="http://schemas.microsoft.com/office/drawing/2014/main" id="{7386AFA8-5664-4992-A44C-7017B59E3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5125"/>
            <a:ext cx="3681275" cy="36812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353A75-FFE1-403B-BAAC-E7CB1DC7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6199730"/>
            <a:ext cx="70104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2006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191</TotalTime>
  <Words>259</Words>
  <Application>Microsoft Macintosh PowerPoint</Application>
  <PresentationFormat>Widescreen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Headlines</vt:lpstr>
      <vt:lpstr>UIkit</vt:lpstr>
      <vt:lpstr>Objectives</vt:lpstr>
      <vt:lpstr>Features</vt:lpstr>
      <vt:lpstr>Installation</vt:lpstr>
      <vt:lpstr>Usage</vt:lpstr>
      <vt:lpstr>Grid</vt:lpstr>
      <vt:lpstr>Animations</vt:lpstr>
      <vt:lpstr>Demo</vt:lpstr>
      <vt:lpstr>More Info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Rodrick Bloomfield</dc:creator>
  <cp:lastModifiedBy>Rodrick Bloomfield</cp:lastModifiedBy>
  <cp:revision>18</cp:revision>
  <dcterms:created xsi:type="dcterms:W3CDTF">2018-07-19T04:23:50Z</dcterms:created>
  <dcterms:modified xsi:type="dcterms:W3CDTF">2018-07-31T16:42:07Z</dcterms:modified>
</cp:coreProperties>
</file>