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58" r:id="rId2"/>
    <p:sldId id="259" r:id="rId3"/>
    <p:sldId id="260" r:id="rId4"/>
    <p:sldId id="274" r:id="rId5"/>
    <p:sldId id="268" r:id="rId6"/>
    <p:sldId id="269" r:id="rId7"/>
    <p:sldId id="270" r:id="rId8"/>
    <p:sldId id="272" r:id="rId9"/>
    <p:sldId id="261" r:id="rId10"/>
    <p:sldId id="27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66" autoAdjust="0"/>
    <p:restoredTop sz="85734" autoAdjust="0"/>
  </p:normalViewPr>
  <p:slideViewPr>
    <p:cSldViewPr snapToGrid="0">
      <p:cViewPr varScale="1">
        <p:scale>
          <a:sx n="69" d="100"/>
          <a:sy n="69" d="100"/>
        </p:scale>
        <p:origin x="232" y="10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6.xml.rels><?xml version="1.0" encoding="UTF-8" standalone="yes"?>
<Relationships xmlns="http://schemas.openxmlformats.org/package/2006/relationships"><Relationship Id="rId2" Type="http://schemas.openxmlformats.org/officeDocument/2006/relationships/hyperlink" Target="https://medium.freecodecamp.org/learn-react-js-in-5-minutes-526472d292f4" TargetMode="External"/><Relationship Id="rId1" Type="http://schemas.openxmlformats.org/officeDocument/2006/relationships/hyperlink" Target="https://reactjs.org/" TargetMode="External"/></Relationships>
</file>

<file path=ppt/diagrams/_rels/drawing6.xml.rels><?xml version="1.0" encoding="UTF-8" standalone="yes"?>
<Relationships xmlns="http://schemas.openxmlformats.org/package/2006/relationships"><Relationship Id="rId2" Type="http://schemas.openxmlformats.org/officeDocument/2006/relationships/hyperlink" Target="https://medium.freecodecamp.org/learn-react-js-in-5-minutes-526472d292f4" TargetMode="External"/><Relationship Id="rId1" Type="http://schemas.openxmlformats.org/officeDocument/2006/relationships/hyperlink" Target="https://reactjs.org/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DBB4E55-41BA-444A-9130-B738061C6837}" type="doc">
      <dgm:prSet loTypeId="urn:microsoft.com/office/officeart/2005/8/layout/hProcess9" loCatId="process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B35CDB8-0565-459D-AAB7-99BC0FB50358}">
      <dgm:prSet/>
      <dgm:spPr/>
      <dgm:t>
        <a:bodyPr/>
        <a:lstStyle/>
        <a:p>
          <a:r>
            <a:rPr lang="en-US"/>
            <a:t>React?</a:t>
          </a:r>
        </a:p>
      </dgm:t>
    </dgm:pt>
    <dgm:pt modelId="{8D586B24-3CCF-487C-A20D-19F7807A30F6}" type="parTrans" cxnId="{F9DADD13-9AF5-4768-9932-B10E61783BB4}">
      <dgm:prSet/>
      <dgm:spPr/>
      <dgm:t>
        <a:bodyPr/>
        <a:lstStyle/>
        <a:p>
          <a:endParaRPr lang="en-US"/>
        </a:p>
      </dgm:t>
    </dgm:pt>
    <dgm:pt modelId="{2754E437-AC7F-4B7A-B680-F910628CFF6F}" type="sibTrans" cxnId="{F9DADD13-9AF5-4768-9932-B10E61783BB4}">
      <dgm:prSet/>
      <dgm:spPr/>
      <dgm:t>
        <a:bodyPr/>
        <a:lstStyle/>
        <a:p>
          <a:endParaRPr lang="en-US"/>
        </a:p>
      </dgm:t>
    </dgm:pt>
    <dgm:pt modelId="{56538A9D-F3D9-4DF1-96EF-C5DD9739107F}">
      <dgm:prSet/>
      <dgm:spPr/>
      <dgm:t>
        <a:bodyPr/>
        <a:lstStyle/>
        <a:p>
          <a:r>
            <a:rPr lang="en-US" dirty="0"/>
            <a:t>Am I Ready For React?</a:t>
          </a:r>
        </a:p>
      </dgm:t>
    </dgm:pt>
    <dgm:pt modelId="{8BD3ECCF-ED6C-4523-B10C-1DD96A728255}" type="parTrans" cxnId="{03F28EC7-3CFA-435E-B410-C7F2168F3506}">
      <dgm:prSet/>
      <dgm:spPr/>
      <dgm:t>
        <a:bodyPr/>
        <a:lstStyle/>
        <a:p>
          <a:endParaRPr lang="en-US"/>
        </a:p>
      </dgm:t>
    </dgm:pt>
    <dgm:pt modelId="{38B98F37-F7D0-4187-9D7F-8FDAB282C9F5}" type="sibTrans" cxnId="{03F28EC7-3CFA-435E-B410-C7F2168F3506}">
      <dgm:prSet/>
      <dgm:spPr/>
      <dgm:t>
        <a:bodyPr/>
        <a:lstStyle/>
        <a:p>
          <a:endParaRPr lang="en-US"/>
        </a:p>
      </dgm:t>
    </dgm:pt>
    <dgm:pt modelId="{8F8A2EB6-4722-413F-981B-36B0D079212F}">
      <dgm:prSet/>
      <dgm:spPr/>
      <dgm:t>
        <a:bodyPr/>
        <a:lstStyle/>
        <a:p>
          <a:r>
            <a:rPr lang="en-US" dirty="0"/>
            <a:t>How Do I Get Started?</a:t>
          </a:r>
        </a:p>
      </dgm:t>
    </dgm:pt>
    <dgm:pt modelId="{180D6C69-70E3-4974-A417-CD204DF9E8E0}" type="parTrans" cxnId="{5CA0D992-6897-4F54-BC39-CB65DF366E5B}">
      <dgm:prSet/>
      <dgm:spPr/>
      <dgm:t>
        <a:bodyPr/>
        <a:lstStyle/>
        <a:p>
          <a:endParaRPr lang="en-US"/>
        </a:p>
      </dgm:t>
    </dgm:pt>
    <dgm:pt modelId="{5B9CC234-C6FE-4510-ADB7-A03E2CEBEE21}" type="sibTrans" cxnId="{5CA0D992-6897-4F54-BC39-CB65DF366E5B}">
      <dgm:prSet/>
      <dgm:spPr/>
      <dgm:t>
        <a:bodyPr/>
        <a:lstStyle/>
        <a:p>
          <a:endParaRPr lang="en-US"/>
        </a:p>
      </dgm:t>
    </dgm:pt>
    <dgm:pt modelId="{E5AD02A7-E7D0-4E20-8828-1935C626D9EE}">
      <dgm:prSet/>
      <dgm:spPr/>
      <dgm:t>
        <a:bodyPr/>
        <a:lstStyle/>
        <a:p>
          <a:r>
            <a:rPr lang="en-US" dirty="0"/>
            <a:t>How Do I Use The API?</a:t>
          </a:r>
        </a:p>
      </dgm:t>
    </dgm:pt>
    <dgm:pt modelId="{C56C8DDB-E5C2-48B0-953C-19B4ECFBBB0F}" type="parTrans" cxnId="{3D037EBF-E8B5-4AFF-9C87-7A8C19FC9A64}">
      <dgm:prSet/>
      <dgm:spPr/>
      <dgm:t>
        <a:bodyPr/>
        <a:lstStyle/>
        <a:p>
          <a:endParaRPr lang="en-US"/>
        </a:p>
      </dgm:t>
    </dgm:pt>
    <dgm:pt modelId="{539ED6D5-C299-46F7-B7BE-9B1E122C4980}" type="sibTrans" cxnId="{3D037EBF-E8B5-4AFF-9C87-7A8C19FC9A64}">
      <dgm:prSet/>
      <dgm:spPr/>
      <dgm:t>
        <a:bodyPr/>
        <a:lstStyle/>
        <a:p>
          <a:endParaRPr lang="en-US"/>
        </a:p>
      </dgm:t>
    </dgm:pt>
    <dgm:pt modelId="{2E1827E0-432E-40BC-A6C5-B037F7D13EBD}">
      <dgm:prSet/>
      <dgm:spPr/>
      <dgm:t>
        <a:bodyPr/>
        <a:lstStyle/>
        <a:p>
          <a:r>
            <a:rPr lang="en-US" dirty="0"/>
            <a:t>Element or Component?</a:t>
          </a:r>
        </a:p>
      </dgm:t>
    </dgm:pt>
    <dgm:pt modelId="{662CC900-2092-4371-939F-E16D8C9FC210}" type="parTrans" cxnId="{B322DFC2-F018-4633-8472-C1CB9042E68A}">
      <dgm:prSet/>
      <dgm:spPr/>
      <dgm:t>
        <a:bodyPr/>
        <a:lstStyle/>
        <a:p>
          <a:endParaRPr lang="en-US"/>
        </a:p>
      </dgm:t>
    </dgm:pt>
    <dgm:pt modelId="{AEB8BE6B-4AB9-459C-90DF-16E8DC82744D}" type="sibTrans" cxnId="{B322DFC2-F018-4633-8472-C1CB9042E68A}">
      <dgm:prSet/>
      <dgm:spPr/>
      <dgm:t>
        <a:bodyPr/>
        <a:lstStyle/>
        <a:p>
          <a:endParaRPr lang="en-US"/>
        </a:p>
      </dgm:t>
    </dgm:pt>
    <dgm:pt modelId="{30593935-795D-404D-AEF5-493A0CD26AB4}">
      <dgm:prSet/>
      <dgm:spPr/>
      <dgm:t>
        <a:bodyPr/>
        <a:lstStyle/>
        <a:p>
          <a:r>
            <a:rPr lang="en-US" dirty="0"/>
            <a:t>JSX?</a:t>
          </a:r>
        </a:p>
      </dgm:t>
    </dgm:pt>
    <dgm:pt modelId="{448F5BE8-574B-47C7-A45C-65EC1D88EACA}" type="parTrans" cxnId="{F81BF0FA-402C-46BA-834C-2E55A3121675}">
      <dgm:prSet/>
      <dgm:spPr/>
      <dgm:t>
        <a:bodyPr/>
        <a:lstStyle/>
        <a:p>
          <a:endParaRPr lang="en-US"/>
        </a:p>
      </dgm:t>
    </dgm:pt>
    <dgm:pt modelId="{CC2E68FC-AFFE-46CF-9EB0-E95842031DF4}" type="sibTrans" cxnId="{F81BF0FA-402C-46BA-834C-2E55A3121675}">
      <dgm:prSet/>
      <dgm:spPr/>
      <dgm:t>
        <a:bodyPr/>
        <a:lstStyle/>
        <a:p>
          <a:endParaRPr lang="en-US"/>
        </a:p>
      </dgm:t>
    </dgm:pt>
    <dgm:pt modelId="{BD5891C3-1024-0147-94B3-0B96A25E0118}" type="pres">
      <dgm:prSet presAssocID="{5DBB4E55-41BA-444A-9130-B738061C6837}" presName="CompostProcess" presStyleCnt="0">
        <dgm:presLayoutVars>
          <dgm:dir/>
          <dgm:resizeHandles val="exact"/>
        </dgm:presLayoutVars>
      </dgm:prSet>
      <dgm:spPr/>
    </dgm:pt>
    <dgm:pt modelId="{F91DDFBC-901E-9C4F-9943-99D3EF2FB2F1}" type="pres">
      <dgm:prSet presAssocID="{5DBB4E55-41BA-444A-9130-B738061C6837}" presName="arrow" presStyleLbl="bgShp" presStyleIdx="0" presStyleCnt="1"/>
      <dgm:spPr/>
    </dgm:pt>
    <dgm:pt modelId="{31EF9BD0-A9F0-E04B-979C-CB468CC37D98}" type="pres">
      <dgm:prSet presAssocID="{5DBB4E55-41BA-444A-9130-B738061C6837}" presName="linearProcess" presStyleCnt="0"/>
      <dgm:spPr/>
    </dgm:pt>
    <dgm:pt modelId="{7FEC1D23-2FD0-984E-84C3-BC536CFC14B3}" type="pres">
      <dgm:prSet presAssocID="{7B35CDB8-0565-459D-AAB7-99BC0FB50358}" presName="textNode" presStyleLbl="node1" presStyleIdx="0" presStyleCnt="6">
        <dgm:presLayoutVars>
          <dgm:bulletEnabled val="1"/>
        </dgm:presLayoutVars>
      </dgm:prSet>
      <dgm:spPr/>
    </dgm:pt>
    <dgm:pt modelId="{5A4A593D-67B6-2A4F-B29E-C763B056949F}" type="pres">
      <dgm:prSet presAssocID="{2754E437-AC7F-4B7A-B680-F910628CFF6F}" presName="sibTrans" presStyleCnt="0"/>
      <dgm:spPr/>
    </dgm:pt>
    <dgm:pt modelId="{5C06E968-37B8-2F4F-966E-61C529E6DC02}" type="pres">
      <dgm:prSet presAssocID="{56538A9D-F3D9-4DF1-96EF-C5DD9739107F}" presName="textNode" presStyleLbl="node1" presStyleIdx="1" presStyleCnt="6">
        <dgm:presLayoutVars>
          <dgm:bulletEnabled val="1"/>
        </dgm:presLayoutVars>
      </dgm:prSet>
      <dgm:spPr/>
    </dgm:pt>
    <dgm:pt modelId="{1243B38E-308B-2447-AAE7-FBE05C052F3E}" type="pres">
      <dgm:prSet presAssocID="{38B98F37-F7D0-4187-9D7F-8FDAB282C9F5}" presName="sibTrans" presStyleCnt="0"/>
      <dgm:spPr/>
    </dgm:pt>
    <dgm:pt modelId="{8222962F-017F-0F45-9006-D75DAC9511CE}" type="pres">
      <dgm:prSet presAssocID="{8F8A2EB6-4722-413F-981B-36B0D079212F}" presName="textNode" presStyleLbl="node1" presStyleIdx="2" presStyleCnt="6">
        <dgm:presLayoutVars>
          <dgm:bulletEnabled val="1"/>
        </dgm:presLayoutVars>
      </dgm:prSet>
      <dgm:spPr/>
    </dgm:pt>
    <dgm:pt modelId="{69B17CF4-D946-1442-B4AA-15F5F282A7F0}" type="pres">
      <dgm:prSet presAssocID="{5B9CC234-C6FE-4510-ADB7-A03E2CEBEE21}" presName="sibTrans" presStyleCnt="0"/>
      <dgm:spPr/>
    </dgm:pt>
    <dgm:pt modelId="{27B0DDE1-0F80-FE45-87EE-BCCBC1FF80DA}" type="pres">
      <dgm:prSet presAssocID="{E5AD02A7-E7D0-4E20-8828-1935C626D9EE}" presName="textNode" presStyleLbl="node1" presStyleIdx="3" presStyleCnt="6">
        <dgm:presLayoutVars>
          <dgm:bulletEnabled val="1"/>
        </dgm:presLayoutVars>
      </dgm:prSet>
      <dgm:spPr/>
    </dgm:pt>
    <dgm:pt modelId="{5C251DF2-0B1A-684C-A55B-E6EF92448BAD}" type="pres">
      <dgm:prSet presAssocID="{539ED6D5-C299-46F7-B7BE-9B1E122C4980}" presName="sibTrans" presStyleCnt="0"/>
      <dgm:spPr/>
    </dgm:pt>
    <dgm:pt modelId="{250043FC-7FBB-0841-9490-DF5126D5BA19}" type="pres">
      <dgm:prSet presAssocID="{2E1827E0-432E-40BC-A6C5-B037F7D13EBD}" presName="textNode" presStyleLbl="node1" presStyleIdx="4" presStyleCnt="6">
        <dgm:presLayoutVars>
          <dgm:bulletEnabled val="1"/>
        </dgm:presLayoutVars>
      </dgm:prSet>
      <dgm:spPr/>
    </dgm:pt>
    <dgm:pt modelId="{416A334C-9E42-8F40-80FA-70ACFA72D679}" type="pres">
      <dgm:prSet presAssocID="{AEB8BE6B-4AB9-459C-90DF-16E8DC82744D}" presName="sibTrans" presStyleCnt="0"/>
      <dgm:spPr/>
    </dgm:pt>
    <dgm:pt modelId="{9D3755E7-4020-7244-BCBC-3EE40FF3A53E}" type="pres">
      <dgm:prSet presAssocID="{30593935-795D-404D-AEF5-493A0CD26AB4}" presName="textNode" presStyleLbl="node1" presStyleIdx="5" presStyleCnt="6">
        <dgm:presLayoutVars>
          <dgm:bulletEnabled val="1"/>
        </dgm:presLayoutVars>
      </dgm:prSet>
      <dgm:spPr/>
    </dgm:pt>
  </dgm:ptLst>
  <dgm:cxnLst>
    <dgm:cxn modelId="{F9DADD13-9AF5-4768-9932-B10E61783BB4}" srcId="{5DBB4E55-41BA-444A-9130-B738061C6837}" destId="{7B35CDB8-0565-459D-AAB7-99BC0FB50358}" srcOrd="0" destOrd="0" parTransId="{8D586B24-3CCF-487C-A20D-19F7807A30F6}" sibTransId="{2754E437-AC7F-4B7A-B680-F910628CFF6F}"/>
    <dgm:cxn modelId="{E092CB33-5413-2044-9DC0-FF859BBE689C}" type="presOf" srcId="{E5AD02A7-E7D0-4E20-8828-1935C626D9EE}" destId="{27B0DDE1-0F80-FE45-87EE-BCCBC1FF80DA}" srcOrd="0" destOrd="0" presId="urn:microsoft.com/office/officeart/2005/8/layout/hProcess9"/>
    <dgm:cxn modelId="{9F1CC44D-08DC-3348-8C90-8197F8CCB8B7}" type="presOf" srcId="{2E1827E0-432E-40BC-A6C5-B037F7D13EBD}" destId="{250043FC-7FBB-0841-9490-DF5126D5BA19}" srcOrd="0" destOrd="0" presId="urn:microsoft.com/office/officeart/2005/8/layout/hProcess9"/>
    <dgm:cxn modelId="{05E12468-BA7C-4346-B068-E91E3DEE5A14}" type="presOf" srcId="{7B35CDB8-0565-459D-AAB7-99BC0FB50358}" destId="{7FEC1D23-2FD0-984E-84C3-BC536CFC14B3}" srcOrd="0" destOrd="0" presId="urn:microsoft.com/office/officeart/2005/8/layout/hProcess9"/>
    <dgm:cxn modelId="{664AE87A-85ED-1845-9CCE-9C771C361C72}" type="presOf" srcId="{30593935-795D-404D-AEF5-493A0CD26AB4}" destId="{9D3755E7-4020-7244-BCBC-3EE40FF3A53E}" srcOrd="0" destOrd="0" presId="urn:microsoft.com/office/officeart/2005/8/layout/hProcess9"/>
    <dgm:cxn modelId="{B313458F-ED73-864A-A228-692483B784E8}" type="presOf" srcId="{56538A9D-F3D9-4DF1-96EF-C5DD9739107F}" destId="{5C06E968-37B8-2F4F-966E-61C529E6DC02}" srcOrd="0" destOrd="0" presId="urn:microsoft.com/office/officeart/2005/8/layout/hProcess9"/>
    <dgm:cxn modelId="{5CA0D992-6897-4F54-BC39-CB65DF366E5B}" srcId="{5DBB4E55-41BA-444A-9130-B738061C6837}" destId="{8F8A2EB6-4722-413F-981B-36B0D079212F}" srcOrd="2" destOrd="0" parTransId="{180D6C69-70E3-4974-A417-CD204DF9E8E0}" sibTransId="{5B9CC234-C6FE-4510-ADB7-A03E2CEBEE21}"/>
    <dgm:cxn modelId="{1BFBD9B3-3925-F245-A368-3D2D6282EBA8}" type="presOf" srcId="{8F8A2EB6-4722-413F-981B-36B0D079212F}" destId="{8222962F-017F-0F45-9006-D75DAC9511CE}" srcOrd="0" destOrd="0" presId="urn:microsoft.com/office/officeart/2005/8/layout/hProcess9"/>
    <dgm:cxn modelId="{3D037EBF-E8B5-4AFF-9C87-7A8C19FC9A64}" srcId="{5DBB4E55-41BA-444A-9130-B738061C6837}" destId="{E5AD02A7-E7D0-4E20-8828-1935C626D9EE}" srcOrd="3" destOrd="0" parTransId="{C56C8DDB-E5C2-48B0-953C-19B4ECFBBB0F}" sibTransId="{539ED6D5-C299-46F7-B7BE-9B1E122C4980}"/>
    <dgm:cxn modelId="{B322DFC2-F018-4633-8472-C1CB9042E68A}" srcId="{5DBB4E55-41BA-444A-9130-B738061C6837}" destId="{2E1827E0-432E-40BC-A6C5-B037F7D13EBD}" srcOrd="4" destOrd="0" parTransId="{662CC900-2092-4371-939F-E16D8C9FC210}" sibTransId="{AEB8BE6B-4AB9-459C-90DF-16E8DC82744D}"/>
    <dgm:cxn modelId="{03F28EC7-3CFA-435E-B410-C7F2168F3506}" srcId="{5DBB4E55-41BA-444A-9130-B738061C6837}" destId="{56538A9D-F3D9-4DF1-96EF-C5DD9739107F}" srcOrd="1" destOrd="0" parTransId="{8BD3ECCF-ED6C-4523-B10C-1DD96A728255}" sibTransId="{38B98F37-F7D0-4187-9D7F-8FDAB282C9F5}"/>
    <dgm:cxn modelId="{36844BD3-6D54-6943-B154-2CB4366FB893}" type="presOf" srcId="{5DBB4E55-41BA-444A-9130-B738061C6837}" destId="{BD5891C3-1024-0147-94B3-0B96A25E0118}" srcOrd="0" destOrd="0" presId="urn:microsoft.com/office/officeart/2005/8/layout/hProcess9"/>
    <dgm:cxn modelId="{F81BF0FA-402C-46BA-834C-2E55A3121675}" srcId="{5DBB4E55-41BA-444A-9130-B738061C6837}" destId="{30593935-795D-404D-AEF5-493A0CD26AB4}" srcOrd="5" destOrd="0" parTransId="{448F5BE8-574B-47C7-A45C-65EC1D88EACA}" sibTransId="{CC2E68FC-AFFE-46CF-9EB0-E95842031DF4}"/>
    <dgm:cxn modelId="{F811FA90-193F-1248-91D4-1178035F73B9}" type="presParOf" srcId="{BD5891C3-1024-0147-94B3-0B96A25E0118}" destId="{F91DDFBC-901E-9C4F-9943-99D3EF2FB2F1}" srcOrd="0" destOrd="0" presId="urn:microsoft.com/office/officeart/2005/8/layout/hProcess9"/>
    <dgm:cxn modelId="{15FA8860-1099-944E-B7EB-AAAB327955FA}" type="presParOf" srcId="{BD5891C3-1024-0147-94B3-0B96A25E0118}" destId="{31EF9BD0-A9F0-E04B-979C-CB468CC37D98}" srcOrd="1" destOrd="0" presId="urn:microsoft.com/office/officeart/2005/8/layout/hProcess9"/>
    <dgm:cxn modelId="{E4F47AE3-6D43-CB41-90FC-4C280EEDFB99}" type="presParOf" srcId="{31EF9BD0-A9F0-E04B-979C-CB468CC37D98}" destId="{7FEC1D23-2FD0-984E-84C3-BC536CFC14B3}" srcOrd="0" destOrd="0" presId="urn:microsoft.com/office/officeart/2005/8/layout/hProcess9"/>
    <dgm:cxn modelId="{EBB03178-2F1F-F146-8A2A-F35FF18B0F1D}" type="presParOf" srcId="{31EF9BD0-A9F0-E04B-979C-CB468CC37D98}" destId="{5A4A593D-67B6-2A4F-B29E-C763B056949F}" srcOrd="1" destOrd="0" presId="urn:microsoft.com/office/officeart/2005/8/layout/hProcess9"/>
    <dgm:cxn modelId="{C7EE8B56-4730-3941-974D-6EC1FDC3A8C6}" type="presParOf" srcId="{31EF9BD0-A9F0-E04B-979C-CB468CC37D98}" destId="{5C06E968-37B8-2F4F-966E-61C529E6DC02}" srcOrd="2" destOrd="0" presId="urn:microsoft.com/office/officeart/2005/8/layout/hProcess9"/>
    <dgm:cxn modelId="{35D1F7C1-7769-6240-BDFC-D715E875C68A}" type="presParOf" srcId="{31EF9BD0-A9F0-E04B-979C-CB468CC37D98}" destId="{1243B38E-308B-2447-AAE7-FBE05C052F3E}" srcOrd="3" destOrd="0" presId="urn:microsoft.com/office/officeart/2005/8/layout/hProcess9"/>
    <dgm:cxn modelId="{275F8CB4-94D6-A247-9934-F71E2D912091}" type="presParOf" srcId="{31EF9BD0-A9F0-E04B-979C-CB468CC37D98}" destId="{8222962F-017F-0F45-9006-D75DAC9511CE}" srcOrd="4" destOrd="0" presId="urn:microsoft.com/office/officeart/2005/8/layout/hProcess9"/>
    <dgm:cxn modelId="{3CB2C1B1-3F0B-EA47-8B04-BA5F344AC55E}" type="presParOf" srcId="{31EF9BD0-A9F0-E04B-979C-CB468CC37D98}" destId="{69B17CF4-D946-1442-B4AA-15F5F282A7F0}" srcOrd="5" destOrd="0" presId="urn:microsoft.com/office/officeart/2005/8/layout/hProcess9"/>
    <dgm:cxn modelId="{4A9E2D35-F309-D544-85A4-021DB527303F}" type="presParOf" srcId="{31EF9BD0-A9F0-E04B-979C-CB468CC37D98}" destId="{27B0DDE1-0F80-FE45-87EE-BCCBC1FF80DA}" srcOrd="6" destOrd="0" presId="urn:microsoft.com/office/officeart/2005/8/layout/hProcess9"/>
    <dgm:cxn modelId="{FF3EA532-AC20-6948-A2C4-1AFA020F7DD3}" type="presParOf" srcId="{31EF9BD0-A9F0-E04B-979C-CB468CC37D98}" destId="{5C251DF2-0B1A-684C-A55B-E6EF92448BAD}" srcOrd="7" destOrd="0" presId="urn:microsoft.com/office/officeart/2005/8/layout/hProcess9"/>
    <dgm:cxn modelId="{BB56552A-325A-D247-A97C-D70B465D6DEF}" type="presParOf" srcId="{31EF9BD0-A9F0-E04B-979C-CB468CC37D98}" destId="{250043FC-7FBB-0841-9490-DF5126D5BA19}" srcOrd="8" destOrd="0" presId="urn:microsoft.com/office/officeart/2005/8/layout/hProcess9"/>
    <dgm:cxn modelId="{73D8E3E5-D117-BA4F-BF89-DE298B9A62D7}" type="presParOf" srcId="{31EF9BD0-A9F0-E04B-979C-CB468CC37D98}" destId="{416A334C-9E42-8F40-80FA-70ACFA72D679}" srcOrd="9" destOrd="0" presId="urn:microsoft.com/office/officeart/2005/8/layout/hProcess9"/>
    <dgm:cxn modelId="{71283B28-1882-5C4B-A066-583DE3611F03}" type="presParOf" srcId="{31EF9BD0-A9F0-E04B-979C-CB468CC37D98}" destId="{9D3755E7-4020-7244-BCBC-3EE40FF3A53E}" srcOrd="10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3BAB69A-6668-4F94-951E-0B64C6367EA2}" type="doc">
      <dgm:prSet loTypeId="urn:microsoft.com/office/officeart/2016/7/layout/ChevronBlockProcess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76A2D9A-F066-4558-965F-24FCDED3D8C5}">
      <dgm:prSet/>
      <dgm:spPr/>
      <dgm:t>
        <a:bodyPr/>
        <a:lstStyle/>
        <a:p>
          <a:r>
            <a:rPr lang="en-US"/>
            <a:t>At Least</a:t>
          </a:r>
        </a:p>
      </dgm:t>
    </dgm:pt>
    <dgm:pt modelId="{61807484-CB8D-43EE-8208-ACC96C4E7CB7}" type="parTrans" cxnId="{8073515E-EB34-4D0D-8C69-38462D3D2720}">
      <dgm:prSet/>
      <dgm:spPr/>
      <dgm:t>
        <a:bodyPr/>
        <a:lstStyle/>
        <a:p>
          <a:endParaRPr lang="en-US"/>
        </a:p>
      </dgm:t>
    </dgm:pt>
    <dgm:pt modelId="{F7708CBA-BE32-43B0-9C7D-42FCD7942D88}" type="sibTrans" cxnId="{8073515E-EB34-4D0D-8C69-38462D3D2720}">
      <dgm:prSet/>
      <dgm:spPr/>
      <dgm:t>
        <a:bodyPr/>
        <a:lstStyle/>
        <a:p>
          <a:endParaRPr lang="en-US"/>
        </a:p>
      </dgm:t>
    </dgm:pt>
    <dgm:pt modelId="{F4BD7F32-3A29-4A27-8CFE-E79B985152FE}">
      <dgm:prSet/>
      <dgm:spPr/>
      <dgm:t>
        <a:bodyPr/>
        <a:lstStyle/>
        <a:p>
          <a:r>
            <a:rPr lang="en-US"/>
            <a:t>HTML</a:t>
          </a:r>
        </a:p>
      </dgm:t>
    </dgm:pt>
    <dgm:pt modelId="{31C07780-4028-43E1-88DD-D72E2B884C18}" type="parTrans" cxnId="{C0A069C4-5977-4753-9535-74403382DC0C}">
      <dgm:prSet/>
      <dgm:spPr/>
      <dgm:t>
        <a:bodyPr/>
        <a:lstStyle/>
        <a:p>
          <a:endParaRPr lang="en-US"/>
        </a:p>
      </dgm:t>
    </dgm:pt>
    <dgm:pt modelId="{79A14843-8FC1-4AB9-B8AE-A21669E6A949}" type="sibTrans" cxnId="{C0A069C4-5977-4753-9535-74403382DC0C}">
      <dgm:prSet/>
      <dgm:spPr/>
      <dgm:t>
        <a:bodyPr/>
        <a:lstStyle/>
        <a:p>
          <a:endParaRPr lang="en-US"/>
        </a:p>
      </dgm:t>
    </dgm:pt>
    <dgm:pt modelId="{68881982-D9C2-4DDF-BC3E-113A7C754F85}">
      <dgm:prSet/>
      <dgm:spPr/>
      <dgm:t>
        <a:bodyPr/>
        <a:lstStyle/>
        <a:p>
          <a:r>
            <a:rPr lang="en-US"/>
            <a:t>CSS</a:t>
          </a:r>
        </a:p>
      </dgm:t>
    </dgm:pt>
    <dgm:pt modelId="{9E5F875B-EC87-44C5-9D84-CA368089569E}" type="parTrans" cxnId="{69583FC4-7B12-427A-BEBD-71CBEEBDE7E5}">
      <dgm:prSet/>
      <dgm:spPr/>
      <dgm:t>
        <a:bodyPr/>
        <a:lstStyle/>
        <a:p>
          <a:endParaRPr lang="en-US"/>
        </a:p>
      </dgm:t>
    </dgm:pt>
    <dgm:pt modelId="{7A97B9A9-5FCE-4C99-A26B-0216BCFE94B6}" type="sibTrans" cxnId="{69583FC4-7B12-427A-BEBD-71CBEEBDE7E5}">
      <dgm:prSet/>
      <dgm:spPr/>
      <dgm:t>
        <a:bodyPr/>
        <a:lstStyle/>
        <a:p>
          <a:endParaRPr lang="en-US"/>
        </a:p>
      </dgm:t>
    </dgm:pt>
    <dgm:pt modelId="{0DF77A06-B0FF-48D8-86E5-C3E8CC2C5677}">
      <dgm:prSet/>
      <dgm:spPr/>
      <dgm:t>
        <a:bodyPr/>
        <a:lstStyle/>
        <a:p>
          <a:r>
            <a:rPr lang="en-US" dirty="0"/>
            <a:t>JavaScript</a:t>
          </a:r>
        </a:p>
      </dgm:t>
    </dgm:pt>
    <dgm:pt modelId="{DFB18D7C-8F51-43A1-8318-CDCA7147DDA4}" type="parTrans" cxnId="{ED69B2FE-5FFA-404E-8D69-180035897267}">
      <dgm:prSet/>
      <dgm:spPr/>
      <dgm:t>
        <a:bodyPr/>
        <a:lstStyle/>
        <a:p>
          <a:endParaRPr lang="en-US"/>
        </a:p>
      </dgm:t>
    </dgm:pt>
    <dgm:pt modelId="{B86B07F6-9CC7-4A15-BA53-730350BBF861}" type="sibTrans" cxnId="{ED69B2FE-5FFA-404E-8D69-180035897267}">
      <dgm:prSet/>
      <dgm:spPr/>
      <dgm:t>
        <a:bodyPr/>
        <a:lstStyle/>
        <a:p>
          <a:endParaRPr lang="en-US"/>
        </a:p>
      </dgm:t>
    </dgm:pt>
    <dgm:pt modelId="{51A02DFE-76D5-4B96-9C91-8C5E5D79F1E5}">
      <dgm:prSet/>
      <dgm:spPr/>
      <dgm:t>
        <a:bodyPr/>
        <a:lstStyle/>
        <a:p>
          <a:r>
            <a:rPr lang="en-US" dirty="0"/>
            <a:t>JS libraries</a:t>
          </a:r>
        </a:p>
      </dgm:t>
    </dgm:pt>
    <dgm:pt modelId="{CCDBCE4E-AF70-433A-8500-E28E91892A40}" type="parTrans" cxnId="{8A13257D-7025-49B9-A2D6-0F5EBCBA3B70}">
      <dgm:prSet/>
      <dgm:spPr/>
      <dgm:t>
        <a:bodyPr/>
        <a:lstStyle/>
        <a:p>
          <a:endParaRPr lang="en-US"/>
        </a:p>
      </dgm:t>
    </dgm:pt>
    <dgm:pt modelId="{5DBCED11-F48D-46B0-941B-8666F0DE13FD}" type="sibTrans" cxnId="{8A13257D-7025-49B9-A2D6-0F5EBCBA3B70}">
      <dgm:prSet/>
      <dgm:spPr/>
      <dgm:t>
        <a:bodyPr/>
        <a:lstStyle/>
        <a:p>
          <a:endParaRPr lang="en-US"/>
        </a:p>
      </dgm:t>
    </dgm:pt>
    <dgm:pt modelId="{2EACE7FE-EF0C-4F2E-884A-94980693A6E4}">
      <dgm:prSet/>
      <dgm:spPr/>
      <dgm:t>
        <a:bodyPr/>
        <a:lstStyle/>
        <a:p>
          <a:r>
            <a:rPr lang="en-US"/>
            <a:t>Preferred </a:t>
          </a:r>
        </a:p>
      </dgm:t>
    </dgm:pt>
    <dgm:pt modelId="{152977BB-A036-41CE-8232-40F8DD863636}" type="parTrans" cxnId="{55ABD175-1613-430E-B58A-787ADA105AA3}">
      <dgm:prSet/>
      <dgm:spPr/>
      <dgm:t>
        <a:bodyPr/>
        <a:lstStyle/>
        <a:p>
          <a:endParaRPr lang="en-US"/>
        </a:p>
      </dgm:t>
    </dgm:pt>
    <dgm:pt modelId="{4DF8CEB7-2758-4674-ADC4-ACCC0C7E62AB}" type="sibTrans" cxnId="{55ABD175-1613-430E-B58A-787ADA105AA3}">
      <dgm:prSet/>
      <dgm:spPr/>
      <dgm:t>
        <a:bodyPr/>
        <a:lstStyle/>
        <a:p>
          <a:endParaRPr lang="en-US"/>
        </a:p>
      </dgm:t>
    </dgm:pt>
    <dgm:pt modelId="{97DAA771-9C6D-40E7-B052-FEDBC0618357}">
      <dgm:prSet/>
      <dgm:spPr/>
      <dgm:t>
        <a:bodyPr/>
        <a:lstStyle/>
        <a:p>
          <a:r>
            <a:rPr lang="en-US"/>
            <a:t>ES6</a:t>
          </a:r>
        </a:p>
      </dgm:t>
    </dgm:pt>
    <dgm:pt modelId="{E82BB40E-FF1F-4436-A801-74650537FFBB}" type="parTrans" cxnId="{A57DDEEC-3CE6-447F-8050-86D11C056CC0}">
      <dgm:prSet/>
      <dgm:spPr/>
      <dgm:t>
        <a:bodyPr/>
        <a:lstStyle/>
        <a:p>
          <a:endParaRPr lang="en-US"/>
        </a:p>
      </dgm:t>
    </dgm:pt>
    <dgm:pt modelId="{BA72CB5F-AB9C-44BB-A550-AE2223AB0219}" type="sibTrans" cxnId="{A57DDEEC-3CE6-447F-8050-86D11C056CC0}">
      <dgm:prSet/>
      <dgm:spPr/>
      <dgm:t>
        <a:bodyPr/>
        <a:lstStyle/>
        <a:p>
          <a:endParaRPr lang="en-US"/>
        </a:p>
      </dgm:t>
    </dgm:pt>
    <dgm:pt modelId="{7E6F990D-05D6-4B73-A4DC-E96D71B315A7}">
      <dgm:prSet/>
      <dgm:spPr/>
      <dgm:t>
        <a:bodyPr/>
        <a:lstStyle/>
        <a:p>
          <a:r>
            <a:rPr lang="en-US"/>
            <a:t>Command line</a:t>
          </a:r>
        </a:p>
      </dgm:t>
    </dgm:pt>
    <dgm:pt modelId="{8C9959AD-A26F-49AC-85B3-2906D86F9A6C}" type="parTrans" cxnId="{7A0D5867-198C-440D-850B-085867E257D6}">
      <dgm:prSet/>
      <dgm:spPr/>
      <dgm:t>
        <a:bodyPr/>
        <a:lstStyle/>
        <a:p>
          <a:endParaRPr lang="en-US"/>
        </a:p>
      </dgm:t>
    </dgm:pt>
    <dgm:pt modelId="{657AE1D4-8ACC-496D-B863-A7039D450E73}" type="sibTrans" cxnId="{7A0D5867-198C-440D-850B-085867E257D6}">
      <dgm:prSet/>
      <dgm:spPr/>
      <dgm:t>
        <a:bodyPr/>
        <a:lstStyle/>
        <a:p>
          <a:endParaRPr lang="en-US"/>
        </a:p>
      </dgm:t>
    </dgm:pt>
    <dgm:pt modelId="{3C14DC1B-ACD7-4230-A92A-8DC96D40DBAF}">
      <dgm:prSet/>
      <dgm:spPr/>
      <dgm:t>
        <a:bodyPr/>
        <a:lstStyle/>
        <a:p>
          <a:r>
            <a:rPr lang="en-US" dirty="0"/>
            <a:t>Package Manager (NPM/Yarn)</a:t>
          </a:r>
        </a:p>
      </dgm:t>
    </dgm:pt>
    <dgm:pt modelId="{D30D8BCB-55D9-4F17-BC28-8F7FE010B7B8}" type="parTrans" cxnId="{99508C3F-F5CB-4F00-AEE8-11D08B4BEB24}">
      <dgm:prSet/>
      <dgm:spPr/>
      <dgm:t>
        <a:bodyPr/>
        <a:lstStyle/>
        <a:p>
          <a:endParaRPr lang="en-US"/>
        </a:p>
      </dgm:t>
    </dgm:pt>
    <dgm:pt modelId="{D0E26561-8736-4C7A-A363-3E009056D506}" type="sibTrans" cxnId="{99508C3F-F5CB-4F00-AEE8-11D08B4BEB24}">
      <dgm:prSet/>
      <dgm:spPr/>
      <dgm:t>
        <a:bodyPr/>
        <a:lstStyle/>
        <a:p>
          <a:endParaRPr lang="en-US"/>
        </a:p>
      </dgm:t>
    </dgm:pt>
    <dgm:pt modelId="{B3BBFE3C-6BD2-4BEB-8311-CC9EC1E3664A}">
      <dgm:prSet/>
      <dgm:spPr/>
      <dgm:t>
        <a:bodyPr/>
        <a:lstStyle/>
        <a:p>
          <a:r>
            <a:rPr lang="en-US"/>
            <a:t>Best</a:t>
          </a:r>
        </a:p>
      </dgm:t>
    </dgm:pt>
    <dgm:pt modelId="{F719FEAF-B54F-4716-9103-205D026A3D56}" type="parTrans" cxnId="{4823AD52-9BAC-4BF9-B998-B8372B5EFA25}">
      <dgm:prSet/>
      <dgm:spPr/>
      <dgm:t>
        <a:bodyPr/>
        <a:lstStyle/>
        <a:p>
          <a:endParaRPr lang="en-US"/>
        </a:p>
      </dgm:t>
    </dgm:pt>
    <dgm:pt modelId="{541A6CC6-970D-44D8-B246-21596443766A}" type="sibTrans" cxnId="{4823AD52-9BAC-4BF9-B998-B8372B5EFA25}">
      <dgm:prSet/>
      <dgm:spPr/>
      <dgm:t>
        <a:bodyPr/>
        <a:lstStyle/>
        <a:p>
          <a:endParaRPr lang="en-US"/>
        </a:p>
      </dgm:t>
    </dgm:pt>
    <dgm:pt modelId="{20119E1F-CFD0-4B60-85EC-64E940F04636}">
      <dgm:prSet/>
      <dgm:spPr/>
      <dgm:t>
        <a:bodyPr/>
        <a:lstStyle/>
        <a:p>
          <a:r>
            <a:rPr lang="en-US" dirty="0"/>
            <a:t>Bundler (Webpack/Parcel)</a:t>
          </a:r>
        </a:p>
      </dgm:t>
    </dgm:pt>
    <dgm:pt modelId="{A85F3EFD-9B9D-4A79-8FF7-C6561CDE105C}" type="parTrans" cxnId="{863F85C4-3042-4B36-8854-FDF1C9142F00}">
      <dgm:prSet/>
      <dgm:spPr/>
      <dgm:t>
        <a:bodyPr/>
        <a:lstStyle/>
        <a:p>
          <a:endParaRPr lang="en-US"/>
        </a:p>
      </dgm:t>
    </dgm:pt>
    <dgm:pt modelId="{9D6445C4-0C2A-4F2E-93B6-E47E83DE1AFD}" type="sibTrans" cxnId="{863F85C4-3042-4B36-8854-FDF1C9142F00}">
      <dgm:prSet/>
      <dgm:spPr/>
      <dgm:t>
        <a:bodyPr/>
        <a:lstStyle/>
        <a:p>
          <a:endParaRPr lang="en-US"/>
        </a:p>
      </dgm:t>
    </dgm:pt>
    <dgm:pt modelId="{C47E25FA-2C24-444B-A84D-AAC848DDB6F5}">
      <dgm:prSet/>
      <dgm:spPr/>
      <dgm:t>
        <a:bodyPr/>
        <a:lstStyle/>
        <a:p>
          <a:r>
            <a:rPr lang="en-US"/>
            <a:t>Babel</a:t>
          </a:r>
          <a:endParaRPr lang="en-US" dirty="0"/>
        </a:p>
      </dgm:t>
    </dgm:pt>
    <dgm:pt modelId="{3DFDFE44-664E-0448-A683-95D1C9212532}" type="parTrans" cxnId="{FE8E0798-9B89-A841-AE62-6F02ABD21644}">
      <dgm:prSet/>
      <dgm:spPr/>
      <dgm:t>
        <a:bodyPr/>
        <a:lstStyle/>
        <a:p>
          <a:endParaRPr lang="en-US"/>
        </a:p>
      </dgm:t>
    </dgm:pt>
    <dgm:pt modelId="{18E916BC-B72C-B44C-B2BF-ABA83EFD45EA}" type="sibTrans" cxnId="{FE8E0798-9B89-A841-AE62-6F02ABD21644}">
      <dgm:prSet/>
      <dgm:spPr/>
      <dgm:t>
        <a:bodyPr/>
        <a:lstStyle/>
        <a:p>
          <a:endParaRPr lang="en-US"/>
        </a:p>
      </dgm:t>
    </dgm:pt>
    <dgm:pt modelId="{5AC83243-1FD5-7E4D-A1CF-42C1D40949F4}" type="pres">
      <dgm:prSet presAssocID="{73BAB69A-6668-4F94-951E-0B64C6367EA2}" presName="Name0" presStyleCnt="0">
        <dgm:presLayoutVars>
          <dgm:dir/>
          <dgm:animLvl val="lvl"/>
          <dgm:resizeHandles val="exact"/>
        </dgm:presLayoutVars>
      </dgm:prSet>
      <dgm:spPr/>
    </dgm:pt>
    <dgm:pt modelId="{9BD87D6C-2D8F-BC45-AB11-01B459134AD1}" type="pres">
      <dgm:prSet presAssocID="{376A2D9A-F066-4558-965F-24FCDED3D8C5}" presName="composite" presStyleCnt="0"/>
      <dgm:spPr/>
    </dgm:pt>
    <dgm:pt modelId="{ACD3AD74-EF58-5D45-A9CA-2B6CCE566CBE}" type="pres">
      <dgm:prSet presAssocID="{376A2D9A-F066-4558-965F-24FCDED3D8C5}" presName="parTx" presStyleLbl="alignNode1" presStyleIdx="0" presStyleCnt="3">
        <dgm:presLayoutVars>
          <dgm:chMax val="0"/>
          <dgm:chPref val="0"/>
        </dgm:presLayoutVars>
      </dgm:prSet>
      <dgm:spPr/>
    </dgm:pt>
    <dgm:pt modelId="{D3A33695-58A9-2549-A703-343EEBA9490D}" type="pres">
      <dgm:prSet presAssocID="{376A2D9A-F066-4558-965F-24FCDED3D8C5}" presName="desTx" presStyleLbl="alignAccFollowNode1" presStyleIdx="0" presStyleCnt="3">
        <dgm:presLayoutVars/>
      </dgm:prSet>
      <dgm:spPr/>
    </dgm:pt>
    <dgm:pt modelId="{FA3E5278-CD96-1341-BC8A-014DB6B50F46}" type="pres">
      <dgm:prSet presAssocID="{F7708CBA-BE32-43B0-9C7D-42FCD7942D88}" presName="space" presStyleCnt="0"/>
      <dgm:spPr/>
    </dgm:pt>
    <dgm:pt modelId="{E0EF8978-03F1-6548-981A-8DF0FA6C4AC6}" type="pres">
      <dgm:prSet presAssocID="{2EACE7FE-EF0C-4F2E-884A-94980693A6E4}" presName="composite" presStyleCnt="0"/>
      <dgm:spPr/>
    </dgm:pt>
    <dgm:pt modelId="{9A5EE427-625A-1948-A15D-78F672EADAF5}" type="pres">
      <dgm:prSet presAssocID="{2EACE7FE-EF0C-4F2E-884A-94980693A6E4}" presName="parTx" presStyleLbl="alignNode1" presStyleIdx="1" presStyleCnt="3">
        <dgm:presLayoutVars>
          <dgm:chMax val="0"/>
          <dgm:chPref val="0"/>
        </dgm:presLayoutVars>
      </dgm:prSet>
      <dgm:spPr/>
    </dgm:pt>
    <dgm:pt modelId="{41DE8988-AE6F-6643-BB18-ECA23539D30A}" type="pres">
      <dgm:prSet presAssocID="{2EACE7FE-EF0C-4F2E-884A-94980693A6E4}" presName="desTx" presStyleLbl="alignAccFollowNode1" presStyleIdx="1" presStyleCnt="3">
        <dgm:presLayoutVars/>
      </dgm:prSet>
      <dgm:spPr/>
    </dgm:pt>
    <dgm:pt modelId="{4B746304-3D69-D340-B26A-C720582DC276}" type="pres">
      <dgm:prSet presAssocID="{4DF8CEB7-2758-4674-ADC4-ACCC0C7E62AB}" presName="space" presStyleCnt="0"/>
      <dgm:spPr/>
    </dgm:pt>
    <dgm:pt modelId="{12D17497-3AE0-4847-80AC-AB94B3E4EC78}" type="pres">
      <dgm:prSet presAssocID="{B3BBFE3C-6BD2-4BEB-8311-CC9EC1E3664A}" presName="composite" presStyleCnt="0"/>
      <dgm:spPr/>
    </dgm:pt>
    <dgm:pt modelId="{032FC82E-746B-6745-A228-562AFDAC99EF}" type="pres">
      <dgm:prSet presAssocID="{B3BBFE3C-6BD2-4BEB-8311-CC9EC1E3664A}" presName="parTx" presStyleLbl="alignNode1" presStyleIdx="2" presStyleCnt="3">
        <dgm:presLayoutVars>
          <dgm:chMax val="0"/>
          <dgm:chPref val="0"/>
        </dgm:presLayoutVars>
      </dgm:prSet>
      <dgm:spPr/>
    </dgm:pt>
    <dgm:pt modelId="{27219E12-F9BB-B74F-A05B-46C05951AC8B}" type="pres">
      <dgm:prSet presAssocID="{B3BBFE3C-6BD2-4BEB-8311-CC9EC1E3664A}" presName="desTx" presStyleLbl="alignAccFollowNode1" presStyleIdx="2" presStyleCnt="3">
        <dgm:presLayoutVars/>
      </dgm:prSet>
      <dgm:spPr/>
    </dgm:pt>
  </dgm:ptLst>
  <dgm:cxnLst>
    <dgm:cxn modelId="{39361618-881B-2E42-ADAD-43B9BC701CCD}" type="presOf" srcId="{73BAB69A-6668-4F94-951E-0B64C6367EA2}" destId="{5AC83243-1FD5-7E4D-A1CF-42C1D40949F4}" srcOrd="0" destOrd="0" presId="urn:microsoft.com/office/officeart/2016/7/layout/ChevronBlockProcess"/>
    <dgm:cxn modelId="{BCD52A2E-DEC8-5145-A5FD-4996CBA29BC1}" type="presOf" srcId="{97DAA771-9C6D-40E7-B052-FEDBC0618357}" destId="{41DE8988-AE6F-6643-BB18-ECA23539D30A}" srcOrd="0" destOrd="0" presId="urn:microsoft.com/office/officeart/2016/7/layout/ChevronBlockProcess"/>
    <dgm:cxn modelId="{C5FF9E3D-55DC-7C44-8377-4655FB9FA561}" type="presOf" srcId="{C47E25FA-2C24-444B-A84D-AAC848DDB6F5}" destId="{41DE8988-AE6F-6643-BB18-ECA23539D30A}" srcOrd="0" destOrd="3" presId="urn:microsoft.com/office/officeart/2016/7/layout/ChevronBlockProcess"/>
    <dgm:cxn modelId="{99508C3F-F5CB-4F00-AEE8-11D08B4BEB24}" srcId="{2EACE7FE-EF0C-4F2E-884A-94980693A6E4}" destId="{3C14DC1B-ACD7-4230-A92A-8DC96D40DBAF}" srcOrd="2" destOrd="0" parTransId="{D30D8BCB-55D9-4F17-BC28-8F7FE010B7B8}" sibTransId="{D0E26561-8736-4C7A-A363-3E009056D506}"/>
    <dgm:cxn modelId="{FB803746-1C94-C84B-9106-2D3F0ED2AA1F}" type="presOf" srcId="{B3BBFE3C-6BD2-4BEB-8311-CC9EC1E3664A}" destId="{032FC82E-746B-6745-A228-562AFDAC99EF}" srcOrd="0" destOrd="0" presId="urn:microsoft.com/office/officeart/2016/7/layout/ChevronBlockProcess"/>
    <dgm:cxn modelId="{4823AD52-9BAC-4BF9-B998-B8372B5EFA25}" srcId="{73BAB69A-6668-4F94-951E-0B64C6367EA2}" destId="{B3BBFE3C-6BD2-4BEB-8311-CC9EC1E3664A}" srcOrd="2" destOrd="0" parTransId="{F719FEAF-B54F-4716-9103-205D026A3D56}" sibTransId="{541A6CC6-970D-44D8-B246-21596443766A}"/>
    <dgm:cxn modelId="{8073515E-EB34-4D0D-8C69-38462D3D2720}" srcId="{73BAB69A-6668-4F94-951E-0B64C6367EA2}" destId="{376A2D9A-F066-4558-965F-24FCDED3D8C5}" srcOrd="0" destOrd="0" parTransId="{61807484-CB8D-43EE-8208-ACC96C4E7CB7}" sibTransId="{F7708CBA-BE32-43B0-9C7D-42FCD7942D88}"/>
    <dgm:cxn modelId="{1E71AE63-2514-7043-A534-8006EABE22B6}" type="presOf" srcId="{7E6F990D-05D6-4B73-A4DC-E96D71B315A7}" destId="{41DE8988-AE6F-6643-BB18-ECA23539D30A}" srcOrd="0" destOrd="1" presId="urn:microsoft.com/office/officeart/2016/7/layout/ChevronBlockProcess"/>
    <dgm:cxn modelId="{7A0D5867-198C-440D-850B-085867E257D6}" srcId="{2EACE7FE-EF0C-4F2E-884A-94980693A6E4}" destId="{7E6F990D-05D6-4B73-A4DC-E96D71B315A7}" srcOrd="1" destOrd="0" parTransId="{8C9959AD-A26F-49AC-85B3-2906D86F9A6C}" sibTransId="{657AE1D4-8ACC-496D-B863-A7039D450E73}"/>
    <dgm:cxn modelId="{A8412C70-E1EB-744B-A5DD-A1422432CFDA}" type="presOf" srcId="{376A2D9A-F066-4558-965F-24FCDED3D8C5}" destId="{ACD3AD74-EF58-5D45-A9CA-2B6CCE566CBE}" srcOrd="0" destOrd="0" presId="urn:microsoft.com/office/officeart/2016/7/layout/ChevronBlockProcess"/>
    <dgm:cxn modelId="{55ABD175-1613-430E-B58A-787ADA105AA3}" srcId="{73BAB69A-6668-4F94-951E-0B64C6367EA2}" destId="{2EACE7FE-EF0C-4F2E-884A-94980693A6E4}" srcOrd="1" destOrd="0" parTransId="{152977BB-A036-41CE-8232-40F8DD863636}" sibTransId="{4DF8CEB7-2758-4674-ADC4-ACCC0C7E62AB}"/>
    <dgm:cxn modelId="{8A13257D-7025-49B9-A2D6-0F5EBCBA3B70}" srcId="{376A2D9A-F066-4558-965F-24FCDED3D8C5}" destId="{51A02DFE-76D5-4B96-9C91-8C5E5D79F1E5}" srcOrd="3" destOrd="0" parTransId="{CCDBCE4E-AF70-433A-8500-E28E91892A40}" sibTransId="{5DBCED11-F48D-46B0-941B-8666F0DE13FD}"/>
    <dgm:cxn modelId="{FE8E0798-9B89-A841-AE62-6F02ABD21644}" srcId="{2EACE7FE-EF0C-4F2E-884A-94980693A6E4}" destId="{C47E25FA-2C24-444B-A84D-AAC848DDB6F5}" srcOrd="3" destOrd="0" parTransId="{3DFDFE44-664E-0448-A683-95D1C9212532}" sibTransId="{18E916BC-B72C-B44C-B2BF-ABA83EFD45EA}"/>
    <dgm:cxn modelId="{176AFA9C-1FBF-4546-A81A-F31D6A362F4E}" type="presOf" srcId="{3C14DC1B-ACD7-4230-A92A-8DC96D40DBAF}" destId="{41DE8988-AE6F-6643-BB18-ECA23539D30A}" srcOrd="0" destOrd="2" presId="urn:microsoft.com/office/officeart/2016/7/layout/ChevronBlockProcess"/>
    <dgm:cxn modelId="{2F7DC5A0-0A47-D344-850B-4891C16B7691}" type="presOf" srcId="{0DF77A06-B0FF-48D8-86E5-C3E8CC2C5677}" destId="{D3A33695-58A9-2549-A703-343EEBA9490D}" srcOrd="0" destOrd="2" presId="urn:microsoft.com/office/officeart/2016/7/layout/ChevronBlockProcess"/>
    <dgm:cxn modelId="{8E098BA3-1302-2243-81D0-38D38C1E7EE6}" type="presOf" srcId="{20119E1F-CFD0-4B60-85EC-64E940F04636}" destId="{27219E12-F9BB-B74F-A05B-46C05951AC8B}" srcOrd="0" destOrd="0" presId="urn:microsoft.com/office/officeart/2016/7/layout/ChevronBlockProcess"/>
    <dgm:cxn modelId="{69583FC4-7B12-427A-BEBD-71CBEEBDE7E5}" srcId="{376A2D9A-F066-4558-965F-24FCDED3D8C5}" destId="{68881982-D9C2-4DDF-BC3E-113A7C754F85}" srcOrd="1" destOrd="0" parTransId="{9E5F875B-EC87-44C5-9D84-CA368089569E}" sibTransId="{7A97B9A9-5FCE-4C99-A26B-0216BCFE94B6}"/>
    <dgm:cxn modelId="{C0A069C4-5977-4753-9535-74403382DC0C}" srcId="{376A2D9A-F066-4558-965F-24FCDED3D8C5}" destId="{F4BD7F32-3A29-4A27-8CFE-E79B985152FE}" srcOrd="0" destOrd="0" parTransId="{31C07780-4028-43E1-88DD-D72E2B884C18}" sibTransId="{79A14843-8FC1-4AB9-B8AE-A21669E6A949}"/>
    <dgm:cxn modelId="{863F85C4-3042-4B36-8854-FDF1C9142F00}" srcId="{B3BBFE3C-6BD2-4BEB-8311-CC9EC1E3664A}" destId="{20119E1F-CFD0-4B60-85EC-64E940F04636}" srcOrd="0" destOrd="0" parTransId="{A85F3EFD-9B9D-4A79-8FF7-C6561CDE105C}" sibTransId="{9D6445C4-0C2A-4F2E-93B6-E47E83DE1AFD}"/>
    <dgm:cxn modelId="{4B957DD7-38B0-2849-AF6B-706C11D3ED8E}" type="presOf" srcId="{2EACE7FE-EF0C-4F2E-884A-94980693A6E4}" destId="{9A5EE427-625A-1948-A15D-78F672EADAF5}" srcOrd="0" destOrd="0" presId="urn:microsoft.com/office/officeart/2016/7/layout/ChevronBlockProcess"/>
    <dgm:cxn modelId="{07EB35DC-320A-3D41-86D3-4AD1D6B7B0FA}" type="presOf" srcId="{68881982-D9C2-4DDF-BC3E-113A7C754F85}" destId="{D3A33695-58A9-2549-A703-343EEBA9490D}" srcOrd="0" destOrd="1" presId="urn:microsoft.com/office/officeart/2016/7/layout/ChevronBlockProcess"/>
    <dgm:cxn modelId="{EBBC3CE3-5ACE-B440-AF05-555EFAAA17FC}" type="presOf" srcId="{51A02DFE-76D5-4B96-9C91-8C5E5D79F1E5}" destId="{D3A33695-58A9-2549-A703-343EEBA9490D}" srcOrd="0" destOrd="3" presId="urn:microsoft.com/office/officeart/2016/7/layout/ChevronBlockProcess"/>
    <dgm:cxn modelId="{DDDECCE8-F9D0-EA43-B07B-6C877111559C}" type="presOf" srcId="{F4BD7F32-3A29-4A27-8CFE-E79B985152FE}" destId="{D3A33695-58A9-2549-A703-343EEBA9490D}" srcOrd="0" destOrd="0" presId="urn:microsoft.com/office/officeart/2016/7/layout/ChevronBlockProcess"/>
    <dgm:cxn modelId="{A57DDEEC-3CE6-447F-8050-86D11C056CC0}" srcId="{2EACE7FE-EF0C-4F2E-884A-94980693A6E4}" destId="{97DAA771-9C6D-40E7-B052-FEDBC0618357}" srcOrd="0" destOrd="0" parTransId="{E82BB40E-FF1F-4436-A801-74650537FFBB}" sibTransId="{BA72CB5F-AB9C-44BB-A550-AE2223AB0219}"/>
    <dgm:cxn modelId="{ED69B2FE-5FFA-404E-8D69-180035897267}" srcId="{376A2D9A-F066-4558-965F-24FCDED3D8C5}" destId="{0DF77A06-B0FF-48D8-86E5-C3E8CC2C5677}" srcOrd="2" destOrd="0" parTransId="{DFB18D7C-8F51-43A1-8318-CDCA7147DDA4}" sibTransId="{B86B07F6-9CC7-4A15-BA53-730350BBF861}"/>
    <dgm:cxn modelId="{D4A0B241-3788-3F4A-B0F2-1E464C1F5C0F}" type="presParOf" srcId="{5AC83243-1FD5-7E4D-A1CF-42C1D40949F4}" destId="{9BD87D6C-2D8F-BC45-AB11-01B459134AD1}" srcOrd="0" destOrd="0" presId="urn:microsoft.com/office/officeart/2016/7/layout/ChevronBlockProcess"/>
    <dgm:cxn modelId="{2C7E5147-B774-4643-8C6E-07BBA2522942}" type="presParOf" srcId="{9BD87D6C-2D8F-BC45-AB11-01B459134AD1}" destId="{ACD3AD74-EF58-5D45-A9CA-2B6CCE566CBE}" srcOrd="0" destOrd="0" presId="urn:microsoft.com/office/officeart/2016/7/layout/ChevronBlockProcess"/>
    <dgm:cxn modelId="{35834D2C-4401-6F47-B36D-84899D61ABEB}" type="presParOf" srcId="{9BD87D6C-2D8F-BC45-AB11-01B459134AD1}" destId="{D3A33695-58A9-2549-A703-343EEBA9490D}" srcOrd="1" destOrd="0" presId="urn:microsoft.com/office/officeart/2016/7/layout/ChevronBlockProcess"/>
    <dgm:cxn modelId="{0BB0F73F-0CE4-D148-8BD6-13AED6C867D2}" type="presParOf" srcId="{5AC83243-1FD5-7E4D-A1CF-42C1D40949F4}" destId="{FA3E5278-CD96-1341-BC8A-014DB6B50F46}" srcOrd="1" destOrd="0" presId="urn:microsoft.com/office/officeart/2016/7/layout/ChevronBlockProcess"/>
    <dgm:cxn modelId="{7BAA40CF-B3B1-BD4C-A092-ACA7F99676C1}" type="presParOf" srcId="{5AC83243-1FD5-7E4D-A1CF-42C1D40949F4}" destId="{E0EF8978-03F1-6548-981A-8DF0FA6C4AC6}" srcOrd="2" destOrd="0" presId="urn:microsoft.com/office/officeart/2016/7/layout/ChevronBlockProcess"/>
    <dgm:cxn modelId="{D537FF16-BC65-184F-9CD0-6052C143FB1B}" type="presParOf" srcId="{E0EF8978-03F1-6548-981A-8DF0FA6C4AC6}" destId="{9A5EE427-625A-1948-A15D-78F672EADAF5}" srcOrd="0" destOrd="0" presId="urn:microsoft.com/office/officeart/2016/7/layout/ChevronBlockProcess"/>
    <dgm:cxn modelId="{14C4338B-9DD2-7E4F-A594-68E645697EC9}" type="presParOf" srcId="{E0EF8978-03F1-6548-981A-8DF0FA6C4AC6}" destId="{41DE8988-AE6F-6643-BB18-ECA23539D30A}" srcOrd="1" destOrd="0" presId="urn:microsoft.com/office/officeart/2016/7/layout/ChevronBlockProcess"/>
    <dgm:cxn modelId="{8AA62C25-62A5-1441-8832-10EB357842D0}" type="presParOf" srcId="{5AC83243-1FD5-7E4D-A1CF-42C1D40949F4}" destId="{4B746304-3D69-D340-B26A-C720582DC276}" srcOrd="3" destOrd="0" presId="urn:microsoft.com/office/officeart/2016/7/layout/ChevronBlockProcess"/>
    <dgm:cxn modelId="{C682A29B-DA5C-C04E-AC62-912DAA60CD12}" type="presParOf" srcId="{5AC83243-1FD5-7E4D-A1CF-42C1D40949F4}" destId="{12D17497-3AE0-4847-80AC-AB94B3E4EC78}" srcOrd="4" destOrd="0" presId="urn:microsoft.com/office/officeart/2016/7/layout/ChevronBlockProcess"/>
    <dgm:cxn modelId="{2BC0FFD0-47D2-D14C-BAD2-56939B2DD362}" type="presParOf" srcId="{12D17497-3AE0-4847-80AC-AB94B3E4EC78}" destId="{032FC82E-746B-6745-A228-562AFDAC99EF}" srcOrd="0" destOrd="0" presId="urn:microsoft.com/office/officeart/2016/7/layout/ChevronBlockProcess"/>
    <dgm:cxn modelId="{7E600942-D222-2C44-82C4-98A132A85335}" type="presParOf" srcId="{12D17497-3AE0-4847-80AC-AB94B3E4EC78}" destId="{27219E12-F9BB-B74F-A05B-46C05951AC8B}" srcOrd="1" destOrd="0" presId="urn:microsoft.com/office/officeart/2016/7/layout/ChevronBlockProces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1F6D953-1BE6-45BB-928A-6F70290CCC43}" type="doc">
      <dgm:prSet loTypeId="urn:microsoft.com/office/officeart/2005/8/layout/hProcess6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732F816D-AA73-4B1D-9CB3-2021943E82A9}">
      <dgm:prSet/>
      <dgm:spPr/>
      <dgm:t>
        <a:bodyPr/>
        <a:lstStyle/>
        <a:p>
          <a:r>
            <a:rPr lang="en-US" dirty="0" err="1"/>
            <a:t>ReactDOM</a:t>
          </a:r>
          <a:endParaRPr lang="en-US" dirty="0"/>
        </a:p>
      </dgm:t>
    </dgm:pt>
    <dgm:pt modelId="{A62ABF68-9629-47A2-BFE7-46935FDCFDCD}" type="parTrans" cxnId="{0D97731A-629A-4CC6-B96A-2A9E15F3A76E}">
      <dgm:prSet/>
      <dgm:spPr/>
      <dgm:t>
        <a:bodyPr/>
        <a:lstStyle/>
        <a:p>
          <a:endParaRPr lang="en-US"/>
        </a:p>
      </dgm:t>
    </dgm:pt>
    <dgm:pt modelId="{EE392127-9EE2-40C9-A773-B3A40642A602}" type="sibTrans" cxnId="{0D97731A-629A-4CC6-B96A-2A9E15F3A76E}">
      <dgm:prSet/>
      <dgm:spPr/>
      <dgm:t>
        <a:bodyPr/>
        <a:lstStyle/>
        <a:p>
          <a:endParaRPr lang="en-US"/>
        </a:p>
      </dgm:t>
    </dgm:pt>
    <dgm:pt modelId="{ABABF032-7314-4D2C-88DB-EDC8E72D7EA8}">
      <dgm:prSet/>
      <dgm:spPr/>
      <dgm:t>
        <a:bodyPr/>
        <a:lstStyle/>
        <a:p>
          <a:r>
            <a:rPr lang="en-US"/>
            <a:t>render()</a:t>
          </a:r>
        </a:p>
      </dgm:t>
    </dgm:pt>
    <dgm:pt modelId="{9EC7BB19-2273-4F1D-8283-8407877F1067}" type="parTrans" cxnId="{763C54EE-2CE5-41CE-98AB-D2C98EFA1AB8}">
      <dgm:prSet/>
      <dgm:spPr/>
      <dgm:t>
        <a:bodyPr/>
        <a:lstStyle/>
        <a:p>
          <a:endParaRPr lang="en-US"/>
        </a:p>
      </dgm:t>
    </dgm:pt>
    <dgm:pt modelId="{E578885A-0C23-491D-9E5B-253EF1430B70}" type="sibTrans" cxnId="{763C54EE-2CE5-41CE-98AB-D2C98EFA1AB8}">
      <dgm:prSet/>
      <dgm:spPr/>
      <dgm:t>
        <a:bodyPr/>
        <a:lstStyle/>
        <a:p>
          <a:endParaRPr lang="en-US"/>
        </a:p>
      </dgm:t>
    </dgm:pt>
    <dgm:pt modelId="{1AEC5E88-FE0D-4683-BBB6-E8206089A8D0}">
      <dgm:prSet/>
      <dgm:spPr/>
      <dgm:t>
        <a:bodyPr/>
        <a:lstStyle/>
        <a:p>
          <a:r>
            <a:rPr lang="en-US"/>
            <a:t>React</a:t>
          </a:r>
        </a:p>
      </dgm:t>
    </dgm:pt>
    <dgm:pt modelId="{CA1C268C-C77B-4009-A182-E23F36CE4CF9}" type="parTrans" cxnId="{40589920-20AC-4009-AC94-EBD44AAE0011}">
      <dgm:prSet/>
      <dgm:spPr/>
      <dgm:t>
        <a:bodyPr/>
        <a:lstStyle/>
        <a:p>
          <a:endParaRPr lang="en-US"/>
        </a:p>
      </dgm:t>
    </dgm:pt>
    <dgm:pt modelId="{D658AC20-AB82-4421-A638-7167DEBB6C77}" type="sibTrans" cxnId="{40589920-20AC-4009-AC94-EBD44AAE0011}">
      <dgm:prSet/>
      <dgm:spPr/>
      <dgm:t>
        <a:bodyPr/>
        <a:lstStyle/>
        <a:p>
          <a:endParaRPr lang="en-US"/>
        </a:p>
      </dgm:t>
    </dgm:pt>
    <dgm:pt modelId="{72006E31-009D-467B-89A1-505785D9DEDB}">
      <dgm:prSet/>
      <dgm:spPr/>
      <dgm:t>
        <a:bodyPr/>
        <a:lstStyle/>
        <a:p>
          <a:r>
            <a:rPr lang="en-US" dirty="0">
              <a:solidFill>
                <a:schemeClr val="accent1">
                  <a:lumMod val="75000"/>
                </a:schemeClr>
              </a:solidFill>
            </a:rPr>
            <a:t>Component</a:t>
          </a:r>
        </a:p>
      </dgm:t>
    </dgm:pt>
    <dgm:pt modelId="{8CACC149-4757-41FE-8085-C32ADD9F3544}" type="parTrans" cxnId="{36DCFC28-EFAB-42A8-BDC6-FF3573A2A3BE}">
      <dgm:prSet/>
      <dgm:spPr/>
      <dgm:t>
        <a:bodyPr/>
        <a:lstStyle/>
        <a:p>
          <a:endParaRPr lang="en-US"/>
        </a:p>
      </dgm:t>
    </dgm:pt>
    <dgm:pt modelId="{9E9DA9AC-2E73-4CF8-8C4A-0EEFA2295734}" type="sibTrans" cxnId="{36DCFC28-EFAB-42A8-BDC6-FF3573A2A3BE}">
      <dgm:prSet/>
      <dgm:spPr/>
      <dgm:t>
        <a:bodyPr/>
        <a:lstStyle/>
        <a:p>
          <a:endParaRPr lang="en-US"/>
        </a:p>
      </dgm:t>
    </dgm:pt>
    <dgm:pt modelId="{49982C8D-723C-4E9B-9336-F008FA2D7CB3}">
      <dgm:prSet/>
      <dgm:spPr/>
      <dgm:t>
        <a:bodyPr/>
        <a:lstStyle/>
        <a:p>
          <a:r>
            <a:rPr lang="en-US" dirty="0"/>
            <a:t>.</a:t>
          </a:r>
          <a:r>
            <a:rPr lang="en-US" dirty="0" err="1">
              <a:solidFill>
                <a:schemeClr val="tx1"/>
              </a:solidFill>
            </a:rPr>
            <a:t>create</a:t>
          </a:r>
          <a:r>
            <a:rPr lang="en-US" dirty="0" err="1">
              <a:solidFill>
                <a:schemeClr val="accent1">
                  <a:lumMod val="75000"/>
                </a:schemeClr>
              </a:solidFill>
            </a:rPr>
            <a:t>Element</a:t>
          </a:r>
          <a:r>
            <a:rPr lang="en-US" dirty="0">
              <a:solidFill>
                <a:schemeClr val="tx1"/>
              </a:solidFill>
            </a:rPr>
            <a:t>()</a:t>
          </a:r>
        </a:p>
      </dgm:t>
    </dgm:pt>
    <dgm:pt modelId="{C5C9D098-0579-4071-B3CB-400956CFC0D7}" type="parTrans" cxnId="{B799D288-6F81-47AA-A85F-3E5962BF6D3E}">
      <dgm:prSet/>
      <dgm:spPr/>
      <dgm:t>
        <a:bodyPr/>
        <a:lstStyle/>
        <a:p>
          <a:endParaRPr lang="en-US"/>
        </a:p>
      </dgm:t>
    </dgm:pt>
    <dgm:pt modelId="{886952DD-F962-4970-B12E-9F2BC451F4C1}" type="sibTrans" cxnId="{B799D288-6F81-47AA-A85F-3E5962BF6D3E}">
      <dgm:prSet/>
      <dgm:spPr/>
      <dgm:t>
        <a:bodyPr/>
        <a:lstStyle/>
        <a:p>
          <a:endParaRPr lang="en-US"/>
        </a:p>
      </dgm:t>
    </dgm:pt>
    <dgm:pt modelId="{55CAAD5A-2361-4399-83D1-CBE7DA0294C3}">
      <dgm:prSet/>
      <dgm:spPr/>
      <dgm:t>
        <a:bodyPr/>
        <a:lstStyle/>
        <a:p>
          <a:r>
            <a:rPr lang="en-US" dirty="0"/>
            <a:t>.Children</a:t>
          </a:r>
        </a:p>
      </dgm:t>
    </dgm:pt>
    <dgm:pt modelId="{B02D9F8E-7068-414C-99F4-0227C902242E}" type="parTrans" cxnId="{E50A9B38-B061-4466-B6BF-CF5F7455A832}">
      <dgm:prSet/>
      <dgm:spPr/>
      <dgm:t>
        <a:bodyPr/>
        <a:lstStyle/>
        <a:p>
          <a:endParaRPr lang="en-US"/>
        </a:p>
      </dgm:t>
    </dgm:pt>
    <dgm:pt modelId="{A6CABF2D-79AD-4752-9A0E-936E69247B6E}" type="sibTrans" cxnId="{E50A9B38-B061-4466-B6BF-CF5F7455A832}">
      <dgm:prSet/>
      <dgm:spPr/>
      <dgm:t>
        <a:bodyPr/>
        <a:lstStyle/>
        <a:p>
          <a:endParaRPr lang="en-US"/>
        </a:p>
      </dgm:t>
    </dgm:pt>
    <dgm:pt modelId="{E3B4B99B-FFB4-49AF-B8D1-6FC5F2BE13AC}">
      <dgm:prSet/>
      <dgm:spPr/>
      <dgm:t>
        <a:bodyPr/>
        <a:lstStyle/>
        <a:p>
          <a:r>
            <a:rPr lang="en-US" dirty="0"/>
            <a:t>.Fragment</a:t>
          </a:r>
        </a:p>
      </dgm:t>
    </dgm:pt>
    <dgm:pt modelId="{ACF99F8A-641D-4323-97EF-A765B4606144}" type="parTrans" cxnId="{D9DDDF2E-F9AA-4E9C-8F79-085A2AE4EA97}">
      <dgm:prSet/>
      <dgm:spPr/>
      <dgm:t>
        <a:bodyPr/>
        <a:lstStyle/>
        <a:p>
          <a:endParaRPr lang="en-US"/>
        </a:p>
      </dgm:t>
    </dgm:pt>
    <dgm:pt modelId="{DAD4D7C3-708E-40EA-BEEF-BB442D14E9E1}" type="sibTrans" cxnId="{D9DDDF2E-F9AA-4E9C-8F79-085A2AE4EA97}">
      <dgm:prSet/>
      <dgm:spPr/>
      <dgm:t>
        <a:bodyPr/>
        <a:lstStyle/>
        <a:p>
          <a:endParaRPr lang="en-US"/>
        </a:p>
      </dgm:t>
    </dgm:pt>
    <dgm:pt modelId="{183FA99A-D497-8245-8554-DBBD6E71D13B}" type="pres">
      <dgm:prSet presAssocID="{61F6D953-1BE6-45BB-928A-6F70290CCC43}" presName="theList" presStyleCnt="0">
        <dgm:presLayoutVars>
          <dgm:dir/>
          <dgm:animLvl val="lvl"/>
          <dgm:resizeHandles val="exact"/>
        </dgm:presLayoutVars>
      </dgm:prSet>
      <dgm:spPr/>
    </dgm:pt>
    <dgm:pt modelId="{1EF231EE-F9A4-8545-8B90-EE04C46489E8}" type="pres">
      <dgm:prSet presAssocID="{1AEC5E88-FE0D-4683-BBB6-E8206089A8D0}" presName="compNode" presStyleCnt="0"/>
      <dgm:spPr/>
    </dgm:pt>
    <dgm:pt modelId="{E20B305E-C266-8649-9BD0-3450ED32E4B9}" type="pres">
      <dgm:prSet presAssocID="{1AEC5E88-FE0D-4683-BBB6-E8206089A8D0}" presName="noGeometry" presStyleCnt="0"/>
      <dgm:spPr/>
    </dgm:pt>
    <dgm:pt modelId="{99EC7D95-B6F2-0740-9C23-4DF690D9C3DC}" type="pres">
      <dgm:prSet presAssocID="{1AEC5E88-FE0D-4683-BBB6-E8206089A8D0}" presName="childTextVisible" presStyleLbl="bgAccFollowNode1" presStyleIdx="0" presStyleCnt="2">
        <dgm:presLayoutVars>
          <dgm:bulletEnabled val="1"/>
        </dgm:presLayoutVars>
      </dgm:prSet>
      <dgm:spPr/>
    </dgm:pt>
    <dgm:pt modelId="{F70E7844-F831-3D4F-8B7A-72E736F5C75E}" type="pres">
      <dgm:prSet presAssocID="{1AEC5E88-FE0D-4683-BBB6-E8206089A8D0}" presName="childTextHidden" presStyleLbl="bgAccFollowNode1" presStyleIdx="0" presStyleCnt="2"/>
      <dgm:spPr/>
    </dgm:pt>
    <dgm:pt modelId="{9B29FA2F-8BF6-6F46-A605-E200C6C5E6FC}" type="pres">
      <dgm:prSet presAssocID="{1AEC5E88-FE0D-4683-BBB6-E8206089A8D0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C3BE2208-9BA9-A049-9E3D-48C81371C4B6}" type="pres">
      <dgm:prSet presAssocID="{1AEC5E88-FE0D-4683-BBB6-E8206089A8D0}" presName="aSpace" presStyleCnt="0"/>
      <dgm:spPr/>
    </dgm:pt>
    <dgm:pt modelId="{3FFE36B4-F513-304F-889B-09E29FFCF71C}" type="pres">
      <dgm:prSet presAssocID="{732F816D-AA73-4B1D-9CB3-2021943E82A9}" presName="compNode" presStyleCnt="0"/>
      <dgm:spPr/>
    </dgm:pt>
    <dgm:pt modelId="{F860BE5B-5D68-194E-828A-5F106412EC36}" type="pres">
      <dgm:prSet presAssocID="{732F816D-AA73-4B1D-9CB3-2021943E82A9}" presName="noGeometry" presStyleCnt="0"/>
      <dgm:spPr/>
    </dgm:pt>
    <dgm:pt modelId="{BBBAE82F-9E54-4F42-AA49-59D67EBCF417}" type="pres">
      <dgm:prSet presAssocID="{732F816D-AA73-4B1D-9CB3-2021943E82A9}" presName="childTextVisible" presStyleLbl="bgAccFollowNode1" presStyleIdx="1" presStyleCnt="2">
        <dgm:presLayoutVars>
          <dgm:bulletEnabled val="1"/>
        </dgm:presLayoutVars>
      </dgm:prSet>
      <dgm:spPr/>
    </dgm:pt>
    <dgm:pt modelId="{08B2AA6D-2004-7840-A4E7-AB8670F7FD30}" type="pres">
      <dgm:prSet presAssocID="{732F816D-AA73-4B1D-9CB3-2021943E82A9}" presName="childTextHidden" presStyleLbl="bgAccFollowNode1" presStyleIdx="1" presStyleCnt="2"/>
      <dgm:spPr/>
    </dgm:pt>
    <dgm:pt modelId="{086FB8BE-F4D9-974C-84C5-2271D22B0526}" type="pres">
      <dgm:prSet presAssocID="{732F816D-AA73-4B1D-9CB3-2021943E82A9}" presName="parentText" presStyleLbl="node1" presStyleIdx="1" presStyleCnt="2">
        <dgm:presLayoutVars>
          <dgm:chMax val="1"/>
          <dgm:bulletEnabled val="1"/>
        </dgm:presLayoutVars>
      </dgm:prSet>
      <dgm:spPr/>
    </dgm:pt>
  </dgm:ptLst>
  <dgm:cxnLst>
    <dgm:cxn modelId="{0D97731A-629A-4CC6-B96A-2A9E15F3A76E}" srcId="{61F6D953-1BE6-45BB-928A-6F70290CCC43}" destId="{732F816D-AA73-4B1D-9CB3-2021943E82A9}" srcOrd="1" destOrd="0" parTransId="{A62ABF68-9629-47A2-BFE7-46935FDCFDCD}" sibTransId="{EE392127-9EE2-40C9-A773-B3A40642A602}"/>
    <dgm:cxn modelId="{40589920-20AC-4009-AC94-EBD44AAE0011}" srcId="{61F6D953-1BE6-45BB-928A-6F70290CCC43}" destId="{1AEC5E88-FE0D-4683-BBB6-E8206089A8D0}" srcOrd="0" destOrd="0" parTransId="{CA1C268C-C77B-4009-A182-E23F36CE4CF9}" sibTransId="{D658AC20-AB82-4421-A638-7167DEBB6C77}"/>
    <dgm:cxn modelId="{D008AD25-6B25-E349-ACBF-A0C1E5B31D85}" type="presOf" srcId="{49982C8D-723C-4E9B-9336-F008FA2D7CB3}" destId="{99EC7D95-B6F2-0740-9C23-4DF690D9C3DC}" srcOrd="0" destOrd="1" presId="urn:microsoft.com/office/officeart/2005/8/layout/hProcess6"/>
    <dgm:cxn modelId="{36DCFC28-EFAB-42A8-BDC6-FF3573A2A3BE}" srcId="{1AEC5E88-FE0D-4683-BBB6-E8206089A8D0}" destId="{72006E31-009D-467B-89A1-505785D9DEDB}" srcOrd="0" destOrd="0" parTransId="{8CACC149-4757-41FE-8085-C32ADD9F3544}" sibTransId="{9E9DA9AC-2E73-4CF8-8C4A-0EEFA2295734}"/>
    <dgm:cxn modelId="{2CF03D29-AF5B-6649-8D87-19ABE8B0BA76}" type="presOf" srcId="{1AEC5E88-FE0D-4683-BBB6-E8206089A8D0}" destId="{9B29FA2F-8BF6-6F46-A605-E200C6C5E6FC}" srcOrd="0" destOrd="0" presId="urn:microsoft.com/office/officeart/2005/8/layout/hProcess6"/>
    <dgm:cxn modelId="{9797CD2C-361D-3A4F-AA00-424B689CBC29}" type="presOf" srcId="{ABABF032-7314-4D2C-88DB-EDC8E72D7EA8}" destId="{08B2AA6D-2004-7840-A4E7-AB8670F7FD30}" srcOrd="1" destOrd="0" presId="urn:microsoft.com/office/officeart/2005/8/layout/hProcess6"/>
    <dgm:cxn modelId="{D9DDDF2E-F9AA-4E9C-8F79-085A2AE4EA97}" srcId="{1AEC5E88-FE0D-4683-BBB6-E8206089A8D0}" destId="{E3B4B99B-FFB4-49AF-B8D1-6FC5F2BE13AC}" srcOrd="3" destOrd="0" parTransId="{ACF99F8A-641D-4323-97EF-A765B4606144}" sibTransId="{DAD4D7C3-708E-40EA-BEEF-BB442D14E9E1}"/>
    <dgm:cxn modelId="{83B36135-4FB9-E04E-8CF4-DBD75E7369CA}" type="presOf" srcId="{55CAAD5A-2361-4399-83D1-CBE7DA0294C3}" destId="{F70E7844-F831-3D4F-8B7A-72E736F5C75E}" srcOrd="1" destOrd="2" presId="urn:microsoft.com/office/officeart/2005/8/layout/hProcess6"/>
    <dgm:cxn modelId="{E50A9B38-B061-4466-B6BF-CF5F7455A832}" srcId="{1AEC5E88-FE0D-4683-BBB6-E8206089A8D0}" destId="{55CAAD5A-2361-4399-83D1-CBE7DA0294C3}" srcOrd="2" destOrd="0" parTransId="{B02D9F8E-7068-414C-99F4-0227C902242E}" sibTransId="{A6CABF2D-79AD-4752-9A0E-936E69247B6E}"/>
    <dgm:cxn modelId="{989B9443-F34F-DB4C-9855-2E70ABA6239C}" type="presOf" srcId="{61F6D953-1BE6-45BB-928A-6F70290CCC43}" destId="{183FA99A-D497-8245-8554-DBBD6E71D13B}" srcOrd="0" destOrd="0" presId="urn:microsoft.com/office/officeart/2005/8/layout/hProcess6"/>
    <dgm:cxn modelId="{F5549E5F-FC9D-B349-A5C1-E8E30095E462}" type="presOf" srcId="{E3B4B99B-FFB4-49AF-B8D1-6FC5F2BE13AC}" destId="{F70E7844-F831-3D4F-8B7A-72E736F5C75E}" srcOrd="1" destOrd="3" presId="urn:microsoft.com/office/officeart/2005/8/layout/hProcess6"/>
    <dgm:cxn modelId="{1FAE9F7E-1E93-0848-A0A7-BB3B88053D33}" type="presOf" srcId="{72006E31-009D-467B-89A1-505785D9DEDB}" destId="{F70E7844-F831-3D4F-8B7A-72E736F5C75E}" srcOrd="1" destOrd="0" presId="urn:microsoft.com/office/officeart/2005/8/layout/hProcess6"/>
    <dgm:cxn modelId="{BCC19985-C079-1945-A04A-DCFE377EC788}" type="presOf" srcId="{55CAAD5A-2361-4399-83D1-CBE7DA0294C3}" destId="{99EC7D95-B6F2-0740-9C23-4DF690D9C3DC}" srcOrd="0" destOrd="2" presId="urn:microsoft.com/office/officeart/2005/8/layout/hProcess6"/>
    <dgm:cxn modelId="{B799D288-6F81-47AA-A85F-3E5962BF6D3E}" srcId="{1AEC5E88-FE0D-4683-BBB6-E8206089A8D0}" destId="{49982C8D-723C-4E9B-9336-F008FA2D7CB3}" srcOrd="1" destOrd="0" parTransId="{C5C9D098-0579-4071-B3CB-400956CFC0D7}" sibTransId="{886952DD-F962-4970-B12E-9F2BC451F4C1}"/>
    <dgm:cxn modelId="{6DE8D29F-443A-F344-8DD0-65FCEBC30AA6}" type="presOf" srcId="{E3B4B99B-FFB4-49AF-B8D1-6FC5F2BE13AC}" destId="{99EC7D95-B6F2-0740-9C23-4DF690D9C3DC}" srcOrd="0" destOrd="3" presId="urn:microsoft.com/office/officeart/2005/8/layout/hProcess6"/>
    <dgm:cxn modelId="{3E37E4A3-A781-584F-89CA-70E74971DB9C}" type="presOf" srcId="{72006E31-009D-467B-89A1-505785D9DEDB}" destId="{99EC7D95-B6F2-0740-9C23-4DF690D9C3DC}" srcOrd="0" destOrd="0" presId="urn:microsoft.com/office/officeart/2005/8/layout/hProcess6"/>
    <dgm:cxn modelId="{A90454BE-A881-A049-83A7-50569AC8BD47}" type="presOf" srcId="{ABABF032-7314-4D2C-88DB-EDC8E72D7EA8}" destId="{BBBAE82F-9E54-4F42-AA49-59D67EBCF417}" srcOrd="0" destOrd="0" presId="urn:microsoft.com/office/officeart/2005/8/layout/hProcess6"/>
    <dgm:cxn modelId="{147761CE-2041-A340-921A-CCF9445A34B3}" type="presOf" srcId="{49982C8D-723C-4E9B-9336-F008FA2D7CB3}" destId="{F70E7844-F831-3D4F-8B7A-72E736F5C75E}" srcOrd="1" destOrd="1" presId="urn:microsoft.com/office/officeart/2005/8/layout/hProcess6"/>
    <dgm:cxn modelId="{8FA164D8-8516-9D41-9AB0-8ADE37B9DE1F}" type="presOf" srcId="{732F816D-AA73-4B1D-9CB3-2021943E82A9}" destId="{086FB8BE-F4D9-974C-84C5-2271D22B0526}" srcOrd="0" destOrd="0" presId="urn:microsoft.com/office/officeart/2005/8/layout/hProcess6"/>
    <dgm:cxn modelId="{763C54EE-2CE5-41CE-98AB-D2C98EFA1AB8}" srcId="{732F816D-AA73-4B1D-9CB3-2021943E82A9}" destId="{ABABF032-7314-4D2C-88DB-EDC8E72D7EA8}" srcOrd="0" destOrd="0" parTransId="{9EC7BB19-2273-4F1D-8283-8407877F1067}" sibTransId="{E578885A-0C23-491D-9E5B-253EF1430B70}"/>
    <dgm:cxn modelId="{5D5E58BB-0999-374E-813D-0CE2B471A424}" type="presParOf" srcId="{183FA99A-D497-8245-8554-DBBD6E71D13B}" destId="{1EF231EE-F9A4-8545-8B90-EE04C46489E8}" srcOrd="0" destOrd="0" presId="urn:microsoft.com/office/officeart/2005/8/layout/hProcess6"/>
    <dgm:cxn modelId="{80066BD5-A5BF-754A-A331-AA29222C4BC6}" type="presParOf" srcId="{1EF231EE-F9A4-8545-8B90-EE04C46489E8}" destId="{E20B305E-C266-8649-9BD0-3450ED32E4B9}" srcOrd="0" destOrd="0" presId="urn:microsoft.com/office/officeart/2005/8/layout/hProcess6"/>
    <dgm:cxn modelId="{E9B40BF1-8FDE-CD4B-8D21-EB51817463C3}" type="presParOf" srcId="{1EF231EE-F9A4-8545-8B90-EE04C46489E8}" destId="{99EC7D95-B6F2-0740-9C23-4DF690D9C3DC}" srcOrd="1" destOrd="0" presId="urn:microsoft.com/office/officeart/2005/8/layout/hProcess6"/>
    <dgm:cxn modelId="{D184B665-AD66-C34E-9BC6-0261751C351F}" type="presParOf" srcId="{1EF231EE-F9A4-8545-8B90-EE04C46489E8}" destId="{F70E7844-F831-3D4F-8B7A-72E736F5C75E}" srcOrd="2" destOrd="0" presId="urn:microsoft.com/office/officeart/2005/8/layout/hProcess6"/>
    <dgm:cxn modelId="{DD605143-54EE-AC4D-ABFA-E437616BE46A}" type="presParOf" srcId="{1EF231EE-F9A4-8545-8B90-EE04C46489E8}" destId="{9B29FA2F-8BF6-6F46-A605-E200C6C5E6FC}" srcOrd="3" destOrd="0" presId="urn:microsoft.com/office/officeart/2005/8/layout/hProcess6"/>
    <dgm:cxn modelId="{4B46B3F3-4D0F-154B-B306-C388E1C591BD}" type="presParOf" srcId="{183FA99A-D497-8245-8554-DBBD6E71D13B}" destId="{C3BE2208-9BA9-A049-9E3D-48C81371C4B6}" srcOrd="1" destOrd="0" presId="urn:microsoft.com/office/officeart/2005/8/layout/hProcess6"/>
    <dgm:cxn modelId="{D83E6E8B-300F-9644-92B4-3926FCBBE1BE}" type="presParOf" srcId="{183FA99A-D497-8245-8554-DBBD6E71D13B}" destId="{3FFE36B4-F513-304F-889B-09E29FFCF71C}" srcOrd="2" destOrd="0" presId="urn:microsoft.com/office/officeart/2005/8/layout/hProcess6"/>
    <dgm:cxn modelId="{6097510A-77F7-F345-88EE-9EE52D5ECA4B}" type="presParOf" srcId="{3FFE36B4-F513-304F-889B-09E29FFCF71C}" destId="{F860BE5B-5D68-194E-828A-5F106412EC36}" srcOrd="0" destOrd="0" presId="urn:microsoft.com/office/officeart/2005/8/layout/hProcess6"/>
    <dgm:cxn modelId="{F67BC1C2-BE01-C74A-AE27-15368C009B15}" type="presParOf" srcId="{3FFE36B4-F513-304F-889B-09E29FFCF71C}" destId="{BBBAE82F-9E54-4F42-AA49-59D67EBCF417}" srcOrd="1" destOrd="0" presId="urn:microsoft.com/office/officeart/2005/8/layout/hProcess6"/>
    <dgm:cxn modelId="{FF05AC28-5CD0-DB47-A528-B82D7D76AAA7}" type="presParOf" srcId="{3FFE36B4-F513-304F-889B-09E29FFCF71C}" destId="{08B2AA6D-2004-7840-A4E7-AB8670F7FD30}" srcOrd="2" destOrd="0" presId="urn:microsoft.com/office/officeart/2005/8/layout/hProcess6"/>
    <dgm:cxn modelId="{B6759B0A-2038-A846-B44C-50AEDAFB74C3}" type="presParOf" srcId="{3FFE36B4-F513-304F-889B-09E29FFCF71C}" destId="{086FB8BE-F4D9-974C-84C5-2271D22B0526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C2F071D-6D1A-405B-902D-E9B05B553F50}" type="doc">
      <dgm:prSet loTypeId="urn:microsoft.com/office/officeart/2005/8/layout/vList5" loCatId="list" qsTypeId="urn:microsoft.com/office/officeart/2005/8/quickstyle/simple5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47782016-C7DE-4019-B822-74C41C65E9DA}">
      <dgm:prSet/>
      <dgm:spPr/>
      <dgm:t>
        <a:bodyPr/>
        <a:lstStyle/>
        <a:p>
          <a:r>
            <a:rPr lang="en-US"/>
            <a:t>Element</a:t>
          </a:r>
        </a:p>
      </dgm:t>
    </dgm:pt>
    <dgm:pt modelId="{F2C83A04-C23E-47FE-AAEE-301600BCE8A6}" type="parTrans" cxnId="{B07837DE-D050-4468-B660-2E41419EFA5A}">
      <dgm:prSet/>
      <dgm:spPr/>
      <dgm:t>
        <a:bodyPr/>
        <a:lstStyle/>
        <a:p>
          <a:endParaRPr lang="en-US"/>
        </a:p>
      </dgm:t>
    </dgm:pt>
    <dgm:pt modelId="{C7D01644-E007-41E5-8854-DD91DF8A6F1F}" type="sibTrans" cxnId="{B07837DE-D050-4468-B660-2E41419EFA5A}">
      <dgm:prSet/>
      <dgm:spPr/>
      <dgm:t>
        <a:bodyPr/>
        <a:lstStyle/>
        <a:p>
          <a:endParaRPr lang="en-US"/>
        </a:p>
      </dgm:t>
    </dgm:pt>
    <dgm:pt modelId="{89FA603D-EBF0-4069-9CE2-F03478503DD3}">
      <dgm:prSet/>
      <dgm:spPr/>
      <dgm:t>
        <a:bodyPr/>
        <a:lstStyle/>
        <a:p>
          <a:r>
            <a:rPr lang="en-US"/>
            <a:t>Describes DOM Element</a:t>
          </a:r>
        </a:p>
      </dgm:t>
    </dgm:pt>
    <dgm:pt modelId="{1E1AB40A-7697-4F8A-A369-0D653994D12D}" type="parTrans" cxnId="{082E478B-9315-43F2-8BDA-A96BA8D54775}">
      <dgm:prSet/>
      <dgm:spPr/>
      <dgm:t>
        <a:bodyPr/>
        <a:lstStyle/>
        <a:p>
          <a:endParaRPr lang="en-US"/>
        </a:p>
      </dgm:t>
    </dgm:pt>
    <dgm:pt modelId="{D94F21B8-CD24-479A-9F34-CCE34B376215}" type="sibTrans" cxnId="{082E478B-9315-43F2-8BDA-A96BA8D54775}">
      <dgm:prSet/>
      <dgm:spPr/>
      <dgm:t>
        <a:bodyPr/>
        <a:lstStyle/>
        <a:p>
          <a:endParaRPr lang="en-US"/>
        </a:p>
      </dgm:t>
    </dgm:pt>
    <dgm:pt modelId="{FE9AF575-065D-460B-ABBB-6E17B9FEDB2D}">
      <dgm:prSet/>
      <dgm:spPr/>
      <dgm:t>
        <a:bodyPr/>
        <a:lstStyle/>
        <a:p>
          <a:r>
            <a:rPr lang="en-US"/>
            <a:t>Object</a:t>
          </a:r>
        </a:p>
      </dgm:t>
    </dgm:pt>
    <dgm:pt modelId="{8AE86C26-EB38-45C5-81F7-7009623B4CFA}" type="parTrans" cxnId="{EFFBD195-CC7E-48D4-80D8-547D0BC5AB21}">
      <dgm:prSet/>
      <dgm:spPr/>
      <dgm:t>
        <a:bodyPr/>
        <a:lstStyle/>
        <a:p>
          <a:endParaRPr lang="en-US"/>
        </a:p>
      </dgm:t>
    </dgm:pt>
    <dgm:pt modelId="{889E3674-33DA-4577-AC8F-E7F52B1BA9E6}" type="sibTrans" cxnId="{EFFBD195-CC7E-48D4-80D8-547D0BC5AB21}">
      <dgm:prSet/>
      <dgm:spPr/>
      <dgm:t>
        <a:bodyPr/>
        <a:lstStyle/>
        <a:p>
          <a:endParaRPr lang="en-US"/>
        </a:p>
      </dgm:t>
    </dgm:pt>
    <dgm:pt modelId="{4F43793F-4990-411B-B286-6FAF16F6124B}">
      <dgm:prSet/>
      <dgm:spPr/>
      <dgm:t>
        <a:bodyPr/>
        <a:lstStyle/>
        <a:p>
          <a:r>
            <a:rPr lang="en-US"/>
            <a:t>Component</a:t>
          </a:r>
        </a:p>
      </dgm:t>
    </dgm:pt>
    <dgm:pt modelId="{FF1A1119-A26F-478E-AA1D-4A74DAE88BC8}" type="parTrans" cxnId="{0232B96B-6150-4C90-BC77-B4BE5E871827}">
      <dgm:prSet/>
      <dgm:spPr/>
      <dgm:t>
        <a:bodyPr/>
        <a:lstStyle/>
        <a:p>
          <a:endParaRPr lang="en-US"/>
        </a:p>
      </dgm:t>
    </dgm:pt>
    <dgm:pt modelId="{0D381B25-DC72-4E2E-91F3-4D9D6DCD176C}" type="sibTrans" cxnId="{0232B96B-6150-4C90-BC77-B4BE5E871827}">
      <dgm:prSet/>
      <dgm:spPr/>
      <dgm:t>
        <a:bodyPr/>
        <a:lstStyle/>
        <a:p>
          <a:endParaRPr lang="en-US"/>
        </a:p>
      </dgm:t>
    </dgm:pt>
    <dgm:pt modelId="{08A219A4-2A49-464E-A8D0-AADF154D9389}">
      <dgm:prSet/>
      <dgm:spPr/>
      <dgm:t>
        <a:bodyPr/>
        <a:lstStyle/>
        <a:p>
          <a:r>
            <a:rPr lang="en-US"/>
            <a:t>Independent/Reusable</a:t>
          </a:r>
        </a:p>
      </dgm:t>
    </dgm:pt>
    <dgm:pt modelId="{8B3BB3C5-1F48-4027-9230-8F0AB081421B}" type="parTrans" cxnId="{A18BF675-7E33-45EF-9FF9-C0832E21E011}">
      <dgm:prSet/>
      <dgm:spPr/>
      <dgm:t>
        <a:bodyPr/>
        <a:lstStyle/>
        <a:p>
          <a:endParaRPr lang="en-US"/>
        </a:p>
      </dgm:t>
    </dgm:pt>
    <dgm:pt modelId="{DB605C00-4B63-48DA-95F8-9351F179A217}" type="sibTrans" cxnId="{A18BF675-7E33-45EF-9FF9-C0832E21E011}">
      <dgm:prSet/>
      <dgm:spPr/>
      <dgm:t>
        <a:bodyPr/>
        <a:lstStyle/>
        <a:p>
          <a:endParaRPr lang="en-US"/>
        </a:p>
      </dgm:t>
    </dgm:pt>
    <dgm:pt modelId="{126DDCDB-43F7-43B7-AA8C-5EFEA389B960}">
      <dgm:prSet/>
      <dgm:spPr/>
      <dgm:t>
        <a:bodyPr/>
        <a:lstStyle/>
        <a:p>
          <a:r>
            <a:rPr lang="en-US"/>
            <a:t>Parameters =&gt; React Element</a:t>
          </a:r>
        </a:p>
      </dgm:t>
    </dgm:pt>
    <dgm:pt modelId="{CC0F3B2D-266B-4F4D-BEF2-7177E65DCCB1}" type="parTrans" cxnId="{D9D82633-5EED-4323-B8B0-32BD554E94C5}">
      <dgm:prSet/>
      <dgm:spPr/>
      <dgm:t>
        <a:bodyPr/>
        <a:lstStyle/>
        <a:p>
          <a:endParaRPr lang="en-US"/>
        </a:p>
      </dgm:t>
    </dgm:pt>
    <dgm:pt modelId="{82A42FB1-F11B-423C-8470-5C7967E531D6}" type="sibTrans" cxnId="{D9D82633-5EED-4323-B8B0-32BD554E94C5}">
      <dgm:prSet/>
      <dgm:spPr/>
      <dgm:t>
        <a:bodyPr/>
        <a:lstStyle/>
        <a:p>
          <a:endParaRPr lang="en-US"/>
        </a:p>
      </dgm:t>
    </dgm:pt>
    <dgm:pt modelId="{26BB0AFE-5DAA-49AF-99BA-19963BE5B304}">
      <dgm:prSet/>
      <dgm:spPr/>
      <dgm:t>
        <a:bodyPr/>
        <a:lstStyle/>
        <a:p>
          <a:r>
            <a:rPr lang="en-US"/>
            <a:t>Function/Class</a:t>
          </a:r>
        </a:p>
      </dgm:t>
    </dgm:pt>
    <dgm:pt modelId="{B90C191D-06A0-448D-8E7B-4C5139C7AF63}" type="parTrans" cxnId="{3520BD91-513C-4C94-B148-76E6B641DE6F}">
      <dgm:prSet/>
      <dgm:spPr/>
      <dgm:t>
        <a:bodyPr/>
        <a:lstStyle/>
        <a:p>
          <a:endParaRPr lang="en-US"/>
        </a:p>
      </dgm:t>
    </dgm:pt>
    <dgm:pt modelId="{8F807B74-AFC1-4CBD-A936-689F3985EC5A}" type="sibTrans" cxnId="{3520BD91-513C-4C94-B148-76E6B641DE6F}">
      <dgm:prSet/>
      <dgm:spPr/>
      <dgm:t>
        <a:bodyPr/>
        <a:lstStyle/>
        <a:p>
          <a:endParaRPr lang="en-US"/>
        </a:p>
      </dgm:t>
    </dgm:pt>
    <dgm:pt modelId="{8D9FB74E-F4F1-7A4C-A7E2-292987CDEA4E}" type="pres">
      <dgm:prSet presAssocID="{2C2F071D-6D1A-405B-902D-E9B05B553F50}" presName="Name0" presStyleCnt="0">
        <dgm:presLayoutVars>
          <dgm:dir/>
          <dgm:animLvl val="lvl"/>
          <dgm:resizeHandles val="exact"/>
        </dgm:presLayoutVars>
      </dgm:prSet>
      <dgm:spPr/>
    </dgm:pt>
    <dgm:pt modelId="{8CAA1469-461B-AB4F-BE2C-DDC5DADBEB9E}" type="pres">
      <dgm:prSet presAssocID="{47782016-C7DE-4019-B822-74C41C65E9DA}" presName="linNode" presStyleCnt="0"/>
      <dgm:spPr/>
    </dgm:pt>
    <dgm:pt modelId="{05E7A38A-6CF4-714A-9800-365184CBFCE7}" type="pres">
      <dgm:prSet presAssocID="{47782016-C7DE-4019-B822-74C41C65E9DA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2FEF3AD8-D1AF-F74E-AB05-889DED2C4035}" type="pres">
      <dgm:prSet presAssocID="{47782016-C7DE-4019-B822-74C41C65E9DA}" presName="descendantText" presStyleLbl="alignAccFollowNode1" presStyleIdx="0" presStyleCnt="2">
        <dgm:presLayoutVars>
          <dgm:bulletEnabled val="1"/>
        </dgm:presLayoutVars>
      </dgm:prSet>
      <dgm:spPr/>
    </dgm:pt>
    <dgm:pt modelId="{874A07ED-9733-4B40-AFF1-E28D9306B07B}" type="pres">
      <dgm:prSet presAssocID="{C7D01644-E007-41E5-8854-DD91DF8A6F1F}" presName="sp" presStyleCnt="0"/>
      <dgm:spPr/>
    </dgm:pt>
    <dgm:pt modelId="{F2287A17-928D-CC4D-AFD0-5A67ACD0B4E7}" type="pres">
      <dgm:prSet presAssocID="{4F43793F-4990-411B-B286-6FAF16F6124B}" presName="linNode" presStyleCnt="0"/>
      <dgm:spPr/>
    </dgm:pt>
    <dgm:pt modelId="{40C64E46-D540-114C-8A78-65D505427743}" type="pres">
      <dgm:prSet presAssocID="{4F43793F-4990-411B-B286-6FAF16F6124B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7444C571-E854-6F4F-9715-6DEBFE6BC80E}" type="pres">
      <dgm:prSet presAssocID="{4F43793F-4990-411B-B286-6FAF16F6124B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271AF809-2F6F-F148-849B-46680A042201}" type="presOf" srcId="{08A219A4-2A49-464E-A8D0-AADF154D9389}" destId="{7444C571-E854-6F4F-9715-6DEBFE6BC80E}" srcOrd="0" destOrd="0" presId="urn:microsoft.com/office/officeart/2005/8/layout/vList5"/>
    <dgm:cxn modelId="{ABEFD10F-F902-C843-B453-4975DF5DF62C}" type="presOf" srcId="{26BB0AFE-5DAA-49AF-99BA-19963BE5B304}" destId="{7444C571-E854-6F4F-9715-6DEBFE6BC80E}" srcOrd="0" destOrd="2" presId="urn:microsoft.com/office/officeart/2005/8/layout/vList5"/>
    <dgm:cxn modelId="{23B5001E-F932-F246-8DC7-A3111D10DC2B}" type="presOf" srcId="{89FA603D-EBF0-4069-9CE2-F03478503DD3}" destId="{2FEF3AD8-D1AF-F74E-AB05-889DED2C4035}" srcOrd="0" destOrd="0" presId="urn:microsoft.com/office/officeart/2005/8/layout/vList5"/>
    <dgm:cxn modelId="{D9D82633-5EED-4323-B8B0-32BD554E94C5}" srcId="{4F43793F-4990-411B-B286-6FAF16F6124B}" destId="{126DDCDB-43F7-43B7-AA8C-5EFEA389B960}" srcOrd="1" destOrd="0" parTransId="{CC0F3B2D-266B-4F4D-BEF2-7177E65DCCB1}" sibTransId="{82A42FB1-F11B-423C-8470-5C7967E531D6}"/>
    <dgm:cxn modelId="{E7E8F140-BA69-3C42-9DB3-C4B423972A7E}" type="presOf" srcId="{4F43793F-4990-411B-B286-6FAF16F6124B}" destId="{40C64E46-D540-114C-8A78-65D505427743}" srcOrd="0" destOrd="0" presId="urn:microsoft.com/office/officeart/2005/8/layout/vList5"/>
    <dgm:cxn modelId="{FA289949-E614-BA4F-B332-E8A0D2912E79}" type="presOf" srcId="{126DDCDB-43F7-43B7-AA8C-5EFEA389B960}" destId="{7444C571-E854-6F4F-9715-6DEBFE6BC80E}" srcOrd="0" destOrd="1" presId="urn:microsoft.com/office/officeart/2005/8/layout/vList5"/>
    <dgm:cxn modelId="{AA31A04D-94F1-674F-9853-4912A61D3439}" type="presOf" srcId="{2C2F071D-6D1A-405B-902D-E9B05B553F50}" destId="{8D9FB74E-F4F1-7A4C-A7E2-292987CDEA4E}" srcOrd="0" destOrd="0" presId="urn:microsoft.com/office/officeart/2005/8/layout/vList5"/>
    <dgm:cxn modelId="{40FDC05A-FDBF-3449-9A8E-4FFDD1BE1F46}" type="presOf" srcId="{47782016-C7DE-4019-B822-74C41C65E9DA}" destId="{05E7A38A-6CF4-714A-9800-365184CBFCE7}" srcOrd="0" destOrd="0" presId="urn:microsoft.com/office/officeart/2005/8/layout/vList5"/>
    <dgm:cxn modelId="{0232B96B-6150-4C90-BC77-B4BE5E871827}" srcId="{2C2F071D-6D1A-405B-902D-E9B05B553F50}" destId="{4F43793F-4990-411B-B286-6FAF16F6124B}" srcOrd="1" destOrd="0" parTransId="{FF1A1119-A26F-478E-AA1D-4A74DAE88BC8}" sibTransId="{0D381B25-DC72-4E2E-91F3-4D9D6DCD176C}"/>
    <dgm:cxn modelId="{A18BF675-7E33-45EF-9FF9-C0832E21E011}" srcId="{4F43793F-4990-411B-B286-6FAF16F6124B}" destId="{08A219A4-2A49-464E-A8D0-AADF154D9389}" srcOrd="0" destOrd="0" parTransId="{8B3BB3C5-1F48-4027-9230-8F0AB081421B}" sibTransId="{DB605C00-4B63-48DA-95F8-9351F179A217}"/>
    <dgm:cxn modelId="{082E478B-9315-43F2-8BDA-A96BA8D54775}" srcId="{47782016-C7DE-4019-B822-74C41C65E9DA}" destId="{89FA603D-EBF0-4069-9CE2-F03478503DD3}" srcOrd="0" destOrd="0" parTransId="{1E1AB40A-7697-4F8A-A369-0D653994D12D}" sibTransId="{D94F21B8-CD24-479A-9F34-CCE34B376215}"/>
    <dgm:cxn modelId="{3520BD91-513C-4C94-B148-76E6B641DE6F}" srcId="{4F43793F-4990-411B-B286-6FAF16F6124B}" destId="{26BB0AFE-5DAA-49AF-99BA-19963BE5B304}" srcOrd="2" destOrd="0" parTransId="{B90C191D-06A0-448D-8E7B-4C5139C7AF63}" sibTransId="{8F807B74-AFC1-4CBD-A936-689F3985EC5A}"/>
    <dgm:cxn modelId="{EFFBD195-CC7E-48D4-80D8-547D0BC5AB21}" srcId="{47782016-C7DE-4019-B822-74C41C65E9DA}" destId="{FE9AF575-065D-460B-ABBB-6E17B9FEDB2D}" srcOrd="1" destOrd="0" parTransId="{8AE86C26-EB38-45C5-81F7-7009623B4CFA}" sibTransId="{889E3674-33DA-4577-AC8F-E7F52B1BA9E6}"/>
    <dgm:cxn modelId="{1FC22ABE-89E4-7347-B70E-A044E85F5004}" type="presOf" srcId="{FE9AF575-065D-460B-ABBB-6E17B9FEDB2D}" destId="{2FEF3AD8-D1AF-F74E-AB05-889DED2C4035}" srcOrd="0" destOrd="1" presId="urn:microsoft.com/office/officeart/2005/8/layout/vList5"/>
    <dgm:cxn modelId="{B07837DE-D050-4468-B660-2E41419EFA5A}" srcId="{2C2F071D-6D1A-405B-902D-E9B05B553F50}" destId="{47782016-C7DE-4019-B822-74C41C65E9DA}" srcOrd="0" destOrd="0" parTransId="{F2C83A04-C23E-47FE-AAEE-301600BCE8A6}" sibTransId="{C7D01644-E007-41E5-8854-DD91DF8A6F1F}"/>
    <dgm:cxn modelId="{9109C23D-6626-084D-AF74-757DBA790C1F}" type="presParOf" srcId="{8D9FB74E-F4F1-7A4C-A7E2-292987CDEA4E}" destId="{8CAA1469-461B-AB4F-BE2C-DDC5DADBEB9E}" srcOrd="0" destOrd="0" presId="urn:microsoft.com/office/officeart/2005/8/layout/vList5"/>
    <dgm:cxn modelId="{85BF3796-B282-7244-92CD-70E926D9F212}" type="presParOf" srcId="{8CAA1469-461B-AB4F-BE2C-DDC5DADBEB9E}" destId="{05E7A38A-6CF4-714A-9800-365184CBFCE7}" srcOrd="0" destOrd="0" presId="urn:microsoft.com/office/officeart/2005/8/layout/vList5"/>
    <dgm:cxn modelId="{2DD724E5-6FF5-4143-8A5E-41275253712C}" type="presParOf" srcId="{8CAA1469-461B-AB4F-BE2C-DDC5DADBEB9E}" destId="{2FEF3AD8-D1AF-F74E-AB05-889DED2C4035}" srcOrd="1" destOrd="0" presId="urn:microsoft.com/office/officeart/2005/8/layout/vList5"/>
    <dgm:cxn modelId="{54160F79-4441-2C44-8453-F2671A1AC401}" type="presParOf" srcId="{8D9FB74E-F4F1-7A4C-A7E2-292987CDEA4E}" destId="{874A07ED-9733-4B40-AFF1-E28D9306B07B}" srcOrd="1" destOrd="0" presId="urn:microsoft.com/office/officeart/2005/8/layout/vList5"/>
    <dgm:cxn modelId="{F090C920-476A-B444-9CDB-3B6F48866FDB}" type="presParOf" srcId="{8D9FB74E-F4F1-7A4C-A7E2-292987CDEA4E}" destId="{F2287A17-928D-CC4D-AFD0-5A67ACD0B4E7}" srcOrd="2" destOrd="0" presId="urn:microsoft.com/office/officeart/2005/8/layout/vList5"/>
    <dgm:cxn modelId="{142BC988-4872-654C-93D2-C657B9AB7540}" type="presParOf" srcId="{F2287A17-928D-CC4D-AFD0-5A67ACD0B4E7}" destId="{40C64E46-D540-114C-8A78-65D505427743}" srcOrd="0" destOrd="0" presId="urn:microsoft.com/office/officeart/2005/8/layout/vList5"/>
    <dgm:cxn modelId="{FEBEDC0B-B786-6543-851F-A4FCA8DBF478}" type="presParOf" srcId="{F2287A17-928D-CC4D-AFD0-5A67ACD0B4E7}" destId="{7444C571-E854-6F4F-9715-6DEBFE6BC80E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8000C40-4454-4322-BEA4-902706D2903A}" type="doc">
      <dgm:prSet loTypeId="urn:microsoft.com/office/officeart/2005/8/layout/default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F52CEEA-7FF1-4A56-9AA3-BB4F5933C9D8}">
      <dgm:prSet/>
      <dgm:spPr/>
      <dgm:t>
        <a:bodyPr/>
        <a:lstStyle/>
        <a:p>
          <a:r>
            <a:rPr lang="en-US"/>
            <a:t>JavaScript XML</a:t>
          </a:r>
        </a:p>
      </dgm:t>
    </dgm:pt>
    <dgm:pt modelId="{C35039E3-FA50-4D84-9E71-B147C11053A7}" type="parTrans" cxnId="{5A9CC74B-39C5-4E8E-8A8D-13F0AD8485A2}">
      <dgm:prSet/>
      <dgm:spPr/>
      <dgm:t>
        <a:bodyPr/>
        <a:lstStyle/>
        <a:p>
          <a:endParaRPr lang="en-US"/>
        </a:p>
      </dgm:t>
    </dgm:pt>
    <dgm:pt modelId="{D3BADA0F-08D5-4585-8C71-2A77120FA174}" type="sibTrans" cxnId="{5A9CC74B-39C5-4E8E-8A8D-13F0AD8485A2}">
      <dgm:prSet/>
      <dgm:spPr/>
      <dgm:t>
        <a:bodyPr/>
        <a:lstStyle/>
        <a:p>
          <a:endParaRPr lang="en-US"/>
        </a:p>
      </dgm:t>
    </dgm:pt>
    <dgm:pt modelId="{31BF9E5A-C6E7-48F7-AD98-8C9EA13BD681}">
      <dgm:prSet/>
      <dgm:spPr/>
      <dgm:t>
        <a:bodyPr/>
        <a:lstStyle/>
        <a:p>
          <a:r>
            <a:rPr lang="en-US" dirty="0"/>
            <a:t>Abstraction </a:t>
          </a:r>
        </a:p>
      </dgm:t>
    </dgm:pt>
    <dgm:pt modelId="{CCAF4E6E-1739-4CF7-BC97-F07D4424CC09}" type="parTrans" cxnId="{29D32F2E-89C7-47C2-8689-990D3ACDD1E4}">
      <dgm:prSet/>
      <dgm:spPr/>
      <dgm:t>
        <a:bodyPr/>
        <a:lstStyle/>
        <a:p>
          <a:endParaRPr lang="en-US"/>
        </a:p>
      </dgm:t>
    </dgm:pt>
    <dgm:pt modelId="{AD547308-D520-410B-821A-B556D4C4CC1D}" type="sibTrans" cxnId="{29D32F2E-89C7-47C2-8689-990D3ACDD1E4}">
      <dgm:prSet/>
      <dgm:spPr/>
      <dgm:t>
        <a:bodyPr/>
        <a:lstStyle/>
        <a:p>
          <a:endParaRPr lang="en-US"/>
        </a:p>
      </dgm:t>
    </dgm:pt>
    <dgm:pt modelId="{3323326A-08ED-4A09-B62D-A2F12C9D4628}">
      <dgm:prSet/>
      <dgm:spPr/>
      <dgm:t>
        <a:bodyPr/>
        <a:lstStyle/>
        <a:p>
          <a:r>
            <a:rPr lang="en-US"/>
            <a:t>Transpile</a:t>
          </a:r>
        </a:p>
      </dgm:t>
    </dgm:pt>
    <dgm:pt modelId="{E2536479-116D-4907-856B-F4332F1B1642}" type="parTrans" cxnId="{7957F796-5E24-4C74-BC2F-C0BE7D4BB0F7}">
      <dgm:prSet/>
      <dgm:spPr/>
      <dgm:t>
        <a:bodyPr/>
        <a:lstStyle/>
        <a:p>
          <a:endParaRPr lang="en-US"/>
        </a:p>
      </dgm:t>
    </dgm:pt>
    <dgm:pt modelId="{0436EFDD-E6FA-471C-959F-6C9FBFF93895}" type="sibTrans" cxnId="{7957F796-5E24-4C74-BC2F-C0BE7D4BB0F7}">
      <dgm:prSet/>
      <dgm:spPr/>
      <dgm:t>
        <a:bodyPr/>
        <a:lstStyle/>
        <a:p>
          <a:endParaRPr lang="en-US"/>
        </a:p>
      </dgm:t>
    </dgm:pt>
    <dgm:pt modelId="{66735F9F-B8C1-4F8F-B31B-35B8450C733D}">
      <dgm:prSet/>
      <dgm:spPr/>
      <dgm:t>
        <a:bodyPr/>
        <a:lstStyle/>
        <a:p>
          <a:r>
            <a:rPr lang="en-US"/>
            <a:t>JavaScript</a:t>
          </a:r>
        </a:p>
      </dgm:t>
    </dgm:pt>
    <dgm:pt modelId="{249117C6-EDAE-43F1-B67C-EBACD4BB1E8B}" type="parTrans" cxnId="{A30E3925-B6D8-47D4-AE74-79602FED5EA5}">
      <dgm:prSet/>
      <dgm:spPr/>
      <dgm:t>
        <a:bodyPr/>
        <a:lstStyle/>
        <a:p>
          <a:endParaRPr lang="en-US"/>
        </a:p>
      </dgm:t>
    </dgm:pt>
    <dgm:pt modelId="{7E02F5AB-8DF1-4C22-9754-92D4B33FBA01}" type="sibTrans" cxnId="{A30E3925-B6D8-47D4-AE74-79602FED5EA5}">
      <dgm:prSet/>
      <dgm:spPr/>
      <dgm:t>
        <a:bodyPr/>
        <a:lstStyle/>
        <a:p>
          <a:endParaRPr lang="en-US"/>
        </a:p>
      </dgm:t>
    </dgm:pt>
    <dgm:pt modelId="{51B9815E-95C8-402D-A5B9-88A6F69E2FAB}">
      <dgm:prSet/>
      <dgm:spPr/>
      <dgm:t>
        <a:bodyPr/>
        <a:lstStyle/>
        <a:p>
          <a:r>
            <a:rPr lang="en-US"/>
            <a:t>Capitalize</a:t>
          </a:r>
        </a:p>
      </dgm:t>
    </dgm:pt>
    <dgm:pt modelId="{B4B54C1D-8FDC-4F7F-8AB8-02AA8EDA1A6A}" type="parTrans" cxnId="{55E0B9B7-5E8D-4E0E-B8BF-A4E4FAE20487}">
      <dgm:prSet/>
      <dgm:spPr/>
      <dgm:t>
        <a:bodyPr/>
        <a:lstStyle/>
        <a:p>
          <a:endParaRPr lang="en-US"/>
        </a:p>
      </dgm:t>
    </dgm:pt>
    <dgm:pt modelId="{3DD8882B-0C6B-4C3D-A2C2-24EC343A4A07}" type="sibTrans" cxnId="{55E0B9B7-5E8D-4E0E-B8BF-A4E4FAE20487}">
      <dgm:prSet/>
      <dgm:spPr/>
      <dgm:t>
        <a:bodyPr/>
        <a:lstStyle/>
        <a:p>
          <a:endParaRPr lang="en-US"/>
        </a:p>
      </dgm:t>
    </dgm:pt>
    <dgm:pt modelId="{9C4DEA42-145B-4443-B102-97D00CA672D4}">
      <dgm:prSet/>
      <dgm:spPr/>
      <dgm:t>
        <a:bodyPr/>
        <a:lstStyle/>
        <a:p>
          <a:r>
            <a:rPr lang="en-US"/>
            <a:t>Visual</a:t>
          </a:r>
        </a:p>
      </dgm:t>
    </dgm:pt>
    <dgm:pt modelId="{ED26939D-2E50-40DB-BEAA-38CAD3E57909}" type="parTrans" cxnId="{B9B45216-6513-4656-8F35-9185EE821DA8}">
      <dgm:prSet/>
      <dgm:spPr/>
      <dgm:t>
        <a:bodyPr/>
        <a:lstStyle/>
        <a:p>
          <a:endParaRPr lang="en-US"/>
        </a:p>
      </dgm:t>
    </dgm:pt>
    <dgm:pt modelId="{35FFF21C-6555-45A0-AC86-64E3169CADED}" type="sibTrans" cxnId="{B9B45216-6513-4656-8F35-9185EE821DA8}">
      <dgm:prSet/>
      <dgm:spPr/>
      <dgm:t>
        <a:bodyPr/>
        <a:lstStyle/>
        <a:p>
          <a:endParaRPr lang="en-US"/>
        </a:p>
      </dgm:t>
    </dgm:pt>
    <dgm:pt modelId="{64772BD2-E9B3-4A8E-8FCD-A60A0D31CC89}">
      <dgm:prSet/>
      <dgm:spPr/>
      <dgm:t>
        <a:bodyPr/>
        <a:lstStyle/>
        <a:p>
          <a:r>
            <a:rPr lang="en-US"/>
            <a:t>{ }</a:t>
          </a:r>
        </a:p>
      </dgm:t>
    </dgm:pt>
    <dgm:pt modelId="{4F35A938-EFFB-49E4-A128-220A0434C24F}" type="parTrans" cxnId="{7AEA96A6-6A1D-4A5B-A57E-6FFC539A65C9}">
      <dgm:prSet/>
      <dgm:spPr/>
      <dgm:t>
        <a:bodyPr/>
        <a:lstStyle/>
        <a:p>
          <a:endParaRPr lang="en-US"/>
        </a:p>
      </dgm:t>
    </dgm:pt>
    <dgm:pt modelId="{104F01E8-2E24-4734-8F9B-3799CB19817E}" type="sibTrans" cxnId="{7AEA96A6-6A1D-4A5B-A57E-6FFC539A65C9}">
      <dgm:prSet/>
      <dgm:spPr/>
      <dgm:t>
        <a:bodyPr/>
        <a:lstStyle/>
        <a:p>
          <a:endParaRPr lang="en-US"/>
        </a:p>
      </dgm:t>
    </dgm:pt>
    <dgm:pt modelId="{B53EF6F2-9143-4E25-B043-AAE7EB82882A}">
      <dgm:prSet/>
      <dgm:spPr/>
      <dgm:t>
        <a:bodyPr/>
        <a:lstStyle/>
        <a:p>
          <a:r>
            <a:rPr lang="en-US"/>
            <a:t>JS attributes</a:t>
          </a:r>
        </a:p>
      </dgm:t>
    </dgm:pt>
    <dgm:pt modelId="{156ECED0-B6CB-461A-9644-B2222176339C}" type="parTrans" cxnId="{6AB52969-AB52-4505-B85D-225C5CC804A2}">
      <dgm:prSet/>
      <dgm:spPr/>
      <dgm:t>
        <a:bodyPr/>
        <a:lstStyle/>
        <a:p>
          <a:endParaRPr lang="en-US"/>
        </a:p>
      </dgm:t>
    </dgm:pt>
    <dgm:pt modelId="{552E7CFD-33F4-413C-B802-CB574180182E}" type="sibTrans" cxnId="{6AB52969-AB52-4505-B85D-225C5CC804A2}">
      <dgm:prSet/>
      <dgm:spPr/>
      <dgm:t>
        <a:bodyPr/>
        <a:lstStyle/>
        <a:p>
          <a:endParaRPr lang="en-US"/>
        </a:p>
      </dgm:t>
    </dgm:pt>
    <dgm:pt modelId="{0CF57F2B-DA78-A84E-9E3D-026F90B5C5BD}" type="pres">
      <dgm:prSet presAssocID="{38000C40-4454-4322-BEA4-902706D2903A}" presName="diagram" presStyleCnt="0">
        <dgm:presLayoutVars>
          <dgm:dir/>
          <dgm:resizeHandles val="exact"/>
        </dgm:presLayoutVars>
      </dgm:prSet>
      <dgm:spPr/>
    </dgm:pt>
    <dgm:pt modelId="{4316195A-2BB4-DE4B-B4E1-99500C2521AE}" type="pres">
      <dgm:prSet presAssocID="{7F52CEEA-7FF1-4A56-9AA3-BB4F5933C9D8}" presName="node" presStyleLbl="node1" presStyleIdx="0" presStyleCnt="8">
        <dgm:presLayoutVars>
          <dgm:bulletEnabled val="1"/>
        </dgm:presLayoutVars>
      </dgm:prSet>
      <dgm:spPr/>
    </dgm:pt>
    <dgm:pt modelId="{EA98EC63-F236-4C47-B14D-8082056C2BCC}" type="pres">
      <dgm:prSet presAssocID="{D3BADA0F-08D5-4585-8C71-2A77120FA174}" presName="sibTrans" presStyleCnt="0"/>
      <dgm:spPr/>
    </dgm:pt>
    <dgm:pt modelId="{A2699C22-FE4A-7C40-BC7D-CB13C7FA4A40}" type="pres">
      <dgm:prSet presAssocID="{31BF9E5A-C6E7-48F7-AD98-8C9EA13BD681}" presName="node" presStyleLbl="node1" presStyleIdx="1" presStyleCnt="8">
        <dgm:presLayoutVars>
          <dgm:bulletEnabled val="1"/>
        </dgm:presLayoutVars>
      </dgm:prSet>
      <dgm:spPr/>
    </dgm:pt>
    <dgm:pt modelId="{71DB65B4-5795-874E-80D0-DDA2D2D26902}" type="pres">
      <dgm:prSet presAssocID="{AD547308-D520-410B-821A-B556D4C4CC1D}" presName="sibTrans" presStyleCnt="0"/>
      <dgm:spPr/>
    </dgm:pt>
    <dgm:pt modelId="{B80BACFB-9F21-CC45-822A-A8702898FFC3}" type="pres">
      <dgm:prSet presAssocID="{3323326A-08ED-4A09-B62D-A2F12C9D4628}" presName="node" presStyleLbl="node1" presStyleIdx="2" presStyleCnt="8">
        <dgm:presLayoutVars>
          <dgm:bulletEnabled val="1"/>
        </dgm:presLayoutVars>
      </dgm:prSet>
      <dgm:spPr/>
    </dgm:pt>
    <dgm:pt modelId="{D71267A3-EEED-7A48-BB13-C1DB06FB9B37}" type="pres">
      <dgm:prSet presAssocID="{0436EFDD-E6FA-471C-959F-6C9FBFF93895}" presName="sibTrans" presStyleCnt="0"/>
      <dgm:spPr/>
    </dgm:pt>
    <dgm:pt modelId="{F125C625-CF4C-FB48-954C-FD0367F31FBA}" type="pres">
      <dgm:prSet presAssocID="{66735F9F-B8C1-4F8F-B31B-35B8450C733D}" presName="node" presStyleLbl="node1" presStyleIdx="3" presStyleCnt="8">
        <dgm:presLayoutVars>
          <dgm:bulletEnabled val="1"/>
        </dgm:presLayoutVars>
      </dgm:prSet>
      <dgm:spPr/>
    </dgm:pt>
    <dgm:pt modelId="{704EC8F1-2E85-E344-A0E3-D8962FFC49AB}" type="pres">
      <dgm:prSet presAssocID="{7E02F5AB-8DF1-4C22-9754-92D4B33FBA01}" presName="sibTrans" presStyleCnt="0"/>
      <dgm:spPr/>
    </dgm:pt>
    <dgm:pt modelId="{CFCB9CEE-9722-4540-B452-CB0670D4145E}" type="pres">
      <dgm:prSet presAssocID="{9C4DEA42-145B-4443-B102-97D00CA672D4}" presName="node" presStyleLbl="node1" presStyleIdx="4" presStyleCnt="8">
        <dgm:presLayoutVars>
          <dgm:bulletEnabled val="1"/>
        </dgm:presLayoutVars>
      </dgm:prSet>
      <dgm:spPr/>
    </dgm:pt>
    <dgm:pt modelId="{C36BD272-526C-B740-90E5-4ABBA0001C13}" type="pres">
      <dgm:prSet presAssocID="{35FFF21C-6555-45A0-AC86-64E3169CADED}" presName="sibTrans" presStyleCnt="0"/>
      <dgm:spPr/>
    </dgm:pt>
    <dgm:pt modelId="{E34B1730-26A7-7441-AE05-01270E7C0681}" type="pres">
      <dgm:prSet presAssocID="{51B9815E-95C8-402D-A5B9-88A6F69E2FAB}" presName="node" presStyleLbl="node1" presStyleIdx="5" presStyleCnt="8">
        <dgm:presLayoutVars>
          <dgm:bulletEnabled val="1"/>
        </dgm:presLayoutVars>
      </dgm:prSet>
      <dgm:spPr/>
    </dgm:pt>
    <dgm:pt modelId="{10BA7260-2009-704E-9EF9-5772E9F12CF2}" type="pres">
      <dgm:prSet presAssocID="{3DD8882B-0C6B-4C3D-A2C2-24EC343A4A07}" presName="sibTrans" presStyleCnt="0"/>
      <dgm:spPr/>
    </dgm:pt>
    <dgm:pt modelId="{83527F35-309D-1941-AD41-865202EEB6A4}" type="pres">
      <dgm:prSet presAssocID="{64772BD2-E9B3-4A8E-8FCD-A60A0D31CC89}" presName="node" presStyleLbl="node1" presStyleIdx="6" presStyleCnt="8">
        <dgm:presLayoutVars>
          <dgm:bulletEnabled val="1"/>
        </dgm:presLayoutVars>
      </dgm:prSet>
      <dgm:spPr/>
    </dgm:pt>
    <dgm:pt modelId="{D6AD0095-2D85-424B-9CEE-252CAAD7766A}" type="pres">
      <dgm:prSet presAssocID="{104F01E8-2E24-4734-8F9B-3799CB19817E}" presName="sibTrans" presStyleCnt="0"/>
      <dgm:spPr/>
    </dgm:pt>
    <dgm:pt modelId="{B8BE46FC-7671-6D42-9A9B-F3E48F86092E}" type="pres">
      <dgm:prSet presAssocID="{B53EF6F2-9143-4E25-B043-AAE7EB82882A}" presName="node" presStyleLbl="node1" presStyleIdx="7" presStyleCnt="8">
        <dgm:presLayoutVars>
          <dgm:bulletEnabled val="1"/>
        </dgm:presLayoutVars>
      </dgm:prSet>
      <dgm:spPr/>
    </dgm:pt>
  </dgm:ptLst>
  <dgm:cxnLst>
    <dgm:cxn modelId="{DA3EF80E-81D4-814C-BFBC-DE32A8195ADC}" type="presOf" srcId="{3323326A-08ED-4A09-B62D-A2F12C9D4628}" destId="{B80BACFB-9F21-CC45-822A-A8702898FFC3}" srcOrd="0" destOrd="0" presId="urn:microsoft.com/office/officeart/2005/8/layout/default"/>
    <dgm:cxn modelId="{5D1D4C0F-8037-3C41-BA7F-BBA18B0FC040}" type="presOf" srcId="{B53EF6F2-9143-4E25-B043-AAE7EB82882A}" destId="{B8BE46FC-7671-6D42-9A9B-F3E48F86092E}" srcOrd="0" destOrd="0" presId="urn:microsoft.com/office/officeart/2005/8/layout/default"/>
    <dgm:cxn modelId="{B9B45216-6513-4656-8F35-9185EE821DA8}" srcId="{38000C40-4454-4322-BEA4-902706D2903A}" destId="{9C4DEA42-145B-4443-B102-97D00CA672D4}" srcOrd="4" destOrd="0" parTransId="{ED26939D-2E50-40DB-BEAA-38CAD3E57909}" sibTransId="{35FFF21C-6555-45A0-AC86-64E3169CADED}"/>
    <dgm:cxn modelId="{537DB823-12F2-2D4C-BEC6-835E31E39A01}" type="presOf" srcId="{38000C40-4454-4322-BEA4-902706D2903A}" destId="{0CF57F2B-DA78-A84E-9E3D-026F90B5C5BD}" srcOrd="0" destOrd="0" presId="urn:microsoft.com/office/officeart/2005/8/layout/default"/>
    <dgm:cxn modelId="{A30E3925-B6D8-47D4-AE74-79602FED5EA5}" srcId="{38000C40-4454-4322-BEA4-902706D2903A}" destId="{66735F9F-B8C1-4F8F-B31B-35B8450C733D}" srcOrd="3" destOrd="0" parTransId="{249117C6-EDAE-43F1-B67C-EBACD4BB1E8B}" sibTransId="{7E02F5AB-8DF1-4C22-9754-92D4B33FBA01}"/>
    <dgm:cxn modelId="{29D32F2E-89C7-47C2-8689-990D3ACDD1E4}" srcId="{38000C40-4454-4322-BEA4-902706D2903A}" destId="{31BF9E5A-C6E7-48F7-AD98-8C9EA13BD681}" srcOrd="1" destOrd="0" parTransId="{CCAF4E6E-1739-4CF7-BC97-F07D4424CC09}" sibTransId="{AD547308-D520-410B-821A-B556D4C4CC1D}"/>
    <dgm:cxn modelId="{5A9CC74B-39C5-4E8E-8A8D-13F0AD8485A2}" srcId="{38000C40-4454-4322-BEA4-902706D2903A}" destId="{7F52CEEA-7FF1-4A56-9AA3-BB4F5933C9D8}" srcOrd="0" destOrd="0" parTransId="{C35039E3-FA50-4D84-9E71-B147C11053A7}" sibTransId="{D3BADA0F-08D5-4585-8C71-2A77120FA174}"/>
    <dgm:cxn modelId="{F534674F-3761-C440-9CE4-EBE96A121476}" type="presOf" srcId="{9C4DEA42-145B-4443-B102-97D00CA672D4}" destId="{CFCB9CEE-9722-4540-B452-CB0670D4145E}" srcOrd="0" destOrd="0" presId="urn:microsoft.com/office/officeart/2005/8/layout/default"/>
    <dgm:cxn modelId="{6D4EB45C-E1C7-5248-BB81-370B07E5C3DB}" type="presOf" srcId="{64772BD2-E9B3-4A8E-8FCD-A60A0D31CC89}" destId="{83527F35-309D-1941-AD41-865202EEB6A4}" srcOrd="0" destOrd="0" presId="urn:microsoft.com/office/officeart/2005/8/layout/default"/>
    <dgm:cxn modelId="{69582E60-894A-3C48-B35E-333580D2FFDB}" type="presOf" srcId="{51B9815E-95C8-402D-A5B9-88A6F69E2FAB}" destId="{E34B1730-26A7-7441-AE05-01270E7C0681}" srcOrd="0" destOrd="0" presId="urn:microsoft.com/office/officeart/2005/8/layout/default"/>
    <dgm:cxn modelId="{6AB52969-AB52-4505-B85D-225C5CC804A2}" srcId="{38000C40-4454-4322-BEA4-902706D2903A}" destId="{B53EF6F2-9143-4E25-B043-AAE7EB82882A}" srcOrd="7" destOrd="0" parTransId="{156ECED0-B6CB-461A-9644-B2222176339C}" sibTransId="{552E7CFD-33F4-413C-B802-CB574180182E}"/>
    <dgm:cxn modelId="{7F55F87C-291D-9747-98B0-4C2090220CAC}" type="presOf" srcId="{7F52CEEA-7FF1-4A56-9AA3-BB4F5933C9D8}" destId="{4316195A-2BB4-DE4B-B4E1-99500C2521AE}" srcOrd="0" destOrd="0" presId="urn:microsoft.com/office/officeart/2005/8/layout/default"/>
    <dgm:cxn modelId="{7957F796-5E24-4C74-BC2F-C0BE7D4BB0F7}" srcId="{38000C40-4454-4322-BEA4-902706D2903A}" destId="{3323326A-08ED-4A09-B62D-A2F12C9D4628}" srcOrd="2" destOrd="0" parTransId="{E2536479-116D-4907-856B-F4332F1B1642}" sibTransId="{0436EFDD-E6FA-471C-959F-6C9FBFF93895}"/>
    <dgm:cxn modelId="{76315C99-8855-184A-9F84-392484E03CF5}" type="presOf" srcId="{66735F9F-B8C1-4F8F-B31B-35B8450C733D}" destId="{F125C625-CF4C-FB48-954C-FD0367F31FBA}" srcOrd="0" destOrd="0" presId="urn:microsoft.com/office/officeart/2005/8/layout/default"/>
    <dgm:cxn modelId="{7AEA96A6-6A1D-4A5B-A57E-6FFC539A65C9}" srcId="{38000C40-4454-4322-BEA4-902706D2903A}" destId="{64772BD2-E9B3-4A8E-8FCD-A60A0D31CC89}" srcOrd="6" destOrd="0" parTransId="{4F35A938-EFFB-49E4-A128-220A0434C24F}" sibTransId="{104F01E8-2E24-4734-8F9B-3799CB19817E}"/>
    <dgm:cxn modelId="{55E0B9B7-5E8D-4E0E-B8BF-A4E4FAE20487}" srcId="{38000C40-4454-4322-BEA4-902706D2903A}" destId="{51B9815E-95C8-402D-A5B9-88A6F69E2FAB}" srcOrd="5" destOrd="0" parTransId="{B4B54C1D-8FDC-4F7F-8AB8-02AA8EDA1A6A}" sibTransId="{3DD8882B-0C6B-4C3D-A2C2-24EC343A4A07}"/>
    <dgm:cxn modelId="{B711E9F2-4DB3-7B43-8819-D6BCCBB94E2C}" type="presOf" srcId="{31BF9E5A-C6E7-48F7-AD98-8C9EA13BD681}" destId="{A2699C22-FE4A-7C40-BC7D-CB13C7FA4A40}" srcOrd="0" destOrd="0" presId="urn:microsoft.com/office/officeart/2005/8/layout/default"/>
    <dgm:cxn modelId="{88E571B4-13D0-824B-A2CC-5886031CA5BE}" type="presParOf" srcId="{0CF57F2B-DA78-A84E-9E3D-026F90B5C5BD}" destId="{4316195A-2BB4-DE4B-B4E1-99500C2521AE}" srcOrd="0" destOrd="0" presId="urn:microsoft.com/office/officeart/2005/8/layout/default"/>
    <dgm:cxn modelId="{8BE20D0D-9F3F-6C46-ADBF-9024AEB7B62B}" type="presParOf" srcId="{0CF57F2B-DA78-A84E-9E3D-026F90B5C5BD}" destId="{EA98EC63-F236-4C47-B14D-8082056C2BCC}" srcOrd="1" destOrd="0" presId="urn:microsoft.com/office/officeart/2005/8/layout/default"/>
    <dgm:cxn modelId="{6DFCA5AB-216F-BC4B-ADC4-DD24712BF6E9}" type="presParOf" srcId="{0CF57F2B-DA78-A84E-9E3D-026F90B5C5BD}" destId="{A2699C22-FE4A-7C40-BC7D-CB13C7FA4A40}" srcOrd="2" destOrd="0" presId="urn:microsoft.com/office/officeart/2005/8/layout/default"/>
    <dgm:cxn modelId="{58F41C8A-BAF6-B74A-B8C7-44C9016F28A4}" type="presParOf" srcId="{0CF57F2B-DA78-A84E-9E3D-026F90B5C5BD}" destId="{71DB65B4-5795-874E-80D0-DDA2D2D26902}" srcOrd="3" destOrd="0" presId="urn:microsoft.com/office/officeart/2005/8/layout/default"/>
    <dgm:cxn modelId="{C22ED0C3-368A-6449-8CAF-324E71055EE3}" type="presParOf" srcId="{0CF57F2B-DA78-A84E-9E3D-026F90B5C5BD}" destId="{B80BACFB-9F21-CC45-822A-A8702898FFC3}" srcOrd="4" destOrd="0" presId="urn:microsoft.com/office/officeart/2005/8/layout/default"/>
    <dgm:cxn modelId="{CF7B945C-D5DE-5A4C-8300-4575E5956F23}" type="presParOf" srcId="{0CF57F2B-DA78-A84E-9E3D-026F90B5C5BD}" destId="{D71267A3-EEED-7A48-BB13-C1DB06FB9B37}" srcOrd="5" destOrd="0" presId="urn:microsoft.com/office/officeart/2005/8/layout/default"/>
    <dgm:cxn modelId="{66DF7907-00A0-7047-AB85-F7925F3E1F8B}" type="presParOf" srcId="{0CF57F2B-DA78-A84E-9E3D-026F90B5C5BD}" destId="{F125C625-CF4C-FB48-954C-FD0367F31FBA}" srcOrd="6" destOrd="0" presId="urn:microsoft.com/office/officeart/2005/8/layout/default"/>
    <dgm:cxn modelId="{B9ACB9E4-2021-F24E-AA19-2ED5AB0ED0AF}" type="presParOf" srcId="{0CF57F2B-DA78-A84E-9E3D-026F90B5C5BD}" destId="{704EC8F1-2E85-E344-A0E3-D8962FFC49AB}" srcOrd="7" destOrd="0" presId="urn:microsoft.com/office/officeart/2005/8/layout/default"/>
    <dgm:cxn modelId="{6C63DA75-4807-B245-BB89-75AF7B24F9BA}" type="presParOf" srcId="{0CF57F2B-DA78-A84E-9E3D-026F90B5C5BD}" destId="{CFCB9CEE-9722-4540-B452-CB0670D4145E}" srcOrd="8" destOrd="0" presId="urn:microsoft.com/office/officeart/2005/8/layout/default"/>
    <dgm:cxn modelId="{D9407B5C-0B49-F048-A121-299081D9C6FF}" type="presParOf" srcId="{0CF57F2B-DA78-A84E-9E3D-026F90B5C5BD}" destId="{C36BD272-526C-B740-90E5-4ABBA0001C13}" srcOrd="9" destOrd="0" presId="urn:microsoft.com/office/officeart/2005/8/layout/default"/>
    <dgm:cxn modelId="{B77CEFF9-F013-1C4C-AD99-C698C4E7CE93}" type="presParOf" srcId="{0CF57F2B-DA78-A84E-9E3D-026F90B5C5BD}" destId="{E34B1730-26A7-7441-AE05-01270E7C0681}" srcOrd="10" destOrd="0" presId="urn:microsoft.com/office/officeart/2005/8/layout/default"/>
    <dgm:cxn modelId="{A06A0B59-60A9-3B46-8C28-50EDF89D49CC}" type="presParOf" srcId="{0CF57F2B-DA78-A84E-9E3D-026F90B5C5BD}" destId="{10BA7260-2009-704E-9EF9-5772E9F12CF2}" srcOrd="11" destOrd="0" presId="urn:microsoft.com/office/officeart/2005/8/layout/default"/>
    <dgm:cxn modelId="{F731D97F-290D-B14C-9A80-2B0A07F2C5B5}" type="presParOf" srcId="{0CF57F2B-DA78-A84E-9E3D-026F90B5C5BD}" destId="{83527F35-309D-1941-AD41-865202EEB6A4}" srcOrd="12" destOrd="0" presId="urn:microsoft.com/office/officeart/2005/8/layout/default"/>
    <dgm:cxn modelId="{86F007F7-8D82-8E45-80DE-2E904A18C102}" type="presParOf" srcId="{0CF57F2B-DA78-A84E-9E3D-026F90B5C5BD}" destId="{D6AD0095-2D85-424B-9CEE-252CAAD7766A}" srcOrd="13" destOrd="0" presId="urn:microsoft.com/office/officeart/2005/8/layout/default"/>
    <dgm:cxn modelId="{A4100F22-95FA-B74F-AEAC-2BF3C3DFA216}" type="presParOf" srcId="{0CF57F2B-DA78-A84E-9E3D-026F90B5C5BD}" destId="{B8BE46FC-7671-6D42-9A9B-F3E48F86092E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5FE0DA3-42C0-4A5A-AF57-C6D01E8B40E3}" type="doc">
      <dgm:prSet loTypeId="urn:microsoft.com/office/officeart/2005/8/layout/hierarchy1" loCatId="hierarchy" qsTypeId="urn:microsoft.com/office/officeart/2005/8/quickstyle/simple1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2F56EAA9-F390-4FB7-B3AD-EFB41F0A5436}">
      <dgm:prSet/>
      <dgm:spPr/>
      <dgm:t>
        <a:bodyPr/>
        <a:lstStyle/>
        <a:p>
          <a:r>
            <a:rPr lang="en-US" b="1">
              <a:hlinkClick xmlns:r="http://schemas.openxmlformats.org/officeDocument/2006/relationships" r:id="rId1"/>
            </a:rPr>
            <a:t>https://reactjs.org</a:t>
          </a:r>
          <a:r>
            <a:rPr lang="en-US" b="1"/>
            <a:t> </a:t>
          </a:r>
          <a:endParaRPr lang="en-US"/>
        </a:p>
      </dgm:t>
    </dgm:pt>
    <dgm:pt modelId="{4341A68F-5E55-482C-A1DF-3EC5FC6C2DE0}" type="parTrans" cxnId="{D41C3BD8-116E-420E-8EE2-3FC5B7657483}">
      <dgm:prSet/>
      <dgm:spPr/>
      <dgm:t>
        <a:bodyPr/>
        <a:lstStyle/>
        <a:p>
          <a:endParaRPr lang="en-US"/>
        </a:p>
      </dgm:t>
    </dgm:pt>
    <dgm:pt modelId="{5EC949CE-6F45-4051-B4BF-08E12793AECA}" type="sibTrans" cxnId="{D41C3BD8-116E-420E-8EE2-3FC5B7657483}">
      <dgm:prSet/>
      <dgm:spPr/>
      <dgm:t>
        <a:bodyPr/>
        <a:lstStyle/>
        <a:p>
          <a:endParaRPr lang="en-US"/>
        </a:p>
      </dgm:t>
    </dgm:pt>
    <dgm:pt modelId="{33F020BA-59CE-4F91-99EA-E23B43453194}">
      <dgm:prSet/>
      <dgm:spPr/>
      <dgm:t>
        <a:bodyPr/>
        <a:lstStyle/>
        <a:p>
          <a:r>
            <a:rPr lang="en-US" b="1">
              <a:hlinkClick xmlns:r="http://schemas.openxmlformats.org/officeDocument/2006/relationships" r:id="rId2"/>
            </a:rPr>
            <a:t>https://medium.freecodecamp.org/learn-react-js-in-5-minutes-526472d292f4</a:t>
          </a:r>
          <a:r>
            <a:rPr lang="en-US" b="1"/>
            <a:t> </a:t>
          </a:r>
          <a:endParaRPr lang="en-US"/>
        </a:p>
      </dgm:t>
    </dgm:pt>
    <dgm:pt modelId="{6307E9EB-B7C7-4690-BE19-0AE0B4E4AAAB}" type="parTrans" cxnId="{757F0B0C-1295-46D7-A272-FCE2A84E6180}">
      <dgm:prSet/>
      <dgm:spPr/>
      <dgm:t>
        <a:bodyPr/>
        <a:lstStyle/>
        <a:p>
          <a:endParaRPr lang="en-US"/>
        </a:p>
      </dgm:t>
    </dgm:pt>
    <dgm:pt modelId="{0D528186-74C6-437F-84EF-E0337D5256E2}" type="sibTrans" cxnId="{757F0B0C-1295-46D7-A272-FCE2A84E6180}">
      <dgm:prSet/>
      <dgm:spPr/>
      <dgm:t>
        <a:bodyPr/>
        <a:lstStyle/>
        <a:p>
          <a:endParaRPr lang="en-US"/>
        </a:p>
      </dgm:t>
    </dgm:pt>
    <dgm:pt modelId="{C9457000-4FE1-5043-9C7B-FEF85F79A7E7}" type="pres">
      <dgm:prSet presAssocID="{25FE0DA3-42C0-4A5A-AF57-C6D01E8B40E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7E210F8-6C09-0744-A95B-7CB2D50FC424}" type="pres">
      <dgm:prSet presAssocID="{2F56EAA9-F390-4FB7-B3AD-EFB41F0A5436}" presName="hierRoot1" presStyleCnt="0"/>
      <dgm:spPr/>
    </dgm:pt>
    <dgm:pt modelId="{2534D8A7-7BC6-4B49-BE3D-FB88630B5B57}" type="pres">
      <dgm:prSet presAssocID="{2F56EAA9-F390-4FB7-B3AD-EFB41F0A5436}" presName="composite" presStyleCnt="0"/>
      <dgm:spPr/>
    </dgm:pt>
    <dgm:pt modelId="{C0E77A4B-82B8-DA47-AA82-FE24F2DF5AAE}" type="pres">
      <dgm:prSet presAssocID="{2F56EAA9-F390-4FB7-B3AD-EFB41F0A5436}" presName="background" presStyleLbl="node0" presStyleIdx="0" presStyleCnt="2"/>
      <dgm:spPr/>
    </dgm:pt>
    <dgm:pt modelId="{C33183FD-7349-8C45-B63B-0D4EDFC89588}" type="pres">
      <dgm:prSet presAssocID="{2F56EAA9-F390-4FB7-B3AD-EFB41F0A5436}" presName="text" presStyleLbl="fgAcc0" presStyleIdx="0" presStyleCnt="2">
        <dgm:presLayoutVars>
          <dgm:chPref val="3"/>
        </dgm:presLayoutVars>
      </dgm:prSet>
      <dgm:spPr/>
    </dgm:pt>
    <dgm:pt modelId="{98C2E064-B7B4-F443-9C7E-EB978E3466D3}" type="pres">
      <dgm:prSet presAssocID="{2F56EAA9-F390-4FB7-B3AD-EFB41F0A5436}" presName="hierChild2" presStyleCnt="0"/>
      <dgm:spPr/>
    </dgm:pt>
    <dgm:pt modelId="{0DFCD375-FFE5-AB44-B02B-1F4081AC7EA5}" type="pres">
      <dgm:prSet presAssocID="{33F020BA-59CE-4F91-99EA-E23B43453194}" presName="hierRoot1" presStyleCnt="0"/>
      <dgm:spPr/>
    </dgm:pt>
    <dgm:pt modelId="{79AEBC18-A0E4-A245-B191-CEDD45666894}" type="pres">
      <dgm:prSet presAssocID="{33F020BA-59CE-4F91-99EA-E23B43453194}" presName="composite" presStyleCnt="0"/>
      <dgm:spPr/>
    </dgm:pt>
    <dgm:pt modelId="{37615A2C-DC1A-3442-AE68-BBF47BCF6F93}" type="pres">
      <dgm:prSet presAssocID="{33F020BA-59CE-4F91-99EA-E23B43453194}" presName="background" presStyleLbl="node0" presStyleIdx="1" presStyleCnt="2"/>
      <dgm:spPr/>
    </dgm:pt>
    <dgm:pt modelId="{D5E6A855-7CC5-544B-A407-C7232E60C92C}" type="pres">
      <dgm:prSet presAssocID="{33F020BA-59CE-4F91-99EA-E23B43453194}" presName="text" presStyleLbl="fgAcc0" presStyleIdx="1" presStyleCnt="2">
        <dgm:presLayoutVars>
          <dgm:chPref val="3"/>
        </dgm:presLayoutVars>
      </dgm:prSet>
      <dgm:spPr/>
    </dgm:pt>
    <dgm:pt modelId="{715E0872-0CCB-F845-8A44-8CF431C9042A}" type="pres">
      <dgm:prSet presAssocID="{33F020BA-59CE-4F91-99EA-E23B43453194}" presName="hierChild2" presStyleCnt="0"/>
      <dgm:spPr/>
    </dgm:pt>
  </dgm:ptLst>
  <dgm:cxnLst>
    <dgm:cxn modelId="{757F0B0C-1295-46D7-A272-FCE2A84E6180}" srcId="{25FE0DA3-42C0-4A5A-AF57-C6D01E8B40E3}" destId="{33F020BA-59CE-4F91-99EA-E23B43453194}" srcOrd="1" destOrd="0" parTransId="{6307E9EB-B7C7-4690-BE19-0AE0B4E4AAAB}" sibTransId="{0D528186-74C6-437F-84EF-E0337D5256E2}"/>
    <dgm:cxn modelId="{3DCBF027-784F-3040-96C5-EC5705E0822D}" type="presOf" srcId="{33F020BA-59CE-4F91-99EA-E23B43453194}" destId="{D5E6A855-7CC5-544B-A407-C7232E60C92C}" srcOrd="0" destOrd="0" presId="urn:microsoft.com/office/officeart/2005/8/layout/hierarchy1"/>
    <dgm:cxn modelId="{8B976D6A-59E3-404E-9409-6C021C7501BA}" type="presOf" srcId="{2F56EAA9-F390-4FB7-B3AD-EFB41F0A5436}" destId="{C33183FD-7349-8C45-B63B-0D4EDFC89588}" srcOrd="0" destOrd="0" presId="urn:microsoft.com/office/officeart/2005/8/layout/hierarchy1"/>
    <dgm:cxn modelId="{A46005D3-EA95-2741-8E77-9A3BA705A6BD}" type="presOf" srcId="{25FE0DA3-42C0-4A5A-AF57-C6D01E8B40E3}" destId="{C9457000-4FE1-5043-9C7B-FEF85F79A7E7}" srcOrd="0" destOrd="0" presId="urn:microsoft.com/office/officeart/2005/8/layout/hierarchy1"/>
    <dgm:cxn modelId="{D41C3BD8-116E-420E-8EE2-3FC5B7657483}" srcId="{25FE0DA3-42C0-4A5A-AF57-C6D01E8B40E3}" destId="{2F56EAA9-F390-4FB7-B3AD-EFB41F0A5436}" srcOrd="0" destOrd="0" parTransId="{4341A68F-5E55-482C-A1DF-3EC5FC6C2DE0}" sibTransId="{5EC949CE-6F45-4051-B4BF-08E12793AECA}"/>
    <dgm:cxn modelId="{9341C009-FB45-7A4D-96F9-152C6FB4A364}" type="presParOf" srcId="{C9457000-4FE1-5043-9C7B-FEF85F79A7E7}" destId="{87E210F8-6C09-0744-A95B-7CB2D50FC424}" srcOrd="0" destOrd="0" presId="urn:microsoft.com/office/officeart/2005/8/layout/hierarchy1"/>
    <dgm:cxn modelId="{37755FA5-85A6-714E-925C-7410EA26AD3E}" type="presParOf" srcId="{87E210F8-6C09-0744-A95B-7CB2D50FC424}" destId="{2534D8A7-7BC6-4B49-BE3D-FB88630B5B57}" srcOrd="0" destOrd="0" presId="urn:microsoft.com/office/officeart/2005/8/layout/hierarchy1"/>
    <dgm:cxn modelId="{CA1E9D3C-877E-4545-B421-F98572B40C23}" type="presParOf" srcId="{2534D8A7-7BC6-4B49-BE3D-FB88630B5B57}" destId="{C0E77A4B-82B8-DA47-AA82-FE24F2DF5AAE}" srcOrd="0" destOrd="0" presId="urn:microsoft.com/office/officeart/2005/8/layout/hierarchy1"/>
    <dgm:cxn modelId="{3F3296DE-BD10-4046-8625-75316AF02E33}" type="presParOf" srcId="{2534D8A7-7BC6-4B49-BE3D-FB88630B5B57}" destId="{C33183FD-7349-8C45-B63B-0D4EDFC89588}" srcOrd="1" destOrd="0" presId="urn:microsoft.com/office/officeart/2005/8/layout/hierarchy1"/>
    <dgm:cxn modelId="{67649ADF-5501-FE43-832C-CB904FCA9ABF}" type="presParOf" srcId="{87E210F8-6C09-0744-A95B-7CB2D50FC424}" destId="{98C2E064-B7B4-F443-9C7E-EB978E3466D3}" srcOrd="1" destOrd="0" presId="urn:microsoft.com/office/officeart/2005/8/layout/hierarchy1"/>
    <dgm:cxn modelId="{26D652AD-0343-4947-B90D-C88B09B5AA6D}" type="presParOf" srcId="{C9457000-4FE1-5043-9C7B-FEF85F79A7E7}" destId="{0DFCD375-FFE5-AB44-B02B-1F4081AC7EA5}" srcOrd="1" destOrd="0" presId="urn:microsoft.com/office/officeart/2005/8/layout/hierarchy1"/>
    <dgm:cxn modelId="{098DFF3A-028A-7F42-9BE5-79888BECB1B0}" type="presParOf" srcId="{0DFCD375-FFE5-AB44-B02B-1F4081AC7EA5}" destId="{79AEBC18-A0E4-A245-B191-CEDD45666894}" srcOrd="0" destOrd="0" presId="urn:microsoft.com/office/officeart/2005/8/layout/hierarchy1"/>
    <dgm:cxn modelId="{72FC9B0D-27DA-EC43-BB21-80FAD262F6A4}" type="presParOf" srcId="{79AEBC18-A0E4-A245-B191-CEDD45666894}" destId="{37615A2C-DC1A-3442-AE68-BBF47BCF6F93}" srcOrd="0" destOrd="0" presId="urn:microsoft.com/office/officeart/2005/8/layout/hierarchy1"/>
    <dgm:cxn modelId="{276076B6-8B5B-6D48-BF52-30F7D030EEC3}" type="presParOf" srcId="{79AEBC18-A0E4-A245-B191-CEDD45666894}" destId="{D5E6A855-7CC5-544B-A407-C7232E60C92C}" srcOrd="1" destOrd="0" presId="urn:microsoft.com/office/officeart/2005/8/layout/hierarchy1"/>
    <dgm:cxn modelId="{527B2D87-1B5B-BD4C-9B3A-9B3108621E71}" type="presParOf" srcId="{0DFCD375-FFE5-AB44-B02B-1F4081AC7EA5}" destId="{715E0872-0CCB-F845-8A44-8CF431C9042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1DDFBC-901E-9C4F-9943-99D3EF2FB2F1}">
      <dsp:nvSpPr>
        <dsp:cNvPr id="0" name=""/>
        <dsp:cNvSpPr/>
      </dsp:nvSpPr>
      <dsp:spPr>
        <a:xfrm>
          <a:off x="817244" y="0"/>
          <a:ext cx="9262110" cy="3355130"/>
        </a:xfrm>
        <a:prstGeom prst="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EC1D23-2FD0-984E-84C3-BC536CFC14B3}">
      <dsp:nvSpPr>
        <dsp:cNvPr id="0" name=""/>
        <dsp:cNvSpPr/>
      </dsp:nvSpPr>
      <dsp:spPr>
        <a:xfrm>
          <a:off x="2063" y="1006539"/>
          <a:ext cx="1713877" cy="134205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React?</a:t>
          </a:r>
        </a:p>
      </dsp:txBody>
      <dsp:txXfrm>
        <a:off x="67577" y="1072053"/>
        <a:ext cx="1582849" cy="1211024"/>
      </dsp:txXfrm>
    </dsp:sp>
    <dsp:sp modelId="{5C06E968-37B8-2F4F-966E-61C529E6DC02}">
      <dsp:nvSpPr>
        <dsp:cNvPr id="0" name=""/>
        <dsp:cNvSpPr/>
      </dsp:nvSpPr>
      <dsp:spPr>
        <a:xfrm>
          <a:off x="1837782" y="1006539"/>
          <a:ext cx="1713877" cy="1342052"/>
        </a:xfrm>
        <a:prstGeom prst="roundRect">
          <a:avLst/>
        </a:prstGeom>
        <a:solidFill>
          <a:schemeClr val="accent2">
            <a:hueOff val="-264675"/>
            <a:satOff val="298"/>
            <a:lumOff val="70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Am I Ready For React?</a:t>
          </a:r>
        </a:p>
      </dsp:txBody>
      <dsp:txXfrm>
        <a:off x="1903296" y="1072053"/>
        <a:ext cx="1582849" cy="1211024"/>
      </dsp:txXfrm>
    </dsp:sp>
    <dsp:sp modelId="{8222962F-017F-0F45-9006-D75DAC9511CE}">
      <dsp:nvSpPr>
        <dsp:cNvPr id="0" name=""/>
        <dsp:cNvSpPr/>
      </dsp:nvSpPr>
      <dsp:spPr>
        <a:xfrm>
          <a:off x="3673501" y="1006539"/>
          <a:ext cx="1713877" cy="1342052"/>
        </a:xfrm>
        <a:prstGeom prst="roundRect">
          <a:avLst/>
        </a:prstGeom>
        <a:solidFill>
          <a:schemeClr val="accent2">
            <a:hueOff val="-529349"/>
            <a:satOff val="597"/>
            <a:lumOff val="141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How Do I Get Started?</a:t>
          </a:r>
        </a:p>
      </dsp:txBody>
      <dsp:txXfrm>
        <a:off x="3739015" y="1072053"/>
        <a:ext cx="1582849" cy="1211024"/>
      </dsp:txXfrm>
    </dsp:sp>
    <dsp:sp modelId="{27B0DDE1-0F80-FE45-87EE-BCCBC1FF80DA}">
      <dsp:nvSpPr>
        <dsp:cNvPr id="0" name=""/>
        <dsp:cNvSpPr/>
      </dsp:nvSpPr>
      <dsp:spPr>
        <a:xfrm>
          <a:off x="5509220" y="1006539"/>
          <a:ext cx="1713877" cy="1342052"/>
        </a:xfrm>
        <a:prstGeom prst="roundRect">
          <a:avLst/>
        </a:prstGeom>
        <a:solidFill>
          <a:schemeClr val="accent2">
            <a:hueOff val="-794024"/>
            <a:satOff val="895"/>
            <a:lumOff val="211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How Do I Use The API?</a:t>
          </a:r>
        </a:p>
      </dsp:txBody>
      <dsp:txXfrm>
        <a:off x="5574734" y="1072053"/>
        <a:ext cx="1582849" cy="1211024"/>
      </dsp:txXfrm>
    </dsp:sp>
    <dsp:sp modelId="{250043FC-7FBB-0841-9490-DF5126D5BA19}">
      <dsp:nvSpPr>
        <dsp:cNvPr id="0" name=""/>
        <dsp:cNvSpPr/>
      </dsp:nvSpPr>
      <dsp:spPr>
        <a:xfrm>
          <a:off x="7344939" y="1006539"/>
          <a:ext cx="1713877" cy="1342052"/>
        </a:xfrm>
        <a:prstGeom prst="roundRect">
          <a:avLst/>
        </a:prstGeom>
        <a:solidFill>
          <a:schemeClr val="accent2">
            <a:hueOff val="-1058698"/>
            <a:satOff val="1194"/>
            <a:lumOff val="282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Element or Component?</a:t>
          </a:r>
        </a:p>
      </dsp:txBody>
      <dsp:txXfrm>
        <a:off x="7410453" y="1072053"/>
        <a:ext cx="1582849" cy="1211024"/>
      </dsp:txXfrm>
    </dsp:sp>
    <dsp:sp modelId="{9D3755E7-4020-7244-BCBC-3EE40FF3A53E}">
      <dsp:nvSpPr>
        <dsp:cNvPr id="0" name=""/>
        <dsp:cNvSpPr/>
      </dsp:nvSpPr>
      <dsp:spPr>
        <a:xfrm>
          <a:off x="9180659" y="1006539"/>
          <a:ext cx="1713877" cy="1342052"/>
        </a:xfrm>
        <a:prstGeom prst="roundRect">
          <a:avLst/>
        </a:prstGeom>
        <a:solidFill>
          <a:schemeClr val="accent2">
            <a:hueOff val="-1323373"/>
            <a:satOff val="1492"/>
            <a:lumOff val="353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JSX?</a:t>
          </a:r>
        </a:p>
      </dsp:txBody>
      <dsp:txXfrm>
        <a:off x="9246173" y="1072053"/>
        <a:ext cx="1582849" cy="121102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D3AD74-EF58-5D45-A9CA-2B6CCE566CBE}">
      <dsp:nvSpPr>
        <dsp:cNvPr id="0" name=""/>
        <dsp:cNvSpPr/>
      </dsp:nvSpPr>
      <dsp:spPr>
        <a:xfrm>
          <a:off x="5397" y="890733"/>
          <a:ext cx="2136105" cy="640831"/>
        </a:xfrm>
        <a:prstGeom prst="chevron">
          <a:avLst>
            <a:gd name="adj" fmla="val 3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9125" tIns="79125" rIns="79125" bIns="79125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At Least</a:t>
          </a:r>
        </a:p>
      </dsp:txBody>
      <dsp:txXfrm>
        <a:off x="197646" y="890733"/>
        <a:ext cx="1751607" cy="640831"/>
      </dsp:txXfrm>
    </dsp:sp>
    <dsp:sp modelId="{D3A33695-58A9-2549-A703-343EEBA9490D}">
      <dsp:nvSpPr>
        <dsp:cNvPr id="0" name=""/>
        <dsp:cNvSpPr/>
      </dsp:nvSpPr>
      <dsp:spPr>
        <a:xfrm>
          <a:off x="5397" y="1531564"/>
          <a:ext cx="1943856" cy="203136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3608" tIns="153608" rIns="153608" bIns="307216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HTML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CSS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JavaScript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JS libraries</a:t>
          </a:r>
        </a:p>
      </dsp:txBody>
      <dsp:txXfrm>
        <a:off x="5397" y="1531564"/>
        <a:ext cx="1943856" cy="2031367"/>
      </dsp:txXfrm>
    </dsp:sp>
    <dsp:sp modelId="{9A5EE427-625A-1948-A15D-78F672EADAF5}">
      <dsp:nvSpPr>
        <dsp:cNvPr id="0" name=""/>
        <dsp:cNvSpPr/>
      </dsp:nvSpPr>
      <dsp:spPr>
        <a:xfrm>
          <a:off x="2109756" y="890733"/>
          <a:ext cx="2136105" cy="640831"/>
        </a:xfrm>
        <a:prstGeom prst="chevron">
          <a:avLst>
            <a:gd name="adj" fmla="val 3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9125" tIns="79125" rIns="79125" bIns="79125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Preferred </a:t>
          </a:r>
        </a:p>
      </dsp:txBody>
      <dsp:txXfrm>
        <a:off x="2302005" y="890733"/>
        <a:ext cx="1751607" cy="640831"/>
      </dsp:txXfrm>
    </dsp:sp>
    <dsp:sp modelId="{41DE8988-AE6F-6643-BB18-ECA23539D30A}">
      <dsp:nvSpPr>
        <dsp:cNvPr id="0" name=""/>
        <dsp:cNvSpPr/>
      </dsp:nvSpPr>
      <dsp:spPr>
        <a:xfrm>
          <a:off x="2109756" y="1531564"/>
          <a:ext cx="1943856" cy="203136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3608" tIns="153608" rIns="153608" bIns="307216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ES6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Command line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Package Manager (NPM/Yarn)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Babel</a:t>
          </a:r>
          <a:endParaRPr lang="en-US" sz="1700" kern="1200" dirty="0"/>
        </a:p>
      </dsp:txBody>
      <dsp:txXfrm>
        <a:off x="2109756" y="1531564"/>
        <a:ext cx="1943856" cy="2031367"/>
      </dsp:txXfrm>
    </dsp:sp>
    <dsp:sp modelId="{032FC82E-746B-6745-A228-562AFDAC99EF}">
      <dsp:nvSpPr>
        <dsp:cNvPr id="0" name=""/>
        <dsp:cNvSpPr/>
      </dsp:nvSpPr>
      <dsp:spPr>
        <a:xfrm>
          <a:off x="4214114" y="890733"/>
          <a:ext cx="2136105" cy="640831"/>
        </a:xfrm>
        <a:prstGeom prst="chevron">
          <a:avLst>
            <a:gd name="adj" fmla="val 3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9125" tIns="79125" rIns="79125" bIns="79125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Best</a:t>
          </a:r>
        </a:p>
      </dsp:txBody>
      <dsp:txXfrm>
        <a:off x="4406363" y="890733"/>
        <a:ext cx="1751607" cy="640831"/>
      </dsp:txXfrm>
    </dsp:sp>
    <dsp:sp modelId="{27219E12-F9BB-B74F-A05B-46C05951AC8B}">
      <dsp:nvSpPr>
        <dsp:cNvPr id="0" name=""/>
        <dsp:cNvSpPr/>
      </dsp:nvSpPr>
      <dsp:spPr>
        <a:xfrm>
          <a:off x="4214114" y="1531564"/>
          <a:ext cx="1943856" cy="203136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3608" tIns="153608" rIns="153608" bIns="307216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Bundler (Webpack/Parcel)</a:t>
          </a:r>
        </a:p>
      </dsp:txBody>
      <dsp:txXfrm>
        <a:off x="4214114" y="1531564"/>
        <a:ext cx="1943856" cy="203136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EC7D95-B6F2-0740-9C23-4DF690D9C3DC}">
      <dsp:nvSpPr>
        <dsp:cNvPr id="0" name=""/>
        <dsp:cNvSpPr/>
      </dsp:nvSpPr>
      <dsp:spPr>
        <a:xfrm>
          <a:off x="1477149" y="0"/>
          <a:ext cx="3838268" cy="3355130"/>
        </a:xfrm>
        <a:prstGeom prst="rightArrow">
          <a:avLst>
            <a:gd name="adj1" fmla="val 70000"/>
            <a:gd name="adj2" fmla="val 5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260" tIns="12065" rIns="24130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>
              <a:solidFill>
                <a:schemeClr val="accent1">
                  <a:lumMod val="75000"/>
                </a:schemeClr>
              </a:solidFill>
            </a:rPr>
            <a:t>Component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.</a:t>
          </a:r>
          <a:r>
            <a:rPr lang="en-US" sz="1900" kern="1200" dirty="0" err="1">
              <a:solidFill>
                <a:schemeClr val="tx1"/>
              </a:solidFill>
            </a:rPr>
            <a:t>create</a:t>
          </a:r>
          <a:r>
            <a:rPr lang="en-US" sz="1900" kern="1200" dirty="0" err="1">
              <a:solidFill>
                <a:schemeClr val="accent1">
                  <a:lumMod val="75000"/>
                </a:schemeClr>
              </a:solidFill>
            </a:rPr>
            <a:t>Element</a:t>
          </a:r>
          <a:r>
            <a:rPr lang="en-US" sz="1900" kern="1200" dirty="0">
              <a:solidFill>
                <a:schemeClr val="tx1"/>
              </a:solidFill>
            </a:rPr>
            <a:t>()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.Children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.Fragment</a:t>
          </a:r>
        </a:p>
      </dsp:txBody>
      <dsp:txXfrm>
        <a:off x="2436716" y="503270"/>
        <a:ext cx="1871156" cy="2348591"/>
      </dsp:txXfrm>
    </dsp:sp>
    <dsp:sp modelId="{9B29FA2F-8BF6-6F46-A605-E200C6C5E6FC}">
      <dsp:nvSpPr>
        <dsp:cNvPr id="0" name=""/>
        <dsp:cNvSpPr/>
      </dsp:nvSpPr>
      <dsp:spPr>
        <a:xfrm>
          <a:off x="517581" y="717997"/>
          <a:ext cx="1919134" cy="1919134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React</a:t>
          </a:r>
        </a:p>
      </dsp:txBody>
      <dsp:txXfrm>
        <a:off x="798632" y="999048"/>
        <a:ext cx="1357032" cy="1357032"/>
      </dsp:txXfrm>
    </dsp:sp>
    <dsp:sp modelId="{BBBAE82F-9E54-4F42-AA49-59D67EBCF417}">
      <dsp:nvSpPr>
        <dsp:cNvPr id="0" name=""/>
        <dsp:cNvSpPr/>
      </dsp:nvSpPr>
      <dsp:spPr>
        <a:xfrm>
          <a:off x="6540749" y="0"/>
          <a:ext cx="3838268" cy="3355130"/>
        </a:xfrm>
        <a:prstGeom prst="rightArrow">
          <a:avLst>
            <a:gd name="adj1" fmla="val 70000"/>
            <a:gd name="adj2" fmla="val 5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260" tIns="12065" rIns="24130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render()</a:t>
          </a:r>
        </a:p>
      </dsp:txBody>
      <dsp:txXfrm>
        <a:off x="7500316" y="503270"/>
        <a:ext cx="1871156" cy="2348591"/>
      </dsp:txXfrm>
    </dsp:sp>
    <dsp:sp modelId="{086FB8BE-F4D9-974C-84C5-2271D22B0526}">
      <dsp:nvSpPr>
        <dsp:cNvPr id="0" name=""/>
        <dsp:cNvSpPr/>
      </dsp:nvSpPr>
      <dsp:spPr>
        <a:xfrm>
          <a:off x="5581182" y="717997"/>
          <a:ext cx="1919134" cy="1919134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ReactDOM</a:t>
          </a:r>
          <a:endParaRPr lang="en-US" sz="2400" kern="1200" dirty="0"/>
        </a:p>
      </dsp:txBody>
      <dsp:txXfrm>
        <a:off x="5862233" y="999048"/>
        <a:ext cx="1357032" cy="135703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EF3AD8-D1AF-F74E-AB05-889DED2C4035}">
      <dsp:nvSpPr>
        <dsp:cNvPr id="0" name=""/>
        <dsp:cNvSpPr/>
      </dsp:nvSpPr>
      <dsp:spPr>
        <a:xfrm rot="5400000">
          <a:off x="6755044" y="-2668566"/>
          <a:ext cx="1309287" cy="6973824"/>
        </a:xfrm>
        <a:prstGeom prst="round2Same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/>
            <a:t>Describes DOM Element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/>
            <a:t>Object</a:t>
          </a:r>
        </a:p>
      </dsp:txBody>
      <dsp:txXfrm rot="-5400000">
        <a:off x="3922776" y="227616"/>
        <a:ext cx="6909910" cy="1181459"/>
      </dsp:txXfrm>
    </dsp:sp>
    <dsp:sp modelId="{05E7A38A-6CF4-714A-9800-365184CBFCE7}">
      <dsp:nvSpPr>
        <dsp:cNvPr id="0" name=""/>
        <dsp:cNvSpPr/>
      </dsp:nvSpPr>
      <dsp:spPr>
        <a:xfrm>
          <a:off x="0" y="40"/>
          <a:ext cx="3922776" cy="1636608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3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9550" tIns="104775" rIns="209550" bIns="104775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500" kern="1200"/>
            <a:t>Element</a:t>
          </a:r>
        </a:p>
      </dsp:txBody>
      <dsp:txXfrm>
        <a:off x="79893" y="79933"/>
        <a:ext cx="3762990" cy="1476822"/>
      </dsp:txXfrm>
    </dsp:sp>
    <dsp:sp modelId="{7444C571-E854-6F4F-9715-6DEBFE6BC80E}">
      <dsp:nvSpPr>
        <dsp:cNvPr id="0" name=""/>
        <dsp:cNvSpPr/>
      </dsp:nvSpPr>
      <dsp:spPr>
        <a:xfrm rot="5400000">
          <a:off x="6755044" y="-950127"/>
          <a:ext cx="1309287" cy="6973824"/>
        </a:xfrm>
        <a:prstGeom prst="round2Same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/>
            <a:t>Independent/Reusable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/>
            <a:t>Parameters =&gt; React Element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/>
            <a:t>Function/Class</a:t>
          </a:r>
        </a:p>
      </dsp:txBody>
      <dsp:txXfrm rot="-5400000">
        <a:off x="3922776" y="1946055"/>
        <a:ext cx="6909910" cy="1181459"/>
      </dsp:txXfrm>
    </dsp:sp>
    <dsp:sp modelId="{40C64E46-D540-114C-8A78-65D505427743}">
      <dsp:nvSpPr>
        <dsp:cNvPr id="0" name=""/>
        <dsp:cNvSpPr/>
      </dsp:nvSpPr>
      <dsp:spPr>
        <a:xfrm>
          <a:off x="0" y="1718480"/>
          <a:ext cx="3922776" cy="1636608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3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9550" tIns="104775" rIns="209550" bIns="104775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500" kern="1200"/>
            <a:t>Component</a:t>
          </a:r>
        </a:p>
      </dsp:txBody>
      <dsp:txXfrm>
        <a:off x="79893" y="1798373"/>
        <a:ext cx="3762990" cy="147682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16195A-2BB4-DE4B-B4E1-99500C2521AE}">
      <dsp:nvSpPr>
        <dsp:cNvPr id="0" name=""/>
        <dsp:cNvSpPr/>
      </dsp:nvSpPr>
      <dsp:spPr>
        <a:xfrm>
          <a:off x="3192" y="31369"/>
          <a:ext cx="2532608" cy="151956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JavaScript XML</a:t>
          </a:r>
        </a:p>
      </dsp:txBody>
      <dsp:txXfrm>
        <a:off x="3192" y="31369"/>
        <a:ext cx="2532608" cy="1519564"/>
      </dsp:txXfrm>
    </dsp:sp>
    <dsp:sp modelId="{A2699C22-FE4A-7C40-BC7D-CB13C7FA4A40}">
      <dsp:nvSpPr>
        <dsp:cNvPr id="0" name=""/>
        <dsp:cNvSpPr/>
      </dsp:nvSpPr>
      <dsp:spPr>
        <a:xfrm>
          <a:off x="2789061" y="31369"/>
          <a:ext cx="2532608" cy="151956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Abstraction </a:t>
          </a:r>
        </a:p>
      </dsp:txBody>
      <dsp:txXfrm>
        <a:off x="2789061" y="31369"/>
        <a:ext cx="2532608" cy="1519564"/>
      </dsp:txXfrm>
    </dsp:sp>
    <dsp:sp modelId="{B80BACFB-9F21-CC45-822A-A8702898FFC3}">
      <dsp:nvSpPr>
        <dsp:cNvPr id="0" name=""/>
        <dsp:cNvSpPr/>
      </dsp:nvSpPr>
      <dsp:spPr>
        <a:xfrm>
          <a:off x="5574930" y="31369"/>
          <a:ext cx="2532608" cy="151956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Transpile</a:t>
          </a:r>
        </a:p>
      </dsp:txBody>
      <dsp:txXfrm>
        <a:off x="5574930" y="31369"/>
        <a:ext cx="2532608" cy="1519564"/>
      </dsp:txXfrm>
    </dsp:sp>
    <dsp:sp modelId="{F125C625-CF4C-FB48-954C-FD0367F31FBA}">
      <dsp:nvSpPr>
        <dsp:cNvPr id="0" name=""/>
        <dsp:cNvSpPr/>
      </dsp:nvSpPr>
      <dsp:spPr>
        <a:xfrm>
          <a:off x="8360799" y="31369"/>
          <a:ext cx="2532608" cy="151956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JavaScript</a:t>
          </a:r>
        </a:p>
      </dsp:txBody>
      <dsp:txXfrm>
        <a:off x="8360799" y="31369"/>
        <a:ext cx="2532608" cy="1519564"/>
      </dsp:txXfrm>
    </dsp:sp>
    <dsp:sp modelId="{CFCB9CEE-9722-4540-B452-CB0670D4145E}">
      <dsp:nvSpPr>
        <dsp:cNvPr id="0" name=""/>
        <dsp:cNvSpPr/>
      </dsp:nvSpPr>
      <dsp:spPr>
        <a:xfrm>
          <a:off x="3192" y="1804195"/>
          <a:ext cx="2532608" cy="151956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Visual</a:t>
          </a:r>
        </a:p>
      </dsp:txBody>
      <dsp:txXfrm>
        <a:off x="3192" y="1804195"/>
        <a:ext cx="2532608" cy="1519564"/>
      </dsp:txXfrm>
    </dsp:sp>
    <dsp:sp modelId="{E34B1730-26A7-7441-AE05-01270E7C0681}">
      <dsp:nvSpPr>
        <dsp:cNvPr id="0" name=""/>
        <dsp:cNvSpPr/>
      </dsp:nvSpPr>
      <dsp:spPr>
        <a:xfrm>
          <a:off x="2789061" y="1804195"/>
          <a:ext cx="2532608" cy="151956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Capitalize</a:t>
          </a:r>
        </a:p>
      </dsp:txBody>
      <dsp:txXfrm>
        <a:off x="2789061" y="1804195"/>
        <a:ext cx="2532608" cy="1519564"/>
      </dsp:txXfrm>
    </dsp:sp>
    <dsp:sp modelId="{83527F35-309D-1941-AD41-865202EEB6A4}">
      <dsp:nvSpPr>
        <dsp:cNvPr id="0" name=""/>
        <dsp:cNvSpPr/>
      </dsp:nvSpPr>
      <dsp:spPr>
        <a:xfrm>
          <a:off x="5574930" y="1804195"/>
          <a:ext cx="2532608" cy="151956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{ }</a:t>
          </a:r>
        </a:p>
      </dsp:txBody>
      <dsp:txXfrm>
        <a:off x="5574930" y="1804195"/>
        <a:ext cx="2532608" cy="1519564"/>
      </dsp:txXfrm>
    </dsp:sp>
    <dsp:sp modelId="{B8BE46FC-7671-6D42-9A9B-F3E48F86092E}">
      <dsp:nvSpPr>
        <dsp:cNvPr id="0" name=""/>
        <dsp:cNvSpPr/>
      </dsp:nvSpPr>
      <dsp:spPr>
        <a:xfrm>
          <a:off x="8360799" y="1804195"/>
          <a:ext cx="2532608" cy="151956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JS attributes</a:t>
          </a:r>
        </a:p>
      </dsp:txBody>
      <dsp:txXfrm>
        <a:off x="8360799" y="1804195"/>
        <a:ext cx="2532608" cy="151956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E77A4B-82B8-DA47-AA82-FE24F2DF5AAE}">
      <dsp:nvSpPr>
        <dsp:cNvPr id="0" name=""/>
        <dsp:cNvSpPr/>
      </dsp:nvSpPr>
      <dsp:spPr>
        <a:xfrm>
          <a:off x="163342" y="220"/>
          <a:ext cx="4529963" cy="287652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3183FD-7349-8C45-B63B-0D4EDFC89588}">
      <dsp:nvSpPr>
        <dsp:cNvPr id="0" name=""/>
        <dsp:cNvSpPr/>
      </dsp:nvSpPr>
      <dsp:spPr>
        <a:xfrm>
          <a:off x="666671" y="478382"/>
          <a:ext cx="4529963" cy="28765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>
              <a:hlinkClick xmlns:r="http://schemas.openxmlformats.org/officeDocument/2006/relationships" r:id="rId1"/>
            </a:rPr>
            <a:t>https://reactjs.org</a:t>
          </a:r>
          <a:r>
            <a:rPr lang="en-US" sz="1900" b="1" kern="1200"/>
            <a:t> </a:t>
          </a:r>
          <a:endParaRPr lang="en-US" sz="1900" kern="1200"/>
        </a:p>
      </dsp:txBody>
      <dsp:txXfrm>
        <a:off x="750922" y="562633"/>
        <a:ext cx="4361461" cy="2708024"/>
      </dsp:txXfrm>
    </dsp:sp>
    <dsp:sp modelId="{37615A2C-DC1A-3442-AE68-BBF47BCF6F93}">
      <dsp:nvSpPr>
        <dsp:cNvPr id="0" name=""/>
        <dsp:cNvSpPr/>
      </dsp:nvSpPr>
      <dsp:spPr>
        <a:xfrm>
          <a:off x="5699964" y="220"/>
          <a:ext cx="4529963" cy="287652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E6A855-7CC5-544B-A407-C7232E60C92C}">
      <dsp:nvSpPr>
        <dsp:cNvPr id="0" name=""/>
        <dsp:cNvSpPr/>
      </dsp:nvSpPr>
      <dsp:spPr>
        <a:xfrm>
          <a:off x="6203293" y="478382"/>
          <a:ext cx="4529963" cy="28765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>
              <a:hlinkClick xmlns:r="http://schemas.openxmlformats.org/officeDocument/2006/relationships" r:id="rId2"/>
            </a:rPr>
            <a:t>https://medium.freecodecamp.org/learn-react-js-in-5-minutes-526472d292f4</a:t>
          </a:r>
          <a:r>
            <a:rPr lang="en-US" sz="1900" b="1" kern="1200"/>
            <a:t> </a:t>
          </a:r>
          <a:endParaRPr lang="en-US" sz="1900" kern="1200"/>
        </a:p>
      </dsp:txBody>
      <dsp:txXfrm>
        <a:off x="6287544" y="562633"/>
        <a:ext cx="4361461" cy="27080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ChevronBlockProcess">
  <dgm:title val="Chevron Block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28"/>
      <dgm:constr type="primFontSz" for="des" forName="desTx" refType="primFontSz" refFor="des" refForName="parTx" op="lte" fact="0.75"/>
      <dgm:constr type="h" for="des" forName="desTx" op="equ"/>
      <dgm:constr type="w" for="ch" forName="space" refType="w" op="equ" fact="-0.005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7">
          <dgm:if name="Name8" func="var" arg="dir" op="equ" val="norm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/>
              <dgm:constr type="w" for="ch" forName="desTx" refType="w" refFor="ch" refForName="parTx" fact="0.91"/>
              <dgm:constr type="t" for="ch" forName="desTx" refType="h" refFor="ch" refForName="parTx"/>
            </dgm:constrLst>
          </dgm:if>
          <dgm:else name="Name9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 refType="w" fact="0.09"/>
              <dgm:constr type="w" for="ch" forName="desTx" refType="w" refFor="ch" refForName="parTx" fact="0.91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choose name="Name10">
            <dgm:if name="Name11" func="var" arg="dir" op="equ" val="norm">
              <dgm:shape xmlns:r="http://schemas.openxmlformats.org/officeDocument/2006/relationships" type="chevron" r:blip="">
                <dgm:adjLst>
                  <dgm:adj idx="1" val="0.3"/>
                </dgm:adjLst>
              </dgm:shape>
            </dgm:if>
            <dgm:else name="Name12">
              <dgm:shape xmlns:r="http://schemas.openxmlformats.org/officeDocument/2006/relationships" rot="180" type="chevron" r:blip="">
                <dgm:adjLst/>
              </dgm:shape>
            </dgm:else>
          </dgm:choose>
          <dgm:presOf axis="self" ptType="node"/>
          <dgm:choose name="Name13">
            <dgm:if name="Name14" func="var" arg="dir" op="equ" val="norm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if>
            <dgm:else name="Name15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else>
          </dgm:choose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0"/>
            <dgm:constr type="tMarg" refType="w" fact="0.224"/>
            <dgm:constr type="bMarg" refType="w" fact="0.448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20BB3-3CCB-4FE5-991B-82F6BCB48AF3}" type="datetimeFigureOut">
              <a:rPr lang="en-US" smtClean="0"/>
              <a:t>8/25/18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6DE6-3336-457D-A091-FA20AC1C5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84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8/25/18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6058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8/25/18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933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8/25/18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4789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8/25/18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945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8/25/18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7121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8/25/18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415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8/25/18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340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8/25/18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879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8/25/18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54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8/25/18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015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8/25/18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8570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8/25/18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8027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diagramLayout" Target="../diagrams/layout6.xml"/><Relationship Id="rId7" Type="http://schemas.openxmlformats.org/officeDocument/2006/relationships/image" Target="../media/image8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5.svg"/><Relationship Id="rId7" Type="http://schemas.openxmlformats.org/officeDocument/2006/relationships/diagramColors" Target="../diagrams/colors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reactjs.org/docs/cdn-link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1B7D173F-F82C-4279-8DA4-96E038C967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React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Intro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718114D-CF64-4F10-9C18-8E09EAD33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23367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9C35AD8-187D-4AA7-A1E5-C908C440A4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rgbClr val="FFFFFF">
                <a:alpha val="8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92314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9">
            <a:extLst>
              <a:ext uri="{FF2B5EF4-FFF2-40B4-BE49-F238E27FC236}">
                <a16:creationId xmlns:a16="http://schemas.microsoft.com/office/drawing/2014/main" id="{0AE4C84F-7457-4662-AFA3-554A32B9C3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5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9DF9B39E-8A25-4BC3-B3C0-ACD46B94E6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457"/>
            <a:ext cx="12188952" cy="2285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1CF8DD-024C-864A-BB1E-C9E7B8EFA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4971088"/>
            <a:ext cx="9720072" cy="149961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Info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A91CE2E-0B4F-41F3-95F2-0EB7003685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5242273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8E63E0B-646E-4921-A50D-5F325FC554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9840573"/>
              </p:ext>
            </p:extLst>
          </p:nvPr>
        </p:nvGraphicFramePr>
        <p:xfrm>
          <a:off x="642938" y="642938"/>
          <a:ext cx="10896600" cy="33551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1" name="Graphic 10" descr="Information">
            <a:extLst>
              <a:ext uri="{FF2B5EF4-FFF2-40B4-BE49-F238E27FC236}">
                <a16:creationId xmlns:a16="http://schemas.microsoft.com/office/drawing/2014/main" id="{3AB22BE8-229D-1F45-B3C8-2ECDB9A5D2C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543428" y="4875187"/>
            <a:ext cx="1648572" cy="1648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153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0AE4C84F-7457-4662-AFA3-554A32B9C3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5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DF9B39E-8A25-4BC3-B3C0-ACD46B94E6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457"/>
            <a:ext cx="12188952" cy="2285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4971088"/>
            <a:ext cx="9720072" cy="149961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Contents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A91CE2E-0B4F-41F3-95F2-0EB7003685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5242273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4A6FF757-8773-41DE-AD63-0A55ECBA016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8730819"/>
              </p:ext>
            </p:extLst>
          </p:nvPr>
        </p:nvGraphicFramePr>
        <p:xfrm>
          <a:off x="642938" y="642938"/>
          <a:ext cx="10896600" cy="33551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55119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FEE15661-B0F2-42AE-A75B-0999B2CF59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72744" y="484632"/>
            <a:ext cx="8948150" cy="5880916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9327" y="788416"/>
            <a:ext cx="7923264" cy="149961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React?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54706C1-38B7-4C23-8749-906CB0DC8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152" y="484632"/>
            <a:ext cx="2128933" cy="58809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D161189-7A5B-4B2B-93DC-7771029947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3207198" y="1029524"/>
            <a:ext cx="0" cy="914400"/>
          </a:xfrm>
          <a:prstGeom prst="line">
            <a:avLst/>
          </a:prstGeom>
          <a:ln w="19050">
            <a:solidFill>
              <a:schemeClr val="accent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9327" y="2288032"/>
            <a:ext cx="7923264" cy="3755784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FFFFFF"/>
                </a:solidFill>
              </a:rPr>
              <a:t>Facebook</a:t>
            </a:r>
          </a:p>
          <a:p>
            <a:r>
              <a:rPr lang="en-US" dirty="0">
                <a:solidFill>
                  <a:srgbClr val="FFFFFF"/>
                </a:solidFill>
              </a:rPr>
              <a:t>JavaScript Library</a:t>
            </a:r>
          </a:p>
          <a:p>
            <a:r>
              <a:rPr lang="en-US" dirty="0">
                <a:solidFill>
                  <a:srgbClr val="FFFFFF"/>
                </a:solidFill>
              </a:rPr>
              <a:t>Reusable UI Components</a:t>
            </a:r>
          </a:p>
          <a:p>
            <a:r>
              <a:rPr lang="en-US" dirty="0">
                <a:solidFill>
                  <a:srgbClr val="FFFFFF"/>
                </a:solidFill>
              </a:rPr>
              <a:t>Declarative</a:t>
            </a:r>
          </a:p>
          <a:p>
            <a:r>
              <a:rPr lang="en-US" dirty="0">
                <a:solidFill>
                  <a:srgbClr val="FFFFFF"/>
                </a:solidFill>
              </a:rPr>
              <a:t>Virtual DOM</a:t>
            </a:r>
          </a:p>
          <a:p>
            <a:r>
              <a:rPr lang="en-US" dirty="0">
                <a:solidFill>
                  <a:srgbClr val="FFFFFF"/>
                </a:solidFill>
              </a:rPr>
              <a:t>Props/States</a:t>
            </a:r>
          </a:p>
          <a:p>
            <a:r>
              <a:rPr lang="en-US" dirty="0">
                <a:solidFill>
                  <a:srgbClr val="FFFFFF"/>
                </a:solidFill>
              </a:rPr>
              <a:t>Opinionated 🚫</a:t>
            </a:r>
          </a:p>
          <a:p>
            <a:r>
              <a:rPr lang="en-US" dirty="0">
                <a:solidFill>
                  <a:srgbClr val="FFFFFF"/>
                </a:solidFill>
              </a:rPr>
              <a:t>ES6 🤷🏽‍♂️</a:t>
            </a:r>
          </a:p>
          <a:p>
            <a:r>
              <a:rPr lang="en-US" dirty="0">
                <a:solidFill>
                  <a:srgbClr val="FFFFFF"/>
                </a:solidFill>
              </a:rPr>
              <a:t>JSX 🤷🏻‍♀️</a:t>
            </a:r>
          </a:p>
        </p:txBody>
      </p:sp>
    </p:spTree>
    <p:extLst>
      <p:ext uri="{BB962C8B-B14F-4D97-AF65-F5344CB8AC3E}">
        <p14:creationId xmlns:p14="http://schemas.microsoft.com/office/powerpoint/2010/main" val="1451109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A32BB39-F62E-43E2-BD90-29FA555154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0">
            <a:extLst>
              <a:ext uri="{FF2B5EF4-FFF2-40B4-BE49-F238E27FC236}">
                <a16:creationId xmlns:a16="http://schemas.microsoft.com/office/drawing/2014/main" id="{CEB7A938-5AC5-D44A-9C21-CDA9B461A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4732244" cy="14996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Library vs Framework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9D90591D-6626-4355-8E94-D597AC4862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4129" y="2286000"/>
            <a:ext cx="4656236" cy="4023360"/>
          </a:xfrm>
        </p:spPr>
        <p:txBody>
          <a:bodyPr vert="horz" lIns="45720" tIns="45720" rIns="45720" bIns="45720" rtlCol="0"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Inversion of Control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Library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You make the calls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Collection of class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Framework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Framework makes the calls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Specific design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Contains libraries 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D431EF2-5A31-4C05-AA3E-4580F55342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3275" y="0"/>
            <a:ext cx="610545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7678399-6817-4845-9B59-E82951B0B0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5009" y="321731"/>
            <a:ext cx="3932506" cy="366223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0E850153-15D5-7A42-98AA-31C7E11D8D1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3152" r="6539" b="3"/>
          <a:stretch/>
        </p:blipFill>
        <p:spPr>
          <a:xfrm>
            <a:off x="6569894" y="821561"/>
            <a:ext cx="3602736" cy="2662573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B044E73A-9DB7-46CD-9B4D-9DE9FB5E6E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09128" y="321732"/>
            <a:ext cx="1352695" cy="3668542"/>
          </a:xfrm>
          <a:prstGeom prst="rect">
            <a:avLst/>
          </a:prstGeom>
          <a:solidFill>
            <a:srgbClr val="FFFFFF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8057F48-2FD4-4DD3-B887-FEE2B44759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5008" y="4157447"/>
            <a:ext cx="2104750" cy="2312282"/>
          </a:xfrm>
          <a:prstGeom prst="rect">
            <a:avLst/>
          </a:prstGeom>
          <a:solidFill>
            <a:schemeClr val="accent2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0">
            <a:extLst>
              <a:ext uri="{FF2B5EF4-FFF2-40B4-BE49-F238E27FC236}">
                <a16:creationId xmlns:a16="http://schemas.microsoft.com/office/drawing/2014/main" id="{7A4469D8-5936-48B8-AF0C-37FF2AEE29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70625" y="4157447"/>
            <a:ext cx="3206709" cy="231228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Content Placeholder 7">
            <a:extLst>
              <a:ext uri="{FF2B5EF4-FFF2-40B4-BE49-F238E27FC236}">
                <a16:creationId xmlns:a16="http://schemas.microsoft.com/office/drawing/2014/main" id="{92FC6566-5672-CD4D-8797-F1AB50BE986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62" r="26541" b="2"/>
          <a:stretch/>
        </p:blipFill>
        <p:spPr>
          <a:xfrm>
            <a:off x="8931555" y="4321464"/>
            <a:ext cx="2684847" cy="1984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811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4E354-A983-834F-8503-776BFFDFA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4431792" cy="149961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Am I ready for React?</a:t>
            </a:r>
          </a:p>
        </p:txBody>
      </p:sp>
      <p:pic>
        <p:nvPicPr>
          <p:cNvPr id="18" name="Graphic 17" descr="Checkmark">
            <a:extLst>
              <a:ext uri="{FF2B5EF4-FFF2-40B4-BE49-F238E27FC236}">
                <a16:creationId xmlns:a16="http://schemas.microsoft.com/office/drawing/2014/main" id="{9CBBFA2C-7B27-A746-BD2A-4C9833002B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3128" y="1955023"/>
            <a:ext cx="4072128" cy="4072128"/>
          </a:xfrm>
          <a:prstGeom prst="rect">
            <a:avLst/>
          </a:prstGeom>
        </p:spPr>
      </p:pic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9209EFAF-0A71-4F74-9CA2-774C68DD70B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1142261"/>
              </p:ext>
            </p:extLst>
          </p:nvPr>
        </p:nvGraphicFramePr>
        <p:xfrm>
          <a:off x="1024128" y="1764254"/>
          <a:ext cx="6355618" cy="44536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024651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9">
            <a:extLst>
              <a:ext uri="{FF2B5EF4-FFF2-40B4-BE49-F238E27FC236}">
                <a16:creationId xmlns:a16="http://schemas.microsoft.com/office/drawing/2014/main" id="{319E6BB3-DF2B-4751-97C5-B3DB949AED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20964"/>
            <a:ext cx="8126819" cy="68785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ABDA76-A937-4541-A77B-156FCD697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4911819"/>
            <a:ext cx="6510527" cy="149961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How do I get Started?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06701-2F95-D142-9191-28D99E1C2C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643467"/>
            <a:ext cx="6507471" cy="4268352"/>
          </a:xfrm>
        </p:spPr>
        <p:txBody>
          <a:bodyPr anchor="ctr">
            <a:normAutofit/>
          </a:bodyPr>
          <a:lstStyle/>
          <a:p>
            <a:r>
              <a:rPr lang="en-US" sz="3200" u="sng" dirty="0">
                <a:solidFill>
                  <a:srgbClr val="FFFFFF"/>
                </a:solidFill>
              </a:rPr>
              <a:t>react</a:t>
            </a:r>
            <a:r>
              <a:rPr lang="en-US" sz="3200" dirty="0">
                <a:solidFill>
                  <a:srgbClr val="FFFFFF"/>
                </a:solidFill>
              </a:rPr>
              <a:t> | </a:t>
            </a:r>
            <a:r>
              <a:rPr lang="en-US" sz="3200" u="sng" dirty="0">
                <a:solidFill>
                  <a:srgbClr val="FFFFFF"/>
                </a:solidFill>
              </a:rPr>
              <a:t>react-</a:t>
            </a:r>
            <a:r>
              <a:rPr lang="en-US" sz="3200" u="sng" dirty="0" err="1">
                <a:solidFill>
                  <a:srgbClr val="FFFFFF"/>
                </a:solidFill>
              </a:rPr>
              <a:t>dom</a:t>
            </a:r>
            <a:endParaRPr lang="en-US" sz="3200" u="sng" dirty="0">
              <a:solidFill>
                <a:srgbClr val="FFFFFF"/>
              </a:solidFill>
            </a:endParaRPr>
          </a:p>
          <a:p>
            <a:r>
              <a:rPr lang="en-US" sz="2400" dirty="0">
                <a:solidFill>
                  <a:srgbClr val="FFFFFF"/>
                </a:solidFill>
              </a:rPr>
              <a:t>Via CDNs</a:t>
            </a:r>
          </a:p>
          <a:p>
            <a:pPr lvl="1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https://reactjs.org/docs/cdn-links.html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2400" dirty="0">
                <a:solidFill>
                  <a:srgbClr val="FFFFFF"/>
                </a:solidFill>
              </a:rPr>
              <a:t>Via Command Line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create-react-app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Bundler/Package Manager</a:t>
            </a:r>
          </a:p>
          <a:p>
            <a:r>
              <a:rPr lang="en-US" sz="2400" dirty="0">
                <a:solidFill>
                  <a:srgbClr val="FFFFFF"/>
                </a:solidFill>
              </a:rPr>
              <a:t>To Use JSX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Babel</a:t>
            </a:r>
          </a:p>
        </p:txBody>
      </p:sp>
      <p:pic>
        <p:nvPicPr>
          <p:cNvPr id="7" name="Graphic 6" descr="Crawl">
            <a:extLst>
              <a:ext uri="{FF2B5EF4-FFF2-40B4-BE49-F238E27FC236}">
                <a16:creationId xmlns:a16="http://schemas.microsoft.com/office/drawing/2014/main" id="{E79F1C59-0C47-45D1-A61B-7016793151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88945" y="1705846"/>
            <a:ext cx="3424885" cy="3424885"/>
          </a:xfrm>
          <a:prstGeom prst="rect">
            <a:avLst/>
          </a:prstGeom>
        </p:spPr>
      </p:pic>
      <p:cxnSp>
        <p:nvCxnSpPr>
          <p:cNvPr id="15" name="Straight Connector 11">
            <a:extLst>
              <a:ext uri="{FF2B5EF4-FFF2-40B4-BE49-F238E27FC236}">
                <a16:creationId xmlns:a16="http://schemas.microsoft.com/office/drawing/2014/main" id="{A61721DD-D110-44EE-82A7-D56AB687E6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5204427"/>
            <a:ext cx="0" cy="9144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718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0AE4C84F-7457-4662-AFA3-554A32B9C3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5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DF9B39E-8A25-4BC3-B3C0-ACD46B94E6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457"/>
            <a:ext cx="12188952" cy="2285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5F6BD63-1EAC-0149-8582-5DC225F69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4971088"/>
            <a:ext cx="9720072" cy="149961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How do I use The API?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A91CE2E-0B4F-41F3-95F2-0EB7003685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5242273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Content Placeholder 7">
            <a:extLst>
              <a:ext uri="{FF2B5EF4-FFF2-40B4-BE49-F238E27FC236}">
                <a16:creationId xmlns:a16="http://schemas.microsoft.com/office/drawing/2014/main" id="{C2DD2DD3-458E-446F-A032-86B7402344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0028147"/>
              </p:ext>
            </p:extLst>
          </p:nvPr>
        </p:nvGraphicFramePr>
        <p:xfrm>
          <a:off x="642938" y="642938"/>
          <a:ext cx="10896600" cy="33551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FE5A6F6-4C5E-AA4C-A1D6-B57D659B295D}"/>
              </a:ext>
            </a:extLst>
          </p:cNvPr>
          <p:cNvSpPr txBox="1"/>
          <p:nvPr/>
        </p:nvSpPr>
        <p:spPr>
          <a:xfrm>
            <a:off x="3678383" y="6867811"/>
            <a:ext cx="78611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3600" dirty="0"/>
              <a:t>ES6 class extends || .</a:t>
            </a:r>
            <a:r>
              <a:rPr lang="en-US" sz="3600" dirty="0" err="1"/>
              <a:t>createClass</a:t>
            </a:r>
            <a:r>
              <a:rPr lang="en-US" sz="3600" dirty="0"/>
              <a:t>()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BF553A8-A2EC-E546-97F9-DB5F22A67452}"/>
              </a:ext>
            </a:extLst>
          </p:cNvPr>
          <p:cNvSpPr txBox="1"/>
          <p:nvPr/>
        </p:nvSpPr>
        <p:spPr>
          <a:xfrm>
            <a:off x="3678382" y="7785897"/>
            <a:ext cx="78611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3600" dirty="0"/>
              <a:t>.</a:t>
            </a:r>
            <a:r>
              <a:rPr lang="en-US" sz="3600" dirty="0" err="1"/>
              <a:t>createElement</a:t>
            </a:r>
            <a:r>
              <a:rPr lang="en-US" sz="3600" dirty="0"/>
              <a:t>(type, [props], […children])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256107A-7C5E-0A4C-A5C6-16C16E99B0F5}"/>
              </a:ext>
            </a:extLst>
          </p:cNvPr>
          <p:cNvSpPr txBox="1"/>
          <p:nvPr/>
        </p:nvSpPr>
        <p:spPr>
          <a:xfrm>
            <a:off x="3678382" y="8703983"/>
            <a:ext cx="78611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3600" dirty="0"/>
              <a:t>.map() | .</a:t>
            </a:r>
            <a:r>
              <a:rPr lang="en-US" sz="3600" dirty="0" err="1"/>
              <a:t>forEach</a:t>
            </a:r>
            <a:r>
              <a:rPr lang="en-US" sz="3600" dirty="0"/>
              <a:t>() | .count() | </a:t>
            </a:r>
            <a:r>
              <a:rPr lang="en-US" sz="3600" dirty="0" err="1"/>
              <a:t>toArray</a:t>
            </a:r>
            <a:r>
              <a:rPr lang="en-US" sz="3600" dirty="0"/>
              <a:t>()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01BC761-FE36-E64E-99E9-3B3D7F8DAAEE}"/>
              </a:ext>
            </a:extLst>
          </p:cNvPr>
          <p:cNvSpPr txBox="1"/>
          <p:nvPr/>
        </p:nvSpPr>
        <p:spPr>
          <a:xfrm>
            <a:off x="3678382" y="10540155"/>
            <a:ext cx="78611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3600" dirty="0"/>
              <a:t>.render(element, container, [callback])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069776E-AAEF-5746-A3AC-3A1CEBF657CD}"/>
              </a:ext>
            </a:extLst>
          </p:cNvPr>
          <p:cNvSpPr txBox="1"/>
          <p:nvPr/>
        </p:nvSpPr>
        <p:spPr>
          <a:xfrm>
            <a:off x="3678382" y="9622069"/>
            <a:ext cx="78611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3600" dirty="0"/>
              <a:t>Enclose elements w/o </a:t>
            </a:r>
            <a:r>
              <a:rPr lang="en-US" sz="3600"/>
              <a:t>creating another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638538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3.7037E-7 L 0.0526 -0.3236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30" y="-161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2.59259E-6 L 0.0526 -0.45764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30" y="-228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3.7037E-6 L 0.0526 -0.59143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30" y="-295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0 L 0.05169 -0.72523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78" y="-362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2.22222E-6 L 0.05338 -0.85926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69" y="-429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16" grpId="0"/>
      <p:bldP spid="16" grpId="1"/>
      <p:bldP spid="17" grpId="0"/>
      <p:bldP spid="17" grpId="1"/>
      <p:bldP spid="18" grpId="0"/>
      <p:bldP spid="18" grpId="1"/>
      <p:bldP spid="19" grpId="0"/>
      <p:bldP spid="19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AE4C84F-7457-4662-AFA3-554A32B9C3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5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F9B39E-8A25-4BC3-B3C0-ACD46B94E6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457"/>
            <a:ext cx="12188952" cy="2285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9295E8-3BCE-D04C-BE8F-F731DCE71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4971088"/>
            <a:ext cx="9720072" cy="149961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Element OR Component?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A91CE2E-0B4F-41F3-95F2-0EB7003685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5242273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BCB583C-DEFF-4746-8F22-19E072D60F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7806403"/>
              </p:ext>
            </p:extLst>
          </p:nvPr>
        </p:nvGraphicFramePr>
        <p:xfrm>
          <a:off x="642938" y="642938"/>
          <a:ext cx="10896600" cy="33551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00215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0AE4C84F-7457-4662-AFA3-554A32B9C3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5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DF9B39E-8A25-4BC3-B3C0-ACD46B94E6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457"/>
            <a:ext cx="12188952" cy="2285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4971088"/>
            <a:ext cx="9720072" cy="149961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JSX?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A91CE2E-0B4F-41F3-95F2-0EB7003685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5242273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7" name="Content Placeholder 2">
            <a:extLst>
              <a:ext uri="{FF2B5EF4-FFF2-40B4-BE49-F238E27FC236}">
                <a16:creationId xmlns:a16="http://schemas.microsoft.com/office/drawing/2014/main" id="{BA5D6CEC-5F6B-471E-AD72-67F5822A62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92312981"/>
              </p:ext>
            </p:extLst>
          </p:nvPr>
        </p:nvGraphicFramePr>
        <p:xfrm>
          <a:off x="642938" y="642938"/>
          <a:ext cx="10896600" cy="33551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897582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290</TotalTime>
  <Words>261</Words>
  <Application>Microsoft Macintosh PowerPoint</Application>
  <PresentationFormat>Widescreen</PresentationFormat>
  <Paragraphs>83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Calibri</vt:lpstr>
      <vt:lpstr>Tw Cen MT</vt:lpstr>
      <vt:lpstr>Tw Cen MT Condensed</vt:lpstr>
      <vt:lpstr>Wingdings</vt:lpstr>
      <vt:lpstr>Wingdings 3</vt:lpstr>
      <vt:lpstr>Integral</vt:lpstr>
      <vt:lpstr>React</vt:lpstr>
      <vt:lpstr>Contents</vt:lpstr>
      <vt:lpstr>React?</vt:lpstr>
      <vt:lpstr>Library vs Framework</vt:lpstr>
      <vt:lpstr>Am I ready for React?</vt:lpstr>
      <vt:lpstr>How do I get Started?</vt:lpstr>
      <vt:lpstr>How do I use The API?</vt:lpstr>
      <vt:lpstr>Element OR Component?</vt:lpstr>
      <vt:lpstr>JSX?</vt:lpstr>
      <vt:lpstr>Info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Here's your outline to get started</dc:title>
  <dc:creator>Rodrick Bloomfield</dc:creator>
  <cp:lastModifiedBy>Rodrick Bloomfield</cp:lastModifiedBy>
  <cp:revision>26</cp:revision>
  <dcterms:created xsi:type="dcterms:W3CDTF">2018-07-22T19:51:20Z</dcterms:created>
  <dcterms:modified xsi:type="dcterms:W3CDTF">2018-08-25T21:57:57Z</dcterms:modified>
</cp:coreProperties>
</file>