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76" r:id="rId6"/>
    <p:sldId id="273" r:id="rId7"/>
    <p:sldId id="272" r:id="rId8"/>
    <p:sldId id="274" r:id="rId9"/>
    <p:sldId id="275" r:id="rId10"/>
    <p:sldId id="277" r:id="rId11"/>
    <p:sldId id="267" r:id="rId12"/>
    <p:sldId id="278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CCE"/>
    <a:srgbClr val="FD5B00"/>
    <a:srgbClr val="E79E00"/>
    <a:srgbClr val="E7B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0" autoAdjust="0"/>
    <p:restoredTop sz="85666" autoAdjust="0"/>
  </p:normalViewPr>
  <p:slideViewPr>
    <p:cSldViewPr snapToGrid="0">
      <p:cViewPr varScale="1">
        <p:scale>
          <a:sx n="132" d="100"/>
          <a:sy n="132" d="100"/>
        </p:scale>
        <p:origin x="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9878F-7543-40B7-8938-40DAC5D6A3F1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9445BC-B425-4EAA-989F-CBB858679C6B}">
      <dgm:prSet/>
      <dgm:spPr/>
      <dgm:t>
        <a:bodyPr/>
        <a:lstStyle/>
        <a:p>
          <a:r>
            <a:rPr lang="en-US" dirty="0"/>
            <a:t>.every()</a:t>
          </a:r>
        </a:p>
      </dgm:t>
    </dgm:pt>
    <dgm:pt modelId="{615F6A34-4B04-43AD-8DBC-3C0C0DE55837}" type="parTrans" cxnId="{81CD6D62-6C2C-4683-945F-088AEE90294C}">
      <dgm:prSet/>
      <dgm:spPr/>
      <dgm:t>
        <a:bodyPr/>
        <a:lstStyle/>
        <a:p>
          <a:endParaRPr lang="en-US"/>
        </a:p>
      </dgm:t>
    </dgm:pt>
    <dgm:pt modelId="{70203BC1-576F-40C2-9F08-07B2152B2B56}" type="sibTrans" cxnId="{81CD6D62-6C2C-4683-945F-088AEE90294C}">
      <dgm:prSet/>
      <dgm:spPr/>
      <dgm:t>
        <a:bodyPr/>
        <a:lstStyle/>
        <a:p>
          <a:endParaRPr lang="en-US"/>
        </a:p>
      </dgm:t>
    </dgm:pt>
    <dgm:pt modelId="{EE740170-DAC7-4682-B2CE-B79224753B6A}">
      <dgm:prSet/>
      <dgm:spPr/>
      <dgm:t>
        <a:bodyPr/>
        <a:lstStyle/>
        <a:p>
          <a:r>
            <a:rPr lang="en-US" dirty="0"/>
            <a:t>.filter()</a:t>
          </a:r>
        </a:p>
      </dgm:t>
    </dgm:pt>
    <dgm:pt modelId="{3E197CB2-D4B4-40BA-B7B2-ADDAF70402F5}" type="parTrans" cxnId="{E2EBC1F2-DD8E-4821-829A-A79F7126994E}">
      <dgm:prSet/>
      <dgm:spPr/>
      <dgm:t>
        <a:bodyPr/>
        <a:lstStyle/>
        <a:p>
          <a:endParaRPr lang="en-US"/>
        </a:p>
      </dgm:t>
    </dgm:pt>
    <dgm:pt modelId="{AED9C880-BC10-4C24-AB12-C01DB25CB70D}" type="sibTrans" cxnId="{E2EBC1F2-DD8E-4821-829A-A79F7126994E}">
      <dgm:prSet/>
      <dgm:spPr/>
      <dgm:t>
        <a:bodyPr/>
        <a:lstStyle/>
        <a:p>
          <a:endParaRPr lang="en-US"/>
        </a:p>
      </dgm:t>
    </dgm:pt>
    <dgm:pt modelId="{B9E14A5A-9FB2-4B1B-ACDA-9E33DB7DBE43}">
      <dgm:prSet/>
      <dgm:spPr/>
      <dgm:t>
        <a:bodyPr/>
        <a:lstStyle/>
        <a:p>
          <a:r>
            <a:rPr lang="en-US" dirty="0"/>
            <a:t>.find()</a:t>
          </a:r>
        </a:p>
      </dgm:t>
    </dgm:pt>
    <dgm:pt modelId="{1F2EB8BB-ED6D-43EF-A974-07E18825A47E}" type="parTrans" cxnId="{D8D58DE6-613F-4F68-9723-432729029E8F}">
      <dgm:prSet/>
      <dgm:spPr/>
      <dgm:t>
        <a:bodyPr/>
        <a:lstStyle/>
        <a:p>
          <a:endParaRPr lang="en-US"/>
        </a:p>
      </dgm:t>
    </dgm:pt>
    <dgm:pt modelId="{690DA3B2-D1CE-471E-9C2B-FEDA3EBB9E48}" type="sibTrans" cxnId="{D8D58DE6-613F-4F68-9723-432729029E8F}">
      <dgm:prSet/>
      <dgm:spPr/>
      <dgm:t>
        <a:bodyPr/>
        <a:lstStyle/>
        <a:p>
          <a:endParaRPr lang="en-US"/>
        </a:p>
      </dgm:t>
    </dgm:pt>
    <dgm:pt modelId="{5103C580-91D1-4DE3-AE51-7AE29D84859C}">
      <dgm:prSet/>
      <dgm:spPr/>
      <dgm:t>
        <a:bodyPr/>
        <a:lstStyle/>
        <a:p>
          <a:r>
            <a:rPr lang="en-US" dirty="0"/>
            <a:t>.findIndex()</a:t>
          </a:r>
        </a:p>
      </dgm:t>
    </dgm:pt>
    <dgm:pt modelId="{25B347E1-A742-4AC2-8FC6-380DA9FBCF3E}" type="parTrans" cxnId="{910AF56E-7F05-4C94-B926-AE020C726D5E}">
      <dgm:prSet/>
      <dgm:spPr/>
      <dgm:t>
        <a:bodyPr/>
        <a:lstStyle/>
        <a:p>
          <a:endParaRPr lang="en-US"/>
        </a:p>
      </dgm:t>
    </dgm:pt>
    <dgm:pt modelId="{DC578F63-C9EB-4E79-9359-C67AF40573C6}" type="sibTrans" cxnId="{910AF56E-7F05-4C94-B926-AE020C726D5E}">
      <dgm:prSet/>
      <dgm:spPr/>
      <dgm:t>
        <a:bodyPr/>
        <a:lstStyle/>
        <a:p>
          <a:endParaRPr lang="en-US"/>
        </a:p>
      </dgm:t>
    </dgm:pt>
    <dgm:pt modelId="{4AFF38AD-2182-49E9-9F15-A3CD1DC7E175}">
      <dgm:prSet/>
      <dgm:spPr/>
      <dgm:t>
        <a:bodyPr/>
        <a:lstStyle/>
        <a:p>
          <a:r>
            <a:rPr lang="en-US" dirty="0"/>
            <a:t>.flatMap()</a:t>
          </a:r>
        </a:p>
      </dgm:t>
    </dgm:pt>
    <dgm:pt modelId="{BE502804-95E8-403C-B946-2A3EA0836583}" type="parTrans" cxnId="{FE4CAE87-C13F-4178-9C05-33CAAE50115F}">
      <dgm:prSet/>
      <dgm:spPr/>
      <dgm:t>
        <a:bodyPr/>
        <a:lstStyle/>
        <a:p>
          <a:endParaRPr lang="en-US"/>
        </a:p>
      </dgm:t>
    </dgm:pt>
    <dgm:pt modelId="{06861ECD-6E87-4BF5-830D-1226B55DE3F2}" type="sibTrans" cxnId="{FE4CAE87-C13F-4178-9C05-33CAAE50115F}">
      <dgm:prSet/>
      <dgm:spPr/>
      <dgm:t>
        <a:bodyPr/>
        <a:lstStyle/>
        <a:p>
          <a:endParaRPr lang="en-US"/>
        </a:p>
      </dgm:t>
    </dgm:pt>
    <dgm:pt modelId="{99E29464-3D40-41C9-97E8-D0E576BB6F35}">
      <dgm:prSet/>
      <dgm:spPr/>
      <dgm:t>
        <a:bodyPr/>
        <a:lstStyle/>
        <a:p>
          <a:r>
            <a:rPr lang="en-US" dirty="0"/>
            <a:t>.forEach()</a:t>
          </a:r>
        </a:p>
      </dgm:t>
    </dgm:pt>
    <dgm:pt modelId="{21CBCDF8-A40A-4906-8703-9FE294FE5F56}" type="parTrans" cxnId="{7D8BB4F3-F171-4160-BF54-2D5D36C4BA71}">
      <dgm:prSet/>
      <dgm:spPr/>
      <dgm:t>
        <a:bodyPr/>
        <a:lstStyle/>
        <a:p>
          <a:endParaRPr lang="en-US"/>
        </a:p>
      </dgm:t>
    </dgm:pt>
    <dgm:pt modelId="{BEABDDF7-7EFE-40FC-BAC2-E470F818D883}" type="sibTrans" cxnId="{7D8BB4F3-F171-4160-BF54-2D5D36C4BA71}">
      <dgm:prSet/>
      <dgm:spPr/>
      <dgm:t>
        <a:bodyPr/>
        <a:lstStyle/>
        <a:p>
          <a:endParaRPr lang="en-US"/>
        </a:p>
      </dgm:t>
    </dgm:pt>
    <dgm:pt modelId="{3DBCF8A4-F1A7-44B5-A4C0-73177C7D9DDD}">
      <dgm:prSet/>
      <dgm:spPr/>
      <dgm:t>
        <a:bodyPr/>
        <a:lstStyle/>
        <a:p>
          <a:r>
            <a:rPr lang="en-US" dirty="0"/>
            <a:t>.map</a:t>
          </a:r>
        </a:p>
      </dgm:t>
    </dgm:pt>
    <dgm:pt modelId="{8E8FBBC4-BD79-4091-A819-4960831BF0AC}" type="parTrans" cxnId="{4E298AE3-10E4-4B8B-BACE-BBC7DBCAA35B}">
      <dgm:prSet/>
      <dgm:spPr/>
      <dgm:t>
        <a:bodyPr/>
        <a:lstStyle/>
        <a:p>
          <a:endParaRPr lang="en-US"/>
        </a:p>
      </dgm:t>
    </dgm:pt>
    <dgm:pt modelId="{C98CE025-299D-43B7-A637-DD2E5F34B849}" type="sibTrans" cxnId="{4E298AE3-10E4-4B8B-BACE-BBC7DBCAA35B}">
      <dgm:prSet/>
      <dgm:spPr/>
      <dgm:t>
        <a:bodyPr/>
        <a:lstStyle/>
        <a:p>
          <a:endParaRPr lang="en-US"/>
        </a:p>
      </dgm:t>
    </dgm:pt>
    <dgm:pt modelId="{4EE5839D-E814-448A-9FE2-3B4F88AAB549}">
      <dgm:prSet/>
      <dgm:spPr/>
      <dgm:t>
        <a:bodyPr/>
        <a:lstStyle/>
        <a:p>
          <a:r>
            <a:rPr lang="en-US" dirty="0"/>
            <a:t>.reduce</a:t>
          </a:r>
        </a:p>
      </dgm:t>
    </dgm:pt>
    <dgm:pt modelId="{B43D0D4F-8D01-4D9C-B6A8-FB54D962459F}" type="parTrans" cxnId="{050C6944-BC6F-41BE-AFB5-FEA1D563C8A5}">
      <dgm:prSet/>
      <dgm:spPr/>
      <dgm:t>
        <a:bodyPr/>
        <a:lstStyle/>
        <a:p>
          <a:endParaRPr lang="en-US"/>
        </a:p>
      </dgm:t>
    </dgm:pt>
    <dgm:pt modelId="{14974C18-D77E-4E80-94C0-E35776EBE94A}" type="sibTrans" cxnId="{050C6944-BC6F-41BE-AFB5-FEA1D563C8A5}">
      <dgm:prSet/>
      <dgm:spPr/>
      <dgm:t>
        <a:bodyPr/>
        <a:lstStyle/>
        <a:p>
          <a:endParaRPr lang="en-US"/>
        </a:p>
      </dgm:t>
    </dgm:pt>
    <dgm:pt modelId="{DA23E959-9E96-47D3-A7C2-A72474D9DC57}">
      <dgm:prSet/>
      <dgm:spPr/>
      <dgm:t>
        <a:bodyPr/>
        <a:lstStyle/>
        <a:p>
          <a:r>
            <a:rPr lang="en-US" dirty="0"/>
            <a:t>.reduceRight()</a:t>
          </a:r>
        </a:p>
      </dgm:t>
    </dgm:pt>
    <dgm:pt modelId="{162F3394-4AE7-4D13-9847-9C4E0E17C87F}" type="parTrans" cxnId="{7DC78173-3BA1-46CE-950D-D3C4CF38F88C}">
      <dgm:prSet/>
      <dgm:spPr/>
      <dgm:t>
        <a:bodyPr/>
        <a:lstStyle/>
        <a:p>
          <a:endParaRPr lang="en-US"/>
        </a:p>
      </dgm:t>
    </dgm:pt>
    <dgm:pt modelId="{03931366-6EC2-4FF9-9FC8-971B3D7D3E8F}" type="sibTrans" cxnId="{7DC78173-3BA1-46CE-950D-D3C4CF38F88C}">
      <dgm:prSet/>
      <dgm:spPr/>
      <dgm:t>
        <a:bodyPr/>
        <a:lstStyle/>
        <a:p>
          <a:endParaRPr lang="en-US"/>
        </a:p>
      </dgm:t>
    </dgm:pt>
    <dgm:pt modelId="{E4DD4956-E5CB-42C3-91BF-96289496B0D8}">
      <dgm:prSet/>
      <dgm:spPr/>
      <dgm:t>
        <a:bodyPr/>
        <a:lstStyle/>
        <a:p>
          <a:r>
            <a:rPr lang="en-US" dirty="0"/>
            <a:t>.some()</a:t>
          </a:r>
        </a:p>
      </dgm:t>
    </dgm:pt>
    <dgm:pt modelId="{AB27A901-17FE-40D6-9C3C-5B59CFED5522}" type="parTrans" cxnId="{2D532D2C-B747-44D5-A527-91598E11DB7E}">
      <dgm:prSet/>
      <dgm:spPr/>
      <dgm:t>
        <a:bodyPr/>
        <a:lstStyle/>
        <a:p>
          <a:endParaRPr lang="en-US"/>
        </a:p>
      </dgm:t>
    </dgm:pt>
    <dgm:pt modelId="{8C996B92-DDE0-4131-8C52-1FDB17E1BE2C}" type="sibTrans" cxnId="{2D532D2C-B747-44D5-A527-91598E11DB7E}">
      <dgm:prSet/>
      <dgm:spPr/>
      <dgm:t>
        <a:bodyPr/>
        <a:lstStyle/>
        <a:p>
          <a:endParaRPr lang="en-US"/>
        </a:p>
      </dgm:t>
    </dgm:pt>
    <dgm:pt modelId="{9C1300E8-DF29-4B7B-B34B-8F3BD3B305D5}">
      <dgm:prSet/>
      <dgm:spPr/>
      <dgm:t>
        <a:bodyPr/>
        <a:lstStyle/>
        <a:p>
          <a:r>
            <a:rPr lang="en-US" dirty="0"/>
            <a:t>.sort</a:t>
          </a:r>
        </a:p>
      </dgm:t>
    </dgm:pt>
    <dgm:pt modelId="{B4E66F80-02CC-4D43-8864-C7474FBE8A70}" type="parTrans" cxnId="{571BC4BC-F6ED-4E27-8D72-869BB7C5B889}">
      <dgm:prSet/>
      <dgm:spPr/>
      <dgm:t>
        <a:bodyPr/>
        <a:lstStyle/>
        <a:p>
          <a:endParaRPr lang="en-US"/>
        </a:p>
      </dgm:t>
    </dgm:pt>
    <dgm:pt modelId="{A46CEDF1-7D28-4320-B62D-6D249CB88701}" type="sibTrans" cxnId="{571BC4BC-F6ED-4E27-8D72-869BB7C5B889}">
      <dgm:prSet/>
      <dgm:spPr/>
      <dgm:t>
        <a:bodyPr/>
        <a:lstStyle/>
        <a:p>
          <a:endParaRPr lang="en-US"/>
        </a:p>
      </dgm:t>
    </dgm:pt>
    <dgm:pt modelId="{E9E5519C-FCDE-0346-9562-107A5C427035}" type="pres">
      <dgm:prSet presAssocID="{87E9878F-7543-40B7-8938-40DAC5D6A3F1}" presName="diagram" presStyleCnt="0">
        <dgm:presLayoutVars>
          <dgm:dir/>
          <dgm:resizeHandles val="exact"/>
        </dgm:presLayoutVars>
      </dgm:prSet>
      <dgm:spPr/>
    </dgm:pt>
    <dgm:pt modelId="{2254D078-0307-1041-8168-EA11B4DAE04F}" type="pres">
      <dgm:prSet presAssocID="{C19445BC-B425-4EAA-989F-CBB858679C6B}" presName="node" presStyleLbl="node1" presStyleIdx="0" presStyleCnt="11">
        <dgm:presLayoutVars>
          <dgm:bulletEnabled val="1"/>
        </dgm:presLayoutVars>
      </dgm:prSet>
      <dgm:spPr/>
    </dgm:pt>
    <dgm:pt modelId="{AF552254-A65F-E74E-AE42-A4D8E9C2B84F}" type="pres">
      <dgm:prSet presAssocID="{70203BC1-576F-40C2-9F08-07B2152B2B56}" presName="sibTrans" presStyleCnt="0"/>
      <dgm:spPr/>
    </dgm:pt>
    <dgm:pt modelId="{EA2CBA02-C6AD-EE43-874A-43EA6B663935}" type="pres">
      <dgm:prSet presAssocID="{EE740170-DAC7-4682-B2CE-B79224753B6A}" presName="node" presStyleLbl="node1" presStyleIdx="1" presStyleCnt="11">
        <dgm:presLayoutVars>
          <dgm:bulletEnabled val="1"/>
        </dgm:presLayoutVars>
      </dgm:prSet>
      <dgm:spPr/>
    </dgm:pt>
    <dgm:pt modelId="{9C2F9000-BA98-1F4E-9AC1-C56E749D092B}" type="pres">
      <dgm:prSet presAssocID="{AED9C880-BC10-4C24-AB12-C01DB25CB70D}" presName="sibTrans" presStyleCnt="0"/>
      <dgm:spPr/>
    </dgm:pt>
    <dgm:pt modelId="{C2DB5E19-E607-3A48-8391-97A9BDB7D431}" type="pres">
      <dgm:prSet presAssocID="{B9E14A5A-9FB2-4B1B-ACDA-9E33DB7DBE43}" presName="node" presStyleLbl="node1" presStyleIdx="2" presStyleCnt="11">
        <dgm:presLayoutVars>
          <dgm:bulletEnabled val="1"/>
        </dgm:presLayoutVars>
      </dgm:prSet>
      <dgm:spPr/>
    </dgm:pt>
    <dgm:pt modelId="{46ABBD26-05DA-5B49-98B6-B1CBB0E2326C}" type="pres">
      <dgm:prSet presAssocID="{690DA3B2-D1CE-471E-9C2B-FEDA3EBB9E48}" presName="sibTrans" presStyleCnt="0"/>
      <dgm:spPr/>
    </dgm:pt>
    <dgm:pt modelId="{60A92B82-1D68-F44A-9A2A-B1EEE1301A06}" type="pres">
      <dgm:prSet presAssocID="{5103C580-91D1-4DE3-AE51-7AE29D84859C}" presName="node" presStyleLbl="node1" presStyleIdx="3" presStyleCnt="11">
        <dgm:presLayoutVars>
          <dgm:bulletEnabled val="1"/>
        </dgm:presLayoutVars>
      </dgm:prSet>
      <dgm:spPr/>
    </dgm:pt>
    <dgm:pt modelId="{B1B73416-52BA-BF48-BDE8-6CD397283F51}" type="pres">
      <dgm:prSet presAssocID="{DC578F63-C9EB-4E79-9359-C67AF40573C6}" presName="sibTrans" presStyleCnt="0"/>
      <dgm:spPr/>
    </dgm:pt>
    <dgm:pt modelId="{23DDA9DC-F6AC-E047-8C4C-560A1A059756}" type="pres">
      <dgm:prSet presAssocID="{4AFF38AD-2182-49E9-9F15-A3CD1DC7E175}" presName="node" presStyleLbl="node1" presStyleIdx="4" presStyleCnt="11">
        <dgm:presLayoutVars>
          <dgm:bulletEnabled val="1"/>
        </dgm:presLayoutVars>
      </dgm:prSet>
      <dgm:spPr/>
    </dgm:pt>
    <dgm:pt modelId="{5AC121A3-6B26-AD4D-9BDC-12BA9581B141}" type="pres">
      <dgm:prSet presAssocID="{06861ECD-6E87-4BF5-830D-1226B55DE3F2}" presName="sibTrans" presStyleCnt="0"/>
      <dgm:spPr/>
    </dgm:pt>
    <dgm:pt modelId="{AC79644C-5084-0F43-B08F-6E94C41FA230}" type="pres">
      <dgm:prSet presAssocID="{99E29464-3D40-41C9-97E8-D0E576BB6F35}" presName="node" presStyleLbl="node1" presStyleIdx="5" presStyleCnt="11">
        <dgm:presLayoutVars>
          <dgm:bulletEnabled val="1"/>
        </dgm:presLayoutVars>
      </dgm:prSet>
      <dgm:spPr/>
    </dgm:pt>
    <dgm:pt modelId="{143AF36B-54C1-6848-83D4-DB580B529223}" type="pres">
      <dgm:prSet presAssocID="{BEABDDF7-7EFE-40FC-BAC2-E470F818D883}" presName="sibTrans" presStyleCnt="0"/>
      <dgm:spPr/>
    </dgm:pt>
    <dgm:pt modelId="{0C431DF3-CCD9-CE4A-95E2-0ADBE1A4FB01}" type="pres">
      <dgm:prSet presAssocID="{3DBCF8A4-F1A7-44B5-A4C0-73177C7D9DDD}" presName="node" presStyleLbl="node1" presStyleIdx="6" presStyleCnt="11">
        <dgm:presLayoutVars>
          <dgm:bulletEnabled val="1"/>
        </dgm:presLayoutVars>
      </dgm:prSet>
      <dgm:spPr/>
    </dgm:pt>
    <dgm:pt modelId="{01E6805B-182B-2240-9F98-54B0101F5AB5}" type="pres">
      <dgm:prSet presAssocID="{C98CE025-299D-43B7-A637-DD2E5F34B849}" presName="sibTrans" presStyleCnt="0"/>
      <dgm:spPr/>
    </dgm:pt>
    <dgm:pt modelId="{69BC70A0-AEB8-904A-B246-1493787F7F0F}" type="pres">
      <dgm:prSet presAssocID="{4EE5839D-E814-448A-9FE2-3B4F88AAB549}" presName="node" presStyleLbl="node1" presStyleIdx="7" presStyleCnt="11">
        <dgm:presLayoutVars>
          <dgm:bulletEnabled val="1"/>
        </dgm:presLayoutVars>
      </dgm:prSet>
      <dgm:spPr/>
    </dgm:pt>
    <dgm:pt modelId="{A08BD38C-8903-C24B-B436-25016846B5C4}" type="pres">
      <dgm:prSet presAssocID="{14974C18-D77E-4E80-94C0-E35776EBE94A}" presName="sibTrans" presStyleCnt="0"/>
      <dgm:spPr/>
    </dgm:pt>
    <dgm:pt modelId="{0DF2D25F-3368-7D41-8958-20FB2AC7B407}" type="pres">
      <dgm:prSet presAssocID="{DA23E959-9E96-47D3-A7C2-A72474D9DC57}" presName="node" presStyleLbl="node1" presStyleIdx="8" presStyleCnt="11">
        <dgm:presLayoutVars>
          <dgm:bulletEnabled val="1"/>
        </dgm:presLayoutVars>
      </dgm:prSet>
      <dgm:spPr/>
    </dgm:pt>
    <dgm:pt modelId="{A4318C86-3E42-8A4E-998E-C2B73A5E1136}" type="pres">
      <dgm:prSet presAssocID="{03931366-6EC2-4FF9-9FC8-971B3D7D3E8F}" presName="sibTrans" presStyleCnt="0"/>
      <dgm:spPr/>
    </dgm:pt>
    <dgm:pt modelId="{BFCAECEF-2638-AC46-972E-3505AF214D80}" type="pres">
      <dgm:prSet presAssocID="{E4DD4956-E5CB-42C3-91BF-96289496B0D8}" presName="node" presStyleLbl="node1" presStyleIdx="9" presStyleCnt="11">
        <dgm:presLayoutVars>
          <dgm:bulletEnabled val="1"/>
        </dgm:presLayoutVars>
      </dgm:prSet>
      <dgm:spPr/>
    </dgm:pt>
    <dgm:pt modelId="{7FB581D4-181E-A249-89CC-6C2765DA0C72}" type="pres">
      <dgm:prSet presAssocID="{8C996B92-DDE0-4131-8C52-1FDB17E1BE2C}" presName="sibTrans" presStyleCnt="0"/>
      <dgm:spPr/>
    </dgm:pt>
    <dgm:pt modelId="{0A9F6441-D3F5-664D-BDB6-4BBECFEA2664}" type="pres">
      <dgm:prSet presAssocID="{9C1300E8-DF29-4B7B-B34B-8F3BD3B305D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8E20F04-3281-FE4E-B740-60AA0B11D152}" type="presOf" srcId="{5103C580-91D1-4DE3-AE51-7AE29D84859C}" destId="{60A92B82-1D68-F44A-9A2A-B1EEE1301A06}" srcOrd="0" destOrd="0" presId="urn:microsoft.com/office/officeart/2005/8/layout/default"/>
    <dgm:cxn modelId="{08688E05-E93E-2943-B2F7-1127301C49A6}" type="presOf" srcId="{4AFF38AD-2182-49E9-9F15-A3CD1DC7E175}" destId="{23DDA9DC-F6AC-E047-8C4C-560A1A059756}" srcOrd="0" destOrd="0" presId="urn:microsoft.com/office/officeart/2005/8/layout/default"/>
    <dgm:cxn modelId="{F2D47107-1ED7-094C-92C5-1FBE1CEC557B}" type="presOf" srcId="{87E9878F-7543-40B7-8938-40DAC5D6A3F1}" destId="{E9E5519C-FCDE-0346-9562-107A5C427035}" srcOrd="0" destOrd="0" presId="urn:microsoft.com/office/officeart/2005/8/layout/default"/>
    <dgm:cxn modelId="{2D532D2C-B747-44D5-A527-91598E11DB7E}" srcId="{87E9878F-7543-40B7-8938-40DAC5D6A3F1}" destId="{E4DD4956-E5CB-42C3-91BF-96289496B0D8}" srcOrd="9" destOrd="0" parTransId="{AB27A901-17FE-40D6-9C3C-5B59CFED5522}" sibTransId="{8C996B92-DDE0-4131-8C52-1FDB17E1BE2C}"/>
    <dgm:cxn modelId="{050C6944-BC6F-41BE-AFB5-FEA1D563C8A5}" srcId="{87E9878F-7543-40B7-8938-40DAC5D6A3F1}" destId="{4EE5839D-E814-448A-9FE2-3B4F88AAB549}" srcOrd="7" destOrd="0" parTransId="{B43D0D4F-8D01-4D9C-B6A8-FB54D962459F}" sibTransId="{14974C18-D77E-4E80-94C0-E35776EBE94A}"/>
    <dgm:cxn modelId="{4579D559-E3C9-6E48-AA4B-CD0716775256}" type="presOf" srcId="{E4DD4956-E5CB-42C3-91BF-96289496B0D8}" destId="{BFCAECEF-2638-AC46-972E-3505AF214D80}" srcOrd="0" destOrd="0" presId="urn:microsoft.com/office/officeart/2005/8/layout/default"/>
    <dgm:cxn modelId="{D501D45E-7C83-944A-9144-A47C82C37867}" type="presOf" srcId="{C19445BC-B425-4EAA-989F-CBB858679C6B}" destId="{2254D078-0307-1041-8168-EA11B4DAE04F}" srcOrd="0" destOrd="0" presId="urn:microsoft.com/office/officeart/2005/8/layout/default"/>
    <dgm:cxn modelId="{81CD6D62-6C2C-4683-945F-088AEE90294C}" srcId="{87E9878F-7543-40B7-8938-40DAC5D6A3F1}" destId="{C19445BC-B425-4EAA-989F-CBB858679C6B}" srcOrd="0" destOrd="0" parTransId="{615F6A34-4B04-43AD-8DBC-3C0C0DE55837}" sibTransId="{70203BC1-576F-40C2-9F08-07B2152B2B56}"/>
    <dgm:cxn modelId="{910AF56E-7F05-4C94-B926-AE020C726D5E}" srcId="{87E9878F-7543-40B7-8938-40DAC5D6A3F1}" destId="{5103C580-91D1-4DE3-AE51-7AE29D84859C}" srcOrd="3" destOrd="0" parTransId="{25B347E1-A742-4AC2-8FC6-380DA9FBCF3E}" sibTransId="{DC578F63-C9EB-4E79-9359-C67AF40573C6}"/>
    <dgm:cxn modelId="{7DC78173-3BA1-46CE-950D-D3C4CF38F88C}" srcId="{87E9878F-7543-40B7-8938-40DAC5D6A3F1}" destId="{DA23E959-9E96-47D3-A7C2-A72474D9DC57}" srcOrd="8" destOrd="0" parTransId="{162F3394-4AE7-4D13-9847-9C4E0E17C87F}" sibTransId="{03931366-6EC2-4FF9-9FC8-971B3D7D3E8F}"/>
    <dgm:cxn modelId="{B6BA1075-7B07-DC4A-8AE8-1EAEACA0BADF}" type="presOf" srcId="{99E29464-3D40-41C9-97E8-D0E576BB6F35}" destId="{AC79644C-5084-0F43-B08F-6E94C41FA230}" srcOrd="0" destOrd="0" presId="urn:microsoft.com/office/officeart/2005/8/layout/default"/>
    <dgm:cxn modelId="{FE4CAE87-C13F-4178-9C05-33CAAE50115F}" srcId="{87E9878F-7543-40B7-8938-40DAC5D6A3F1}" destId="{4AFF38AD-2182-49E9-9F15-A3CD1DC7E175}" srcOrd="4" destOrd="0" parTransId="{BE502804-95E8-403C-B946-2A3EA0836583}" sibTransId="{06861ECD-6E87-4BF5-830D-1226B55DE3F2}"/>
    <dgm:cxn modelId="{969CCCA7-7C86-DC4D-B06E-AB7BAB09DBE2}" type="presOf" srcId="{EE740170-DAC7-4682-B2CE-B79224753B6A}" destId="{EA2CBA02-C6AD-EE43-874A-43EA6B663935}" srcOrd="0" destOrd="0" presId="urn:microsoft.com/office/officeart/2005/8/layout/default"/>
    <dgm:cxn modelId="{91E4A8AC-FB59-6045-AE31-76E5CA05D3E7}" type="presOf" srcId="{DA23E959-9E96-47D3-A7C2-A72474D9DC57}" destId="{0DF2D25F-3368-7D41-8958-20FB2AC7B407}" srcOrd="0" destOrd="0" presId="urn:microsoft.com/office/officeart/2005/8/layout/default"/>
    <dgm:cxn modelId="{B653B2AD-F407-1644-A68F-D946C375749E}" type="presOf" srcId="{B9E14A5A-9FB2-4B1B-ACDA-9E33DB7DBE43}" destId="{C2DB5E19-E607-3A48-8391-97A9BDB7D431}" srcOrd="0" destOrd="0" presId="urn:microsoft.com/office/officeart/2005/8/layout/default"/>
    <dgm:cxn modelId="{81FB96B4-FF5E-D34A-AE05-54FBC3A42B88}" type="presOf" srcId="{3DBCF8A4-F1A7-44B5-A4C0-73177C7D9DDD}" destId="{0C431DF3-CCD9-CE4A-95E2-0ADBE1A4FB01}" srcOrd="0" destOrd="0" presId="urn:microsoft.com/office/officeart/2005/8/layout/default"/>
    <dgm:cxn modelId="{571BC4BC-F6ED-4E27-8D72-869BB7C5B889}" srcId="{87E9878F-7543-40B7-8938-40DAC5D6A3F1}" destId="{9C1300E8-DF29-4B7B-B34B-8F3BD3B305D5}" srcOrd="10" destOrd="0" parTransId="{B4E66F80-02CC-4D43-8864-C7474FBE8A70}" sibTransId="{A46CEDF1-7D28-4320-B62D-6D249CB88701}"/>
    <dgm:cxn modelId="{4E298AE3-10E4-4B8B-BACE-BBC7DBCAA35B}" srcId="{87E9878F-7543-40B7-8938-40DAC5D6A3F1}" destId="{3DBCF8A4-F1A7-44B5-A4C0-73177C7D9DDD}" srcOrd="6" destOrd="0" parTransId="{8E8FBBC4-BD79-4091-A819-4960831BF0AC}" sibTransId="{C98CE025-299D-43B7-A637-DD2E5F34B849}"/>
    <dgm:cxn modelId="{D8D58DE6-613F-4F68-9723-432729029E8F}" srcId="{87E9878F-7543-40B7-8938-40DAC5D6A3F1}" destId="{B9E14A5A-9FB2-4B1B-ACDA-9E33DB7DBE43}" srcOrd="2" destOrd="0" parTransId="{1F2EB8BB-ED6D-43EF-A974-07E18825A47E}" sibTransId="{690DA3B2-D1CE-471E-9C2B-FEDA3EBB9E48}"/>
    <dgm:cxn modelId="{C561AFEC-770E-5F41-8563-79B37260F7DC}" type="presOf" srcId="{4EE5839D-E814-448A-9FE2-3B4F88AAB549}" destId="{69BC70A0-AEB8-904A-B246-1493787F7F0F}" srcOrd="0" destOrd="0" presId="urn:microsoft.com/office/officeart/2005/8/layout/default"/>
    <dgm:cxn modelId="{B9B46EED-F64E-2847-8B14-E05D3C8B6B19}" type="presOf" srcId="{9C1300E8-DF29-4B7B-B34B-8F3BD3B305D5}" destId="{0A9F6441-D3F5-664D-BDB6-4BBECFEA2664}" srcOrd="0" destOrd="0" presId="urn:microsoft.com/office/officeart/2005/8/layout/default"/>
    <dgm:cxn modelId="{E2EBC1F2-DD8E-4821-829A-A79F7126994E}" srcId="{87E9878F-7543-40B7-8938-40DAC5D6A3F1}" destId="{EE740170-DAC7-4682-B2CE-B79224753B6A}" srcOrd="1" destOrd="0" parTransId="{3E197CB2-D4B4-40BA-B7B2-ADDAF70402F5}" sibTransId="{AED9C880-BC10-4C24-AB12-C01DB25CB70D}"/>
    <dgm:cxn modelId="{7D8BB4F3-F171-4160-BF54-2D5D36C4BA71}" srcId="{87E9878F-7543-40B7-8938-40DAC5D6A3F1}" destId="{99E29464-3D40-41C9-97E8-D0E576BB6F35}" srcOrd="5" destOrd="0" parTransId="{21CBCDF8-A40A-4906-8703-9FE294FE5F56}" sibTransId="{BEABDDF7-7EFE-40FC-BAC2-E470F818D883}"/>
    <dgm:cxn modelId="{D5E50997-79B6-844F-B2F0-2D78F95AEEFE}" type="presParOf" srcId="{E9E5519C-FCDE-0346-9562-107A5C427035}" destId="{2254D078-0307-1041-8168-EA11B4DAE04F}" srcOrd="0" destOrd="0" presId="urn:microsoft.com/office/officeart/2005/8/layout/default"/>
    <dgm:cxn modelId="{4B6C82AA-8242-7948-B693-D09CE2E17E3D}" type="presParOf" srcId="{E9E5519C-FCDE-0346-9562-107A5C427035}" destId="{AF552254-A65F-E74E-AE42-A4D8E9C2B84F}" srcOrd="1" destOrd="0" presId="urn:microsoft.com/office/officeart/2005/8/layout/default"/>
    <dgm:cxn modelId="{3BA8B628-ED61-E347-B1EE-030A7BB503A0}" type="presParOf" srcId="{E9E5519C-FCDE-0346-9562-107A5C427035}" destId="{EA2CBA02-C6AD-EE43-874A-43EA6B663935}" srcOrd="2" destOrd="0" presId="urn:microsoft.com/office/officeart/2005/8/layout/default"/>
    <dgm:cxn modelId="{76B5960F-5525-5540-A35A-8AD1B6EC69B7}" type="presParOf" srcId="{E9E5519C-FCDE-0346-9562-107A5C427035}" destId="{9C2F9000-BA98-1F4E-9AC1-C56E749D092B}" srcOrd="3" destOrd="0" presId="urn:microsoft.com/office/officeart/2005/8/layout/default"/>
    <dgm:cxn modelId="{C29AC0E6-8E2A-9C4E-BB5F-918408AC3102}" type="presParOf" srcId="{E9E5519C-FCDE-0346-9562-107A5C427035}" destId="{C2DB5E19-E607-3A48-8391-97A9BDB7D431}" srcOrd="4" destOrd="0" presId="urn:microsoft.com/office/officeart/2005/8/layout/default"/>
    <dgm:cxn modelId="{50D04B13-F08A-2A42-814D-68D85019C7A3}" type="presParOf" srcId="{E9E5519C-FCDE-0346-9562-107A5C427035}" destId="{46ABBD26-05DA-5B49-98B6-B1CBB0E2326C}" srcOrd="5" destOrd="0" presId="urn:microsoft.com/office/officeart/2005/8/layout/default"/>
    <dgm:cxn modelId="{06F891AF-AF38-214D-AF28-2D5F46AD1BEA}" type="presParOf" srcId="{E9E5519C-FCDE-0346-9562-107A5C427035}" destId="{60A92B82-1D68-F44A-9A2A-B1EEE1301A06}" srcOrd="6" destOrd="0" presId="urn:microsoft.com/office/officeart/2005/8/layout/default"/>
    <dgm:cxn modelId="{8E59C2A9-FC66-8741-BA23-ADAF02A2AB64}" type="presParOf" srcId="{E9E5519C-FCDE-0346-9562-107A5C427035}" destId="{B1B73416-52BA-BF48-BDE8-6CD397283F51}" srcOrd="7" destOrd="0" presId="urn:microsoft.com/office/officeart/2005/8/layout/default"/>
    <dgm:cxn modelId="{EAC4F70A-DD8B-DF4A-9A52-9F37B117BB5F}" type="presParOf" srcId="{E9E5519C-FCDE-0346-9562-107A5C427035}" destId="{23DDA9DC-F6AC-E047-8C4C-560A1A059756}" srcOrd="8" destOrd="0" presId="urn:microsoft.com/office/officeart/2005/8/layout/default"/>
    <dgm:cxn modelId="{3AE31E6D-EAA4-A34A-94E5-C39F023843F6}" type="presParOf" srcId="{E9E5519C-FCDE-0346-9562-107A5C427035}" destId="{5AC121A3-6B26-AD4D-9BDC-12BA9581B141}" srcOrd="9" destOrd="0" presId="urn:microsoft.com/office/officeart/2005/8/layout/default"/>
    <dgm:cxn modelId="{1476D31E-5056-7846-A397-68F74B8FD459}" type="presParOf" srcId="{E9E5519C-FCDE-0346-9562-107A5C427035}" destId="{AC79644C-5084-0F43-B08F-6E94C41FA230}" srcOrd="10" destOrd="0" presId="urn:microsoft.com/office/officeart/2005/8/layout/default"/>
    <dgm:cxn modelId="{4CC1D1EB-E611-C94B-9FF3-8700CF8DA369}" type="presParOf" srcId="{E9E5519C-FCDE-0346-9562-107A5C427035}" destId="{143AF36B-54C1-6848-83D4-DB580B529223}" srcOrd="11" destOrd="0" presId="urn:microsoft.com/office/officeart/2005/8/layout/default"/>
    <dgm:cxn modelId="{D64CA612-3CBB-0141-B3F9-10995EE5D5C8}" type="presParOf" srcId="{E9E5519C-FCDE-0346-9562-107A5C427035}" destId="{0C431DF3-CCD9-CE4A-95E2-0ADBE1A4FB01}" srcOrd="12" destOrd="0" presId="urn:microsoft.com/office/officeart/2005/8/layout/default"/>
    <dgm:cxn modelId="{8D8000D9-C928-EB4B-902A-EE087618B007}" type="presParOf" srcId="{E9E5519C-FCDE-0346-9562-107A5C427035}" destId="{01E6805B-182B-2240-9F98-54B0101F5AB5}" srcOrd="13" destOrd="0" presId="urn:microsoft.com/office/officeart/2005/8/layout/default"/>
    <dgm:cxn modelId="{207B1636-D85D-0E44-A1D1-67115AD45F75}" type="presParOf" srcId="{E9E5519C-FCDE-0346-9562-107A5C427035}" destId="{69BC70A0-AEB8-904A-B246-1493787F7F0F}" srcOrd="14" destOrd="0" presId="urn:microsoft.com/office/officeart/2005/8/layout/default"/>
    <dgm:cxn modelId="{5E205EA8-AFF3-0542-BE4E-18258CECFC8C}" type="presParOf" srcId="{E9E5519C-FCDE-0346-9562-107A5C427035}" destId="{A08BD38C-8903-C24B-B436-25016846B5C4}" srcOrd="15" destOrd="0" presId="urn:microsoft.com/office/officeart/2005/8/layout/default"/>
    <dgm:cxn modelId="{8C9CF0EC-A11A-5140-BEF6-D68144D94C81}" type="presParOf" srcId="{E9E5519C-FCDE-0346-9562-107A5C427035}" destId="{0DF2D25F-3368-7D41-8958-20FB2AC7B407}" srcOrd="16" destOrd="0" presId="urn:microsoft.com/office/officeart/2005/8/layout/default"/>
    <dgm:cxn modelId="{46FE59C3-881D-5F41-83BB-A03FFBD0DAF4}" type="presParOf" srcId="{E9E5519C-FCDE-0346-9562-107A5C427035}" destId="{A4318C86-3E42-8A4E-998E-C2B73A5E1136}" srcOrd="17" destOrd="0" presId="urn:microsoft.com/office/officeart/2005/8/layout/default"/>
    <dgm:cxn modelId="{05659DB9-B5AE-6340-A197-7A4733F2A248}" type="presParOf" srcId="{E9E5519C-FCDE-0346-9562-107A5C427035}" destId="{BFCAECEF-2638-AC46-972E-3505AF214D80}" srcOrd="18" destOrd="0" presId="urn:microsoft.com/office/officeart/2005/8/layout/default"/>
    <dgm:cxn modelId="{2C950ADD-1A57-954A-929F-F0ECCD195ED8}" type="presParOf" srcId="{E9E5519C-FCDE-0346-9562-107A5C427035}" destId="{7FB581D4-181E-A249-89CC-6C2765DA0C72}" srcOrd="19" destOrd="0" presId="urn:microsoft.com/office/officeart/2005/8/layout/default"/>
    <dgm:cxn modelId="{799D84C7-2E0C-0946-BB63-4F122A7A6949}" type="presParOf" srcId="{E9E5519C-FCDE-0346-9562-107A5C427035}" destId="{0A9F6441-D3F5-664D-BDB6-4BBECFEA266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4D078-0307-1041-8168-EA11B4DAE04F}">
      <dsp:nvSpPr>
        <dsp:cNvPr id="0" name=""/>
        <dsp:cNvSpPr/>
      </dsp:nvSpPr>
      <dsp:spPr>
        <a:xfrm>
          <a:off x="0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.every()</a:t>
          </a:r>
        </a:p>
      </dsp:txBody>
      <dsp:txXfrm>
        <a:off x="0" y="192087"/>
        <a:ext cx="1952625" cy="1171575"/>
      </dsp:txXfrm>
    </dsp:sp>
    <dsp:sp modelId="{EA2CBA02-C6AD-EE43-874A-43EA6B663935}">
      <dsp:nvSpPr>
        <dsp:cNvPr id="0" name=""/>
        <dsp:cNvSpPr/>
      </dsp:nvSpPr>
      <dsp:spPr>
        <a:xfrm>
          <a:off x="2147887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.filter()</a:t>
          </a:r>
        </a:p>
      </dsp:txBody>
      <dsp:txXfrm>
        <a:off x="2147887" y="192087"/>
        <a:ext cx="1952625" cy="1171575"/>
      </dsp:txXfrm>
    </dsp:sp>
    <dsp:sp modelId="{C2DB5E19-E607-3A48-8391-97A9BDB7D431}">
      <dsp:nvSpPr>
        <dsp:cNvPr id="0" name=""/>
        <dsp:cNvSpPr/>
      </dsp:nvSpPr>
      <dsp:spPr>
        <a:xfrm>
          <a:off x="4295775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.find()</a:t>
          </a:r>
        </a:p>
      </dsp:txBody>
      <dsp:txXfrm>
        <a:off x="4295775" y="192087"/>
        <a:ext cx="1952625" cy="1171575"/>
      </dsp:txXfrm>
    </dsp:sp>
    <dsp:sp modelId="{60A92B82-1D68-F44A-9A2A-B1EEE1301A06}">
      <dsp:nvSpPr>
        <dsp:cNvPr id="0" name=""/>
        <dsp:cNvSpPr/>
      </dsp:nvSpPr>
      <dsp:spPr>
        <a:xfrm>
          <a:off x="0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.findIndex()</a:t>
          </a:r>
        </a:p>
      </dsp:txBody>
      <dsp:txXfrm>
        <a:off x="0" y="1558925"/>
        <a:ext cx="1952625" cy="1171575"/>
      </dsp:txXfrm>
    </dsp:sp>
    <dsp:sp modelId="{23DDA9DC-F6AC-E047-8C4C-560A1A059756}">
      <dsp:nvSpPr>
        <dsp:cNvPr id="0" name=""/>
        <dsp:cNvSpPr/>
      </dsp:nvSpPr>
      <dsp:spPr>
        <a:xfrm>
          <a:off x="2147887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.flatMap()</a:t>
          </a:r>
        </a:p>
      </dsp:txBody>
      <dsp:txXfrm>
        <a:off x="2147887" y="1558925"/>
        <a:ext cx="1952625" cy="1171575"/>
      </dsp:txXfrm>
    </dsp:sp>
    <dsp:sp modelId="{AC79644C-5084-0F43-B08F-6E94C41FA230}">
      <dsp:nvSpPr>
        <dsp:cNvPr id="0" name=""/>
        <dsp:cNvSpPr/>
      </dsp:nvSpPr>
      <dsp:spPr>
        <a:xfrm>
          <a:off x="4295775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.forEach()</a:t>
          </a:r>
        </a:p>
      </dsp:txBody>
      <dsp:txXfrm>
        <a:off x="4295775" y="1558925"/>
        <a:ext cx="1952625" cy="1171575"/>
      </dsp:txXfrm>
    </dsp:sp>
    <dsp:sp modelId="{0C431DF3-CCD9-CE4A-95E2-0ADBE1A4FB01}">
      <dsp:nvSpPr>
        <dsp:cNvPr id="0" name=""/>
        <dsp:cNvSpPr/>
      </dsp:nvSpPr>
      <dsp:spPr>
        <a:xfrm>
          <a:off x="0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.map</a:t>
          </a:r>
        </a:p>
      </dsp:txBody>
      <dsp:txXfrm>
        <a:off x="0" y="2925762"/>
        <a:ext cx="1952625" cy="1171575"/>
      </dsp:txXfrm>
    </dsp:sp>
    <dsp:sp modelId="{69BC70A0-AEB8-904A-B246-1493787F7F0F}">
      <dsp:nvSpPr>
        <dsp:cNvPr id="0" name=""/>
        <dsp:cNvSpPr/>
      </dsp:nvSpPr>
      <dsp:spPr>
        <a:xfrm>
          <a:off x="2147887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.reduce</a:t>
          </a:r>
        </a:p>
      </dsp:txBody>
      <dsp:txXfrm>
        <a:off x="2147887" y="2925762"/>
        <a:ext cx="1952625" cy="1171575"/>
      </dsp:txXfrm>
    </dsp:sp>
    <dsp:sp modelId="{0DF2D25F-3368-7D41-8958-20FB2AC7B407}">
      <dsp:nvSpPr>
        <dsp:cNvPr id="0" name=""/>
        <dsp:cNvSpPr/>
      </dsp:nvSpPr>
      <dsp:spPr>
        <a:xfrm>
          <a:off x="4295775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.reduceRight()</a:t>
          </a:r>
        </a:p>
      </dsp:txBody>
      <dsp:txXfrm>
        <a:off x="4295775" y="2925762"/>
        <a:ext cx="1952625" cy="1171575"/>
      </dsp:txXfrm>
    </dsp:sp>
    <dsp:sp modelId="{BFCAECEF-2638-AC46-972E-3505AF214D80}">
      <dsp:nvSpPr>
        <dsp:cNvPr id="0" name=""/>
        <dsp:cNvSpPr/>
      </dsp:nvSpPr>
      <dsp:spPr>
        <a:xfrm>
          <a:off x="1073943" y="4292600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.some()</a:t>
          </a:r>
        </a:p>
      </dsp:txBody>
      <dsp:txXfrm>
        <a:off x="1073943" y="4292600"/>
        <a:ext cx="1952625" cy="1171575"/>
      </dsp:txXfrm>
    </dsp:sp>
    <dsp:sp modelId="{0A9F6441-D3F5-664D-BDB6-4BBECFEA2664}">
      <dsp:nvSpPr>
        <dsp:cNvPr id="0" name=""/>
        <dsp:cNvSpPr/>
      </dsp:nvSpPr>
      <dsp:spPr>
        <a:xfrm>
          <a:off x="3221831" y="4292600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.sort</a:t>
          </a:r>
        </a:p>
      </dsp:txBody>
      <dsp:txXfrm>
        <a:off x="3221831" y="4292600"/>
        <a:ext cx="1952625" cy="117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5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8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5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0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/Reference/Global_Objects/Array/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Built-in Higher Order Functions</a:t>
            </a:r>
            <a:endParaRPr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3496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augment each element in this array?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New Value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A new array with augmented elements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addTwo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[8, 9, 10, 11]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[3, 4, 3, 5]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39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09700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Slightly Different</a:t>
            </a:r>
          </a:p>
        </p:txBody>
      </p:sp>
      <p:pic>
        <p:nvPicPr>
          <p:cNvPr id="15" name="Graphic 14" descr="Megaphone">
            <a:extLst>
              <a:ext uri="{FF2B5EF4-FFF2-40B4-BE49-F238E27FC236}">
                <a16:creationId xmlns:a16="http://schemas.microsoft.com/office/drawing/2014/main" id="{2F2BD3C1-BD81-40CE-A7F8-512F8E2D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combine all the elements in this array in an operation?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InitialValue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accumulator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A single reduced value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8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 6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49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combine all the elements in this array in an operation?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535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a, b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compare operation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pPr lvl="2"/>
            <a:r>
              <a:rPr lang="en-US" sz="1200" dirty="0"/>
              <a:t>return &lt; 0 	    :  a moved before b</a:t>
            </a:r>
          </a:p>
          <a:p>
            <a:pPr lvl="2"/>
            <a:r>
              <a:rPr lang="en-US" sz="1200" dirty="0"/>
              <a:t>Return  == 0  :  order unchanged</a:t>
            </a:r>
          </a:p>
          <a:p>
            <a:pPr lvl="2"/>
            <a:r>
              <a:rPr lang="en-US" sz="1200" dirty="0"/>
              <a:t>Return &gt; 0     :  a move after b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The sorted array (done in place)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compare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B050"/>
                </a:solidFill>
              </a:rPr>
              <a:t> b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 a</a:t>
            </a:r>
            <a:r>
              <a:rPr lang="en-US" sz="1600" dirty="0"/>
              <a:t> - </a:t>
            </a:r>
            <a:r>
              <a:rPr lang="en-US" sz="1600" dirty="0">
                <a:solidFill>
                  <a:srgbClr val="00B050"/>
                </a:solidFill>
              </a:rPr>
              <a:t>b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[0, 1, 2, 3]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3,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].every((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b</a:t>
            </a:r>
            <a:r>
              <a:rPr lang="en-US" sz="1600" dirty="0"/>
              <a:t>) =&gt; </a:t>
            </a:r>
            <a:r>
              <a:rPr lang="en-US" sz="1600" dirty="0">
                <a:solidFill>
                  <a:srgbClr val="00B050"/>
                </a:solidFill>
              </a:rPr>
              <a:t>a 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B050"/>
                </a:solidFill>
              </a:rPr>
              <a:t> b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 [0, 1, 2, 3]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1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42" y="93629"/>
            <a:ext cx="4573475" cy="7204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9848" y="1195103"/>
            <a:ext cx="5717462" cy="3089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https://developer.mozilla.org/en-US/docs/Web/JavaScript/Reference/Global_Objects/Array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22A401FB-94AC-4F8C-8926-165CA70B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Array.prototype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6E146D6-9C27-4270-A84D-637177DC4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25595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9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Callback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function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92D050"/>
                </a:solidFill>
              </a:rPr>
              <a:t>element</a:t>
            </a:r>
            <a:r>
              <a:rPr lang="en-US" sz="2000" dirty="0"/>
              <a:t>, [ </a:t>
            </a:r>
            <a:r>
              <a:rPr lang="en-US" sz="2000" dirty="0">
                <a:solidFill>
                  <a:srgbClr val="92D050"/>
                </a:solidFill>
              </a:rPr>
              <a:t>index</a:t>
            </a:r>
            <a:r>
              <a:rPr lang="en-US" sz="2000" dirty="0"/>
              <a:t> ] , [ </a:t>
            </a:r>
            <a:r>
              <a:rPr lang="en-US" sz="2000" dirty="0">
                <a:solidFill>
                  <a:srgbClr val="92D050"/>
                </a:solidFill>
              </a:rPr>
              <a:t>array</a:t>
            </a:r>
            <a:r>
              <a:rPr lang="en-US" sz="2000" dirty="0"/>
              <a:t> ] 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03CCE"/>
                </a:solidFill>
              </a:rPr>
              <a:t>return</a:t>
            </a:r>
            <a:r>
              <a:rPr lang="en-US" sz="2000" dirty="0"/>
              <a:t> &lt;</a:t>
            </a:r>
            <a:r>
              <a:rPr lang="en-US" sz="2000" dirty="0">
                <a:solidFill>
                  <a:srgbClr val="FF0000"/>
                </a:solidFill>
              </a:rPr>
              <a:t>argument/value</a:t>
            </a:r>
            <a:r>
              <a:rPr lang="en-US" sz="2000" dirty="0"/>
              <a:t>&gt; ;	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sz="2000" dirty="0"/>
              <a:t>Exceptions</a:t>
            </a:r>
          </a:p>
          <a:p>
            <a:pPr lvl="1"/>
            <a:r>
              <a:rPr lang="en-US" sz="2000" dirty="0"/>
              <a:t>reduce()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accumulator</a:t>
            </a:r>
          </a:p>
          <a:p>
            <a:pPr lvl="1"/>
            <a:r>
              <a:rPr lang="en-US" sz="2000" dirty="0"/>
              <a:t>reduceRight()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accumulator</a:t>
            </a:r>
          </a:p>
          <a:p>
            <a:pPr lvl="1"/>
            <a:r>
              <a:rPr lang="en-US" sz="2000" dirty="0"/>
              <a:t>sort()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(a, b)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C0681A-51FA-4762-961C-498C9A4A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.every()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Does every element in the array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True: All elements return truthy</a:t>
            </a:r>
          </a:p>
          <a:p>
            <a:pPr lvl="1"/>
            <a:r>
              <a:rPr lang="en-US" sz="1600" dirty="0"/>
              <a:t>False: Otherwise</a:t>
            </a:r>
          </a:p>
          <a:p>
            <a:r>
              <a:rPr lang="en-US" sz="2000" dirty="0"/>
              <a:t>Example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false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2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.some()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 any of the </a:t>
            </a:r>
            <a:r>
              <a:rPr lang="en-US" sz="2000" dirty="0">
                <a:solidFill>
                  <a:schemeClr val="bg1"/>
                </a:solidFill>
              </a:rPr>
              <a:t>elements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the array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True: Any element returns truthy</a:t>
            </a:r>
          </a:p>
          <a:p>
            <a:pPr lvl="1"/>
            <a:r>
              <a:rPr lang="en-US" sz="1600" dirty="0"/>
              <a:t>False: No truthy responses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false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94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3600" dirty="0">
                <a:solidFill>
                  <a:srgbClr val="00B0F0"/>
                </a:solidFill>
              </a:rPr>
              <a:t>filter</a:t>
            </a:r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are the elements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New Array with only passing elements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[6, 7, 8, 9]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[6,7,9]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[]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5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.find()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What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element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Value of first passing element</a:t>
            </a:r>
          </a:p>
          <a:p>
            <a:pPr lvl="1"/>
            <a:r>
              <a:rPr lang="en-US" sz="1600" dirty="0"/>
              <a:t>Undefined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7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undefined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03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.findIndex()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is the index </a:t>
            </a:r>
            <a:r>
              <a:rPr lang="en-US" sz="2000" dirty="0">
                <a:solidFill>
                  <a:schemeClr val="bg1"/>
                </a:solidFill>
              </a:rPr>
              <a:t>of an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element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Index of first passing element</a:t>
            </a:r>
          </a:p>
          <a:p>
            <a:pPr lvl="1"/>
            <a:r>
              <a:rPr lang="en-US" sz="1600" dirty="0"/>
              <a:t>-1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0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1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-1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33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.forEach()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repeat operation for each element in this array?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//operation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undefined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obj</a:t>
            </a:r>
            <a:r>
              <a:rPr lang="en-US" sz="1600" dirty="0"/>
              <a:t> = {};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obj</a:t>
            </a:r>
            <a:r>
              <a:rPr lang="en-US" sz="1600" dirty="0"/>
              <a:t>[`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/>
              <a:t>{index}`] =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obj: { 0: 6, 1: 7, 2: 8, 3: 9 }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9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658</Words>
  <Application>Microsoft Macintosh PowerPoint</Application>
  <PresentationFormat>Widescreen</PresentationFormat>
  <Paragraphs>266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Arrays</vt:lpstr>
      <vt:lpstr>Array.prototype</vt:lpstr>
      <vt:lpstr>Callback Signature</vt:lpstr>
      <vt:lpstr>.every()</vt:lpstr>
      <vt:lpstr>.some()</vt:lpstr>
      <vt:lpstr>.filter()</vt:lpstr>
      <vt:lpstr>.find()</vt:lpstr>
      <vt:lpstr>.findIndex()</vt:lpstr>
      <vt:lpstr>.forEach()</vt:lpstr>
      <vt:lpstr>.map()</vt:lpstr>
      <vt:lpstr>Slightly Different</vt:lpstr>
      <vt:lpstr>.reduce()</vt:lpstr>
      <vt:lpstr>.sort()</vt:lpstr>
      <vt:lpstr>More Information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Rodrick Bloomfield</dc:creator>
  <cp:lastModifiedBy>Rodrick Bloomfield</cp:lastModifiedBy>
  <cp:revision>31</cp:revision>
  <dcterms:created xsi:type="dcterms:W3CDTF">2018-07-16T17:15:48Z</dcterms:created>
  <dcterms:modified xsi:type="dcterms:W3CDTF">2018-07-17T02:34:30Z</dcterms:modified>
</cp:coreProperties>
</file>