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15"/>
  </p:notesMasterIdLst>
  <p:sldIdLst>
    <p:sldId id="265" r:id="rId2"/>
    <p:sldId id="257" r:id="rId3"/>
    <p:sldId id="258" r:id="rId4"/>
    <p:sldId id="259" r:id="rId5"/>
    <p:sldId id="261" r:id="rId6"/>
    <p:sldId id="262" r:id="rId7"/>
    <p:sldId id="263" r:id="rId8"/>
    <p:sldId id="264" r:id="rId9"/>
    <p:sldId id="269" r:id="rId10"/>
    <p:sldId id="271" r:id="rId11"/>
    <p:sldId id="270" r:id="rId12"/>
    <p:sldId id="266"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F72566C-8705-4493-8B2A-1A8771E2EF14}" v="4" dt="2022-03-25T16:52:07.2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umarpratyush20004@gmail.com" userId="b2bcdd46014ce193" providerId="LiveId" clId="{BF72566C-8705-4493-8B2A-1A8771E2EF14}"/>
    <pc:docChg chg="undo custSel addSld modSld sldOrd">
      <pc:chgData name="kumarpratyush20004@gmail.com" userId="b2bcdd46014ce193" providerId="LiveId" clId="{BF72566C-8705-4493-8B2A-1A8771E2EF14}" dt="2022-04-05T15:18:09.695" v="175"/>
      <pc:docMkLst>
        <pc:docMk/>
      </pc:docMkLst>
      <pc:sldChg chg="addSp delSp modSp mod">
        <pc:chgData name="kumarpratyush20004@gmail.com" userId="b2bcdd46014ce193" providerId="LiveId" clId="{BF72566C-8705-4493-8B2A-1A8771E2EF14}" dt="2022-03-25T16:50:03.229" v="94" actId="14100"/>
        <pc:sldMkLst>
          <pc:docMk/>
          <pc:sldMk cId="3355037663" sldId="257"/>
        </pc:sldMkLst>
        <pc:spChg chg="add mod">
          <ac:chgData name="kumarpratyush20004@gmail.com" userId="b2bcdd46014ce193" providerId="LiveId" clId="{BF72566C-8705-4493-8B2A-1A8771E2EF14}" dt="2022-03-25T16:49:43.529" v="90" actId="1076"/>
          <ac:spMkLst>
            <pc:docMk/>
            <pc:sldMk cId="3355037663" sldId="257"/>
            <ac:spMk id="4" creationId="{8CD25F8A-A0F4-4CCF-8554-2EB0EBB52631}"/>
          </ac:spMkLst>
        </pc:spChg>
        <pc:spChg chg="mod">
          <ac:chgData name="kumarpratyush20004@gmail.com" userId="b2bcdd46014ce193" providerId="LiveId" clId="{BF72566C-8705-4493-8B2A-1A8771E2EF14}" dt="2022-03-25T16:48:48.389" v="20" actId="21"/>
          <ac:spMkLst>
            <pc:docMk/>
            <pc:sldMk cId="3355037663" sldId="257"/>
            <ac:spMk id="26" creationId="{E334F8C0-C7D8-4AD4-849B-4D841786F17B}"/>
          </ac:spMkLst>
        </pc:spChg>
        <pc:picChg chg="add mod modCrop">
          <ac:chgData name="kumarpratyush20004@gmail.com" userId="b2bcdd46014ce193" providerId="LiveId" clId="{BF72566C-8705-4493-8B2A-1A8771E2EF14}" dt="2022-03-25T16:50:03.229" v="94" actId="14100"/>
          <ac:picMkLst>
            <pc:docMk/>
            <pc:sldMk cId="3355037663" sldId="257"/>
            <ac:picMk id="3" creationId="{87E4E97D-0140-472D-8B33-8FF8C6092CAE}"/>
          </ac:picMkLst>
        </pc:picChg>
        <pc:picChg chg="del mod">
          <ac:chgData name="kumarpratyush20004@gmail.com" userId="b2bcdd46014ce193" providerId="LiveId" clId="{BF72566C-8705-4493-8B2A-1A8771E2EF14}" dt="2022-03-25T16:44:29.188" v="1" actId="21"/>
          <ac:picMkLst>
            <pc:docMk/>
            <pc:sldMk cId="3355037663" sldId="257"/>
            <ac:picMk id="13" creationId="{3BF82EF6-BB8C-4D30-BCE7-29F000E9E5A9}"/>
          </ac:picMkLst>
        </pc:picChg>
        <pc:picChg chg="del mod">
          <ac:chgData name="kumarpratyush20004@gmail.com" userId="b2bcdd46014ce193" providerId="LiveId" clId="{BF72566C-8705-4493-8B2A-1A8771E2EF14}" dt="2022-03-25T16:48:26.239" v="17" actId="21"/>
          <ac:picMkLst>
            <pc:docMk/>
            <pc:sldMk cId="3355037663" sldId="257"/>
            <ac:picMk id="15" creationId="{142E1269-69D8-45F7-B819-3760A84F11A6}"/>
          </ac:picMkLst>
        </pc:picChg>
        <pc:picChg chg="del">
          <ac:chgData name="kumarpratyush20004@gmail.com" userId="b2bcdd46014ce193" providerId="LiveId" clId="{BF72566C-8705-4493-8B2A-1A8771E2EF14}" dt="2022-03-25T16:44:34.631" v="3" actId="21"/>
          <ac:picMkLst>
            <pc:docMk/>
            <pc:sldMk cId="3355037663" sldId="257"/>
            <ac:picMk id="19" creationId="{F1994F61-511C-44B0-9662-9214CC5900E7}"/>
          </ac:picMkLst>
        </pc:picChg>
        <pc:picChg chg="del">
          <ac:chgData name="kumarpratyush20004@gmail.com" userId="b2bcdd46014ce193" providerId="LiveId" clId="{BF72566C-8705-4493-8B2A-1A8771E2EF14}" dt="2022-03-25T16:44:37.786" v="4" actId="21"/>
          <ac:picMkLst>
            <pc:docMk/>
            <pc:sldMk cId="3355037663" sldId="257"/>
            <ac:picMk id="22" creationId="{354A99F0-4933-409D-8A0B-62F40F1D89F5}"/>
          </ac:picMkLst>
        </pc:picChg>
        <pc:picChg chg="del">
          <ac:chgData name="kumarpratyush20004@gmail.com" userId="b2bcdd46014ce193" providerId="LiveId" clId="{BF72566C-8705-4493-8B2A-1A8771E2EF14}" dt="2022-03-25T16:44:32.015" v="2" actId="21"/>
          <ac:picMkLst>
            <pc:docMk/>
            <pc:sldMk cId="3355037663" sldId="257"/>
            <ac:picMk id="24" creationId="{E4DE54F6-CBC4-4D73-A9B8-92E67984C78E}"/>
          </ac:picMkLst>
        </pc:picChg>
      </pc:sldChg>
      <pc:sldChg chg="ord">
        <pc:chgData name="kumarpratyush20004@gmail.com" userId="b2bcdd46014ce193" providerId="LiveId" clId="{BF72566C-8705-4493-8B2A-1A8771E2EF14}" dt="2022-04-05T15:18:09.695" v="175"/>
        <pc:sldMkLst>
          <pc:docMk/>
          <pc:sldMk cId="1391939131" sldId="264"/>
        </pc:sldMkLst>
      </pc:sldChg>
      <pc:sldChg chg="addSp modSp new mod">
        <pc:chgData name="kumarpratyush20004@gmail.com" userId="b2bcdd46014ce193" providerId="LiveId" clId="{BF72566C-8705-4493-8B2A-1A8771E2EF14}" dt="2022-03-25T16:52:46.279" v="143" actId="20577"/>
        <pc:sldMkLst>
          <pc:docMk/>
          <pc:sldMk cId="3261893038" sldId="269"/>
        </pc:sldMkLst>
        <pc:spChg chg="add mod">
          <ac:chgData name="kumarpratyush20004@gmail.com" userId="b2bcdd46014ce193" providerId="LiveId" clId="{BF72566C-8705-4493-8B2A-1A8771E2EF14}" dt="2022-03-25T16:52:46.279" v="143" actId="20577"/>
          <ac:spMkLst>
            <pc:docMk/>
            <pc:sldMk cId="3261893038" sldId="269"/>
            <ac:spMk id="4" creationId="{A20DAF6C-7B83-4174-A192-DE1922D07745}"/>
          </ac:spMkLst>
        </pc:spChg>
        <pc:picChg chg="add mod">
          <ac:chgData name="kumarpratyush20004@gmail.com" userId="b2bcdd46014ce193" providerId="LiveId" clId="{BF72566C-8705-4493-8B2A-1A8771E2EF14}" dt="2022-03-25T16:51:49.879" v="100" actId="1076"/>
          <ac:picMkLst>
            <pc:docMk/>
            <pc:sldMk cId="3261893038" sldId="269"/>
            <ac:picMk id="3" creationId="{3A34F4BC-E05D-475B-866A-68AF25B2A765}"/>
          </ac:picMkLst>
        </pc:picChg>
      </pc:sldChg>
      <pc:sldChg chg="addSp modSp new mod ord">
        <pc:chgData name="kumarpratyush20004@gmail.com" userId="b2bcdd46014ce193" providerId="LiveId" clId="{BF72566C-8705-4493-8B2A-1A8771E2EF14}" dt="2022-03-25T16:56:59.746" v="173" actId="1076"/>
        <pc:sldMkLst>
          <pc:docMk/>
          <pc:sldMk cId="1906652938" sldId="270"/>
        </pc:sldMkLst>
        <pc:picChg chg="add mod modCrop">
          <ac:chgData name="kumarpratyush20004@gmail.com" userId="b2bcdd46014ce193" providerId="LiveId" clId="{BF72566C-8705-4493-8B2A-1A8771E2EF14}" dt="2022-03-25T16:56:59.746" v="173" actId="1076"/>
          <ac:picMkLst>
            <pc:docMk/>
            <pc:sldMk cId="1906652938" sldId="270"/>
            <ac:picMk id="3" creationId="{A631A939-714E-4712-A6FD-F14D17C920B8}"/>
          </ac:picMkLst>
        </pc:picChg>
      </pc:sldChg>
      <pc:sldChg chg="addSp modSp new mod">
        <pc:chgData name="kumarpratyush20004@gmail.com" userId="b2bcdd46014ce193" providerId="LiveId" clId="{BF72566C-8705-4493-8B2A-1A8771E2EF14}" dt="2022-03-25T16:56:30.333" v="166" actId="14100"/>
        <pc:sldMkLst>
          <pc:docMk/>
          <pc:sldMk cId="465016952" sldId="271"/>
        </pc:sldMkLst>
        <pc:picChg chg="add mod">
          <ac:chgData name="kumarpratyush20004@gmail.com" userId="b2bcdd46014ce193" providerId="LiveId" clId="{BF72566C-8705-4493-8B2A-1A8771E2EF14}" dt="2022-03-25T16:56:30.333" v="166" actId="14100"/>
          <ac:picMkLst>
            <pc:docMk/>
            <pc:sldMk cId="465016952" sldId="271"/>
            <ac:picMk id="3" creationId="{6FEE8879-CA68-48F5-940E-FE7753A8B81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F4FC06-3CB9-4A0E-97B5-E95D4ADCC6FB}" type="datetimeFigureOut">
              <a:rPr lang="en-IN" smtClean="0"/>
              <a:t>05-04-2022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D1BA46-9F02-4248-950B-CB9B71D4D13E}" type="slidenum">
              <a:rPr lang="en-IN" smtClean="0"/>
              <a:t>‹#›</a:t>
            </a:fld>
            <a:endParaRPr lang="en-IN"/>
          </a:p>
        </p:txBody>
      </p:sp>
    </p:spTree>
    <p:extLst>
      <p:ext uri="{BB962C8B-B14F-4D97-AF65-F5344CB8AC3E}">
        <p14:creationId xmlns:p14="http://schemas.microsoft.com/office/powerpoint/2010/main" val="110397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8093CC3-5314-4437-8D93-275C67D11021}" type="datetimeFigureOut">
              <a:rPr lang="en-IN" smtClean="0"/>
              <a:t>05-04-2022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FBE333-A434-4EC6-BECB-EA013394C8B5}" type="slidenum">
              <a:rPr lang="en-IN" smtClean="0"/>
              <a:t>‹#›</a:t>
            </a:fld>
            <a:endParaRPr lang="en-IN"/>
          </a:p>
        </p:txBody>
      </p:sp>
    </p:spTree>
    <p:extLst>
      <p:ext uri="{BB962C8B-B14F-4D97-AF65-F5344CB8AC3E}">
        <p14:creationId xmlns:p14="http://schemas.microsoft.com/office/powerpoint/2010/main" val="2273792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093CC3-5314-4437-8D93-275C67D11021}" type="datetimeFigureOut">
              <a:rPr lang="en-IN" smtClean="0"/>
              <a:t>05-04-2022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FBE333-A434-4EC6-BECB-EA013394C8B5}" type="slidenum">
              <a:rPr lang="en-IN" smtClean="0"/>
              <a:t>‹#›</a:t>
            </a:fld>
            <a:endParaRPr lang="en-IN"/>
          </a:p>
        </p:txBody>
      </p:sp>
    </p:spTree>
    <p:extLst>
      <p:ext uri="{BB962C8B-B14F-4D97-AF65-F5344CB8AC3E}">
        <p14:creationId xmlns:p14="http://schemas.microsoft.com/office/powerpoint/2010/main" val="724776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093CC3-5314-4437-8D93-275C67D11021}" type="datetimeFigureOut">
              <a:rPr lang="en-IN" smtClean="0"/>
              <a:t>05-04-2022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FBE333-A434-4EC6-BECB-EA013394C8B5}" type="slidenum">
              <a:rPr lang="en-IN" smtClean="0"/>
              <a:t>‹#›</a:t>
            </a:fld>
            <a:endParaRPr lang="en-IN"/>
          </a:p>
        </p:txBody>
      </p:sp>
    </p:spTree>
    <p:extLst>
      <p:ext uri="{BB962C8B-B14F-4D97-AF65-F5344CB8AC3E}">
        <p14:creationId xmlns:p14="http://schemas.microsoft.com/office/powerpoint/2010/main" val="31080214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093CC3-5314-4437-8D93-275C67D11021}" type="datetimeFigureOut">
              <a:rPr lang="en-IN" smtClean="0"/>
              <a:t>05-04-2022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FBE333-A434-4EC6-BECB-EA013394C8B5}"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503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093CC3-5314-4437-8D93-275C67D11021}" type="datetimeFigureOut">
              <a:rPr lang="en-IN" smtClean="0"/>
              <a:t>05-04-2022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FBE333-A434-4EC6-BECB-EA013394C8B5}" type="slidenum">
              <a:rPr lang="en-IN" smtClean="0"/>
              <a:t>‹#›</a:t>
            </a:fld>
            <a:endParaRPr lang="en-IN"/>
          </a:p>
        </p:txBody>
      </p:sp>
    </p:spTree>
    <p:extLst>
      <p:ext uri="{BB962C8B-B14F-4D97-AF65-F5344CB8AC3E}">
        <p14:creationId xmlns:p14="http://schemas.microsoft.com/office/powerpoint/2010/main" val="6080240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8093CC3-5314-4437-8D93-275C67D11021}" type="datetimeFigureOut">
              <a:rPr lang="en-IN" smtClean="0"/>
              <a:t>05-04-2022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8FBE333-A434-4EC6-BECB-EA013394C8B5}" type="slidenum">
              <a:rPr lang="en-IN" smtClean="0"/>
              <a:t>‹#›</a:t>
            </a:fld>
            <a:endParaRPr lang="en-IN"/>
          </a:p>
        </p:txBody>
      </p:sp>
    </p:spTree>
    <p:extLst>
      <p:ext uri="{BB962C8B-B14F-4D97-AF65-F5344CB8AC3E}">
        <p14:creationId xmlns:p14="http://schemas.microsoft.com/office/powerpoint/2010/main" val="20908813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8093CC3-5314-4437-8D93-275C67D11021}" type="datetimeFigureOut">
              <a:rPr lang="en-IN" smtClean="0"/>
              <a:t>05-04-2022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8FBE333-A434-4EC6-BECB-EA013394C8B5}" type="slidenum">
              <a:rPr lang="en-IN" smtClean="0"/>
              <a:t>‹#›</a:t>
            </a:fld>
            <a:endParaRPr lang="en-IN"/>
          </a:p>
        </p:txBody>
      </p:sp>
    </p:spTree>
    <p:extLst>
      <p:ext uri="{BB962C8B-B14F-4D97-AF65-F5344CB8AC3E}">
        <p14:creationId xmlns:p14="http://schemas.microsoft.com/office/powerpoint/2010/main" val="37222338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093CC3-5314-4437-8D93-275C67D11021}" type="datetimeFigureOut">
              <a:rPr lang="en-IN" smtClean="0"/>
              <a:t>05-04-2022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FBE333-A434-4EC6-BECB-EA013394C8B5}" type="slidenum">
              <a:rPr lang="en-IN" smtClean="0"/>
              <a:t>‹#›</a:t>
            </a:fld>
            <a:endParaRPr lang="en-IN"/>
          </a:p>
        </p:txBody>
      </p:sp>
    </p:spTree>
    <p:extLst>
      <p:ext uri="{BB962C8B-B14F-4D97-AF65-F5344CB8AC3E}">
        <p14:creationId xmlns:p14="http://schemas.microsoft.com/office/powerpoint/2010/main" val="10135049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093CC3-5314-4437-8D93-275C67D11021}" type="datetimeFigureOut">
              <a:rPr lang="en-IN" smtClean="0"/>
              <a:t>05-04-2022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FBE333-A434-4EC6-BECB-EA013394C8B5}" type="slidenum">
              <a:rPr lang="en-IN" smtClean="0"/>
              <a:t>‹#›</a:t>
            </a:fld>
            <a:endParaRPr lang="en-IN"/>
          </a:p>
        </p:txBody>
      </p:sp>
    </p:spTree>
    <p:extLst>
      <p:ext uri="{BB962C8B-B14F-4D97-AF65-F5344CB8AC3E}">
        <p14:creationId xmlns:p14="http://schemas.microsoft.com/office/powerpoint/2010/main" val="2239563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093CC3-5314-4437-8D93-275C67D11021}" type="datetimeFigureOut">
              <a:rPr lang="en-IN" smtClean="0"/>
              <a:t>05-04-2022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FBE333-A434-4EC6-BECB-EA013394C8B5}" type="slidenum">
              <a:rPr lang="en-IN" smtClean="0"/>
              <a:t>‹#›</a:t>
            </a:fld>
            <a:endParaRPr lang="en-IN"/>
          </a:p>
        </p:txBody>
      </p:sp>
    </p:spTree>
    <p:extLst>
      <p:ext uri="{BB962C8B-B14F-4D97-AF65-F5344CB8AC3E}">
        <p14:creationId xmlns:p14="http://schemas.microsoft.com/office/powerpoint/2010/main" val="3884813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093CC3-5314-4437-8D93-275C67D11021}" type="datetimeFigureOut">
              <a:rPr lang="en-IN" smtClean="0"/>
              <a:t>05-04-2022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FBE333-A434-4EC6-BECB-EA013394C8B5}" type="slidenum">
              <a:rPr lang="en-IN" smtClean="0"/>
              <a:t>‹#›</a:t>
            </a:fld>
            <a:endParaRPr lang="en-IN"/>
          </a:p>
        </p:txBody>
      </p:sp>
    </p:spTree>
    <p:extLst>
      <p:ext uri="{BB962C8B-B14F-4D97-AF65-F5344CB8AC3E}">
        <p14:creationId xmlns:p14="http://schemas.microsoft.com/office/powerpoint/2010/main" val="2038243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8093CC3-5314-4437-8D93-275C67D11021}" type="datetimeFigureOut">
              <a:rPr lang="en-IN" smtClean="0"/>
              <a:t>05-04-2022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FBE333-A434-4EC6-BECB-EA013394C8B5}" type="slidenum">
              <a:rPr lang="en-IN" smtClean="0"/>
              <a:t>‹#›</a:t>
            </a:fld>
            <a:endParaRPr lang="en-IN"/>
          </a:p>
        </p:txBody>
      </p:sp>
    </p:spTree>
    <p:extLst>
      <p:ext uri="{BB962C8B-B14F-4D97-AF65-F5344CB8AC3E}">
        <p14:creationId xmlns:p14="http://schemas.microsoft.com/office/powerpoint/2010/main" val="257209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8093CC3-5314-4437-8D93-275C67D11021}" type="datetimeFigureOut">
              <a:rPr lang="en-IN" smtClean="0"/>
              <a:t>05-04-2022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8FBE333-A434-4EC6-BECB-EA013394C8B5}" type="slidenum">
              <a:rPr lang="en-IN" smtClean="0"/>
              <a:t>‹#›</a:t>
            </a:fld>
            <a:endParaRPr lang="en-IN"/>
          </a:p>
        </p:txBody>
      </p:sp>
    </p:spTree>
    <p:extLst>
      <p:ext uri="{BB962C8B-B14F-4D97-AF65-F5344CB8AC3E}">
        <p14:creationId xmlns:p14="http://schemas.microsoft.com/office/powerpoint/2010/main" val="793257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8093CC3-5314-4437-8D93-275C67D11021}" type="datetimeFigureOut">
              <a:rPr lang="en-IN" smtClean="0"/>
              <a:t>05-04-2022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8FBE333-A434-4EC6-BECB-EA013394C8B5}" type="slidenum">
              <a:rPr lang="en-IN" smtClean="0"/>
              <a:t>‹#›</a:t>
            </a:fld>
            <a:endParaRPr lang="en-IN"/>
          </a:p>
        </p:txBody>
      </p:sp>
    </p:spTree>
    <p:extLst>
      <p:ext uri="{BB962C8B-B14F-4D97-AF65-F5344CB8AC3E}">
        <p14:creationId xmlns:p14="http://schemas.microsoft.com/office/powerpoint/2010/main" val="2029876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093CC3-5314-4437-8D93-275C67D11021}" type="datetimeFigureOut">
              <a:rPr lang="en-IN" smtClean="0"/>
              <a:t>05-04-2022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8FBE333-A434-4EC6-BECB-EA013394C8B5}" type="slidenum">
              <a:rPr lang="en-IN" smtClean="0"/>
              <a:t>‹#›</a:t>
            </a:fld>
            <a:endParaRPr lang="en-IN"/>
          </a:p>
        </p:txBody>
      </p:sp>
    </p:spTree>
    <p:extLst>
      <p:ext uri="{BB962C8B-B14F-4D97-AF65-F5344CB8AC3E}">
        <p14:creationId xmlns:p14="http://schemas.microsoft.com/office/powerpoint/2010/main" val="3108098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093CC3-5314-4437-8D93-275C67D11021}" type="datetimeFigureOut">
              <a:rPr lang="en-IN" smtClean="0"/>
              <a:t>05-04-2022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FBE333-A434-4EC6-BECB-EA013394C8B5}" type="slidenum">
              <a:rPr lang="en-IN" smtClean="0"/>
              <a:t>‹#›</a:t>
            </a:fld>
            <a:endParaRPr lang="en-IN"/>
          </a:p>
        </p:txBody>
      </p:sp>
    </p:spTree>
    <p:extLst>
      <p:ext uri="{BB962C8B-B14F-4D97-AF65-F5344CB8AC3E}">
        <p14:creationId xmlns:p14="http://schemas.microsoft.com/office/powerpoint/2010/main" val="2790261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093CC3-5314-4437-8D93-275C67D11021}" type="datetimeFigureOut">
              <a:rPr lang="en-IN" smtClean="0"/>
              <a:t>05-04-2022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FBE333-A434-4EC6-BECB-EA013394C8B5}" type="slidenum">
              <a:rPr lang="en-IN" smtClean="0"/>
              <a:t>‹#›</a:t>
            </a:fld>
            <a:endParaRPr lang="en-IN"/>
          </a:p>
        </p:txBody>
      </p:sp>
    </p:spTree>
    <p:extLst>
      <p:ext uri="{BB962C8B-B14F-4D97-AF65-F5344CB8AC3E}">
        <p14:creationId xmlns:p14="http://schemas.microsoft.com/office/powerpoint/2010/main" val="359490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8093CC3-5314-4437-8D93-275C67D11021}" type="datetimeFigureOut">
              <a:rPr lang="en-IN" smtClean="0"/>
              <a:t>05-04-2022</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8FBE333-A434-4EC6-BECB-EA013394C8B5}" type="slidenum">
              <a:rPr lang="en-IN" smtClean="0"/>
              <a:t>‹#›</a:t>
            </a:fld>
            <a:endParaRPr lang="en-IN"/>
          </a:p>
        </p:txBody>
      </p:sp>
    </p:spTree>
    <p:extLst>
      <p:ext uri="{BB962C8B-B14F-4D97-AF65-F5344CB8AC3E}">
        <p14:creationId xmlns:p14="http://schemas.microsoft.com/office/powerpoint/2010/main" val="695348470"/>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Touchscreen" TargetMode="External"/><Relationship Id="rId2" Type="http://schemas.openxmlformats.org/officeDocument/2006/relationships/hyperlink" Target="https://en.wikipedia.org/wiki/Arcade_game#Arcade_genre"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957C3-07DE-4501-9314-E4BE140B7951}"/>
              </a:ext>
            </a:extLst>
          </p:cNvPr>
          <p:cNvSpPr>
            <a:spLocks noGrp="1"/>
          </p:cNvSpPr>
          <p:nvPr>
            <p:ph type="ctrTitle"/>
          </p:nvPr>
        </p:nvSpPr>
        <p:spPr/>
        <p:txBody>
          <a:bodyPr/>
          <a:lstStyle/>
          <a:p>
            <a:pPr algn="l"/>
            <a:r>
              <a:rPr lang="en-IN" dirty="0"/>
              <a:t>PRESENTED BY:</a:t>
            </a:r>
          </a:p>
        </p:txBody>
      </p:sp>
      <p:sp>
        <p:nvSpPr>
          <p:cNvPr id="3" name="Subtitle 2">
            <a:extLst>
              <a:ext uri="{FF2B5EF4-FFF2-40B4-BE49-F238E27FC236}">
                <a16:creationId xmlns:a16="http://schemas.microsoft.com/office/drawing/2014/main" id="{8FBE6EAE-5B9A-488B-AAD1-CD3E9638BD01}"/>
              </a:ext>
            </a:extLst>
          </p:cNvPr>
          <p:cNvSpPr>
            <a:spLocks noGrp="1"/>
          </p:cNvSpPr>
          <p:nvPr>
            <p:ph type="subTitle" idx="1"/>
          </p:nvPr>
        </p:nvSpPr>
        <p:spPr/>
        <p:txBody>
          <a:bodyPr/>
          <a:lstStyle/>
          <a:p>
            <a:pPr algn="l"/>
            <a:r>
              <a:rPr lang="en-IN" dirty="0">
                <a:latin typeface="Forte" panose="03060902040502070203" pitchFamily="66" charset="0"/>
              </a:rPr>
              <a:t>-PRATYUSH KUMAR</a:t>
            </a:r>
          </a:p>
          <a:p>
            <a:pPr algn="l"/>
            <a:r>
              <a:rPr lang="en-IN" dirty="0">
                <a:latin typeface="Forte" panose="03060902040502070203" pitchFamily="66" charset="0"/>
              </a:rPr>
              <a:t>-PRADEEP KUMAR</a:t>
            </a:r>
          </a:p>
        </p:txBody>
      </p:sp>
    </p:spTree>
    <p:extLst>
      <p:ext uri="{BB962C8B-B14F-4D97-AF65-F5344CB8AC3E}">
        <p14:creationId xmlns:p14="http://schemas.microsoft.com/office/powerpoint/2010/main" val="365498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FEE8879-CA68-48F5-940E-FE7753A8B810}"/>
              </a:ext>
            </a:extLst>
          </p:cNvPr>
          <p:cNvPicPr>
            <a:picLocks noChangeAspect="1"/>
          </p:cNvPicPr>
          <p:nvPr/>
        </p:nvPicPr>
        <p:blipFill>
          <a:blip r:embed="rId2"/>
          <a:stretch>
            <a:fillRect/>
          </a:stretch>
        </p:blipFill>
        <p:spPr>
          <a:xfrm>
            <a:off x="3060894" y="1073020"/>
            <a:ext cx="6213735" cy="5066523"/>
          </a:xfrm>
          <a:prstGeom prst="rect">
            <a:avLst/>
          </a:prstGeom>
        </p:spPr>
      </p:pic>
    </p:spTree>
    <p:extLst>
      <p:ext uri="{BB962C8B-B14F-4D97-AF65-F5344CB8AC3E}">
        <p14:creationId xmlns:p14="http://schemas.microsoft.com/office/powerpoint/2010/main" val="465016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631A939-714E-4712-A6FD-F14D17C920B8}"/>
              </a:ext>
            </a:extLst>
          </p:cNvPr>
          <p:cNvPicPr>
            <a:picLocks noChangeAspect="1"/>
          </p:cNvPicPr>
          <p:nvPr/>
        </p:nvPicPr>
        <p:blipFill rotWithShape="1">
          <a:blip r:embed="rId2"/>
          <a:srcRect t="-8144" r="14914" b="72769"/>
          <a:stretch/>
        </p:blipFill>
        <p:spPr>
          <a:xfrm>
            <a:off x="2978977" y="970384"/>
            <a:ext cx="6234046" cy="4058816"/>
          </a:xfrm>
          <a:prstGeom prst="rect">
            <a:avLst/>
          </a:prstGeom>
        </p:spPr>
      </p:pic>
    </p:spTree>
    <p:extLst>
      <p:ext uri="{BB962C8B-B14F-4D97-AF65-F5344CB8AC3E}">
        <p14:creationId xmlns:p14="http://schemas.microsoft.com/office/powerpoint/2010/main" val="1906652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B7AB5-179F-45C6-8A3D-D2D189F4C8A8}"/>
              </a:ext>
            </a:extLst>
          </p:cNvPr>
          <p:cNvSpPr>
            <a:spLocks noGrp="1"/>
          </p:cNvSpPr>
          <p:nvPr>
            <p:ph type="title"/>
          </p:nvPr>
        </p:nvSpPr>
        <p:spPr/>
        <p:txBody>
          <a:bodyPr/>
          <a:lstStyle/>
          <a:p>
            <a:pPr algn="l"/>
            <a:r>
              <a:rPr lang="en-IN" dirty="0"/>
              <a:t>BIBLOGRAOHY:</a:t>
            </a:r>
          </a:p>
        </p:txBody>
      </p:sp>
      <p:sp>
        <p:nvSpPr>
          <p:cNvPr id="3" name="TextBox 2">
            <a:extLst>
              <a:ext uri="{FF2B5EF4-FFF2-40B4-BE49-F238E27FC236}">
                <a16:creationId xmlns:a16="http://schemas.microsoft.com/office/drawing/2014/main" id="{934A8F78-BE13-45AD-A700-4A7227A3034A}"/>
              </a:ext>
            </a:extLst>
          </p:cNvPr>
          <p:cNvSpPr txBox="1"/>
          <p:nvPr/>
        </p:nvSpPr>
        <p:spPr>
          <a:xfrm>
            <a:off x="942392" y="2202023"/>
            <a:ext cx="4180114" cy="2677656"/>
          </a:xfrm>
          <a:prstGeom prst="rect">
            <a:avLst/>
          </a:prstGeom>
          <a:noFill/>
        </p:spPr>
        <p:txBody>
          <a:bodyPr wrap="square" rtlCol="0">
            <a:spAutoFit/>
          </a:bodyPr>
          <a:lstStyle/>
          <a:p>
            <a:r>
              <a:rPr lang="en-IN" sz="2400" dirty="0">
                <a:latin typeface="Cascadia Code" panose="020B0609020000020004" pitchFamily="49" charset="0"/>
                <a:ea typeface="Cascadia Code" panose="020B0609020000020004" pitchFamily="49" charset="0"/>
                <a:cs typeface="Cascadia Code" panose="020B0609020000020004" pitchFamily="49" charset="0"/>
              </a:rPr>
              <a:t>VISUAL STDIO CODE</a:t>
            </a:r>
          </a:p>
          <a:p>
            <a:endParaRPr lang="en-IN" sz="2400" dirty="0">
              <a:latin typeface="Cascadia Code" panose="020B0609020000020004" pitchFamily="49" charset="0"/>
              <a:ea typeface="Cascadia Code" panose="020B0609020000020004" pitchFamily="49" charset="0"/>
              <a:cs typeface="Cascadia Code" panose="020B0609020000020004" pitchFamily="49" charset="0"/>
            </a:endParaRPr>
          </a:p>
          <a:p>
            <a:r>
              <a:rPr lang="en-IN" sz="2400" dirty="0">
                <a:latin typeface="Cascadia Code" panose="020B0609020000020004" pitchFamily="49" charset="0"/>
                <a:ea typeface="Cascadia Code" panose="020B0609020000020004" pitchFamily="49" charset="0"/>
                <a:cs typeface="Cascadia Code" panose="020B0609020000020004" pitchFamily="49" charset="0"/>
              </a:rPr>
              <a:t>GOOGLE.COM</a:t>
            </a:r>
          </a:p>
          <a:p>
            <a:endParaRPr lang="en-IN" sz="2400" dirty="0">
              <a:latin typeface="Cascadia Code" panose="020B0609020000020004" pitchFamily="49" charset="0"/>
              <a:ea typeface="Cascadia Code" panose="020B0609020000020004" pitchFamily="49" charset="0"/>
              <a:cs typeface="Cascadia Code" panose="020B0609020000020004" pitchFamily="49" charset="0"/>
            </a:endParaRPr>
          </a:p>
          <a:p>
            <a:r>
              <a:rPr lang="en-IN" sz="2400" dirty="0">
                <a:latin typeface="Cascadia Code" panose="020B0609020000020004" pitchFamily="49" charset="0"/>
                <a:ea typeface="Cascadia Code" panose="020B0609020000020004" pitchFamily="49" charset="0"/>
                <a:cs typeface="Cascadia Code" panose="020B0609020000020004" pitchFamily="49" charset="0"/>
              </a:rPr>
              <a:t>GRAPHICS</a:t>
            </a:r>
          </a:p>
          <a:p>
            <a:endParaRPr lang="en-IN" sz="2400" dirty="0">
              <a:latin typeface="Cascadia Code" panose="020B0609020000020004" pitchFamily="49" charset="0"/>
              <a:ea typeface="Cascadia Code" panose="020B0609020000020004" pitchFamily="49" charset="0"/>
              <a:cs typeface="Cascadia Code" panose="020B0609020000020004" pitchFamily="49" charset="0"/>
            </a:endParaRPr>
          </a:p>
          <a:p>
            <a:r>
              <a:rPr lang="en-IN" sz="2400" dirty="0">
                <a:latin typeface="Cascadia Code" panose="020B0609020000020004" pitchFamily="49" charset="0"/>
                <a:ea typeface="Cascadia Code" panose="020B0609020000020004" pitchFamily="49" charset="0"/>
                <a:cs typeface="Cascadia Code" panose="020B0609020000020004" pitchFamily="49" charset="0"/>
              </a:rPr>
              <a:t>C++ LANGUAGE</a:t>
            </a:r>
          </a:p>
        </p:txBody>
      </p:sp>
    </p:spTree>
    <p:extLst>
      <p:ext uri="{BB962C8B-B14F-4D97-AF65-F5344CB8AC3E}">
        <p14:creationId xmlns:p14="http://schemas.microsoft.com/office/powerpoint/2010/main" val="14033669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D9E1C-2FBB-4BE5-BBBA-C1E5BF3359F1}"/>
              </a:ext>
            </a:extLst>
          </p:cNvPr>
          <p:cNvSpPr>
            <a:spLocks noGrp="1"/>
          </p:cNvSpPr>
          <p:nvPr>
            <p:ph type="title"/>
          </p:nvPr>
        </p:nvSpPr>
        <p:spPr/>
        <p:txBody>
          <a:bodyPr/>
          <a:lstStyle/>
          <a:p>
            <a:r>
              <a:rPr lang="en-IN" dirty="0"/>
              <a:t>THANK YOU</a:t>
            </a:r>
          </a:p>
        </p:txBody>
      </p:sp>
      <p:sp>
        <p:nvSpPr>
          <p:cNvPr id="3" name="Text Placeholder 2">
            <a:extLst>
              <a:ext uri="{FF2B5EF4-FFF2-40B4-BE49-F238E27FC236}">
                <a16:creationId xmlns:a16="http://schemas.microsoft.com/office/drawing/2014/main" id="{94E5D8A0-BFB6-4B2E-9C55-F4789393B475}"/>
              </a:ext>
            </a:extLst>
          </p:cNvPr>
          <p:cNvSpPr>
            <a:spLocks noGrp="1"/>
          </p:cNvSpPr>
          <p:nvPr>
            <p:ph type="body" idx="1"/>
          </p:nvPr>
        </p:nvSpPr>
        <p:spPr/>
        <p:txBody>
          <a:bodyPr/>
          <a:lstStyle/>
          <a:p>
            <a:r>
              <a:rPr lang="en-IN" dirty="0"/>
              <a:t>******************</a:t>
            </a:r>
          </a:p>
        </p:txBody>
      </p:sp>
    </p:spTree>
    <p:extLst>
      <p:ext uri="{BB962C8B-B14F-4D97-AF65-F5344CB8AC3E}">
        <p14:creationId xmlns:p14="http://schemas.microsoft.com/office/powerpoint/2010/main" val="2655597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E334F8C0-C7D8-4AD4-849B-4D841786F17B}"/>
              </a:ext>
            </a:extLst>
          </p:cNvPr>
          <p:cNvSpPr txBox="1"/>
          <p:nvPr/>
        </p:nvSpPr>
        <p:spPr>
          <a:xfrm>
            <a:off x="2192694" y="419878"/>
            <a:ext cx="7866640" cy="369332"/>
          </a:xfrm>
          <a:prstGeom prst="rect">
            <a:avLst/>
          </a:prstGeom>
          <a:noFill/>
        </p:spPr>
        <p:txBody>
          <a:bodyPr wrap="square" rtlCol="0">
            <a:spAutoFit/>
          </a:bodyPr>
          <a:lstStyle/>
          <a:p>
            <a:r>
              <a:rPr lang="en-IN" dirty="0">
                <a:latin typeface="Arial Black" panose="020B0A04020102020204" pitchFamily="34" charset="0"/>
              </a:rPr>
              <a:t>                            </a:t>
            </a:r>
            <a:r>
              <a:rPr lang="en-IN" dirty="0">
                <a:latin typeface="Cooper Black" panose="0208090404030B020404" pitchFamily="18" charset="0"/>
              </a:rPr>
              <a:t> </a:t>
            </a:r>
          </a:p>
        </p:txBody>
      </p:sp>
      <p:pic>
        <p:nvPicPr>
          <p:cNvPr id="3" name="Picture 2">
            <a:extLst>
              <a:ext uri="{FF2B5EF4-FFF2-40B4-BE49-F238E27FC236}">
                <a16:creationId xmlns:a16="http://schemas.microsoft.com/office/drawing/2014/main" id="{87E4E97D-0140-472D-8B33-8FF8C6092CAE}"/>
              </a:ext>
            </a:extLst>
          </p:cNvPr>
          <p:cNvPicPr>
            <a:picLocks noChangeAspect="1"/>
          </p:cNvPicPr>
          <p:nvPr/>
        </p:nvPicPr>
        <p:blipFill rotWithShape="1">
          <a:blip r:embed="rId2">
            <a:extLst>
              <a:ext uri="{28A0092B-C50C-407E-A947-70E740481C1C}">
                <a14:useLocalDpi xmlns:a14="http://schemas.microsoft.com/office/drawing/2010/main" val="0"/>
              </a:ext>
            </a:extLst>
          </a:blip>
          <a:srcRect l="4422"/>
          <a:stretch/>
        </p:blipFill>
        <p:spPr>
          <a:xfrm>
            <a:off x="0" y="74646"/>
            <a:ext cx="12192000" cy="6857999"/>
          </a:xfrm>
          <a:prstGeom prst="rect">
            <a:avLst/>
          </a:prstGeom>
        </p:spPr>
      </p:pic>
      <p:sp>
        <p:nvSpPr>
          <p:cNvPr id="4" name="TextBox 3">
            <a:extLst>
              <a:ext uri="{FF2B5EF4-FFF2-40B4-BE49-F238E27FC236}">
                <a16:creationId xmlns:a16="http://schemas.microsoft.com/office/drawing/2014/main" id="{8CD25F8A-A0F4-4CCF-8554-2EB0EBB52631}"/>
              </a:ext>
            </a:extLst>
          </p:cNvPr>
          <p:cNvSpPr txBox="1"/>
          <p:nvPr/>
        </p:nvSpPr>
        <p:spPr>
          <a:xfrm>
            <a:off x="4320073" y="354563"/>
            <a:ext cx="7193902" cy="369332"/>
          </a:xfrm>
          <a:prstGeom prst="rect">
            <a:avLst/>
          </a:prstGeom>
          <a:noFill/>
        </p:spPr>
        <p:txBody>
          <a:bodyPr wrap="square" rtlCol="0">
            <a:spAutoFit/>
          </a:bodyPr>
          <a:lstStyle/>
          <a:p>
            <a:r>
              <a:rPr lang="en-IN" u="sng" dirty="0">
                <a:latin typeface="Cooper Black" panose="0208090404030B020404" pitchFamily="18" charset="0"/>
              </a:rPr>
              <a:t>FLAPPY</a:t>
            </a:r>
            <a:r>
              <a:rPr lang="en-IN" dirty="0">
                <a:latin typeface="Cooper Black" panose="0208090404030B020404" pitchFamily="18" charset="0"/>
              </a:rPr>
              <a:t> </a:t>
            </a:r>
            <a:r>
              <a:rPr lang="en-IN" u="sng" dirty="0">
                <a:latin typeface="Cooper Black" panose="0208090404030B020404" pitchFamily="18" charset="0"/>
              </a:rPr>
              <a:t>BIRD</a:t>
            </a:r>
            <a:r>
              <a:rPr lang="en-IN" dirty="0">
                <a:latin typeface="Cooper Black" panose="0208090404030B020404" pitchFamily="18" charset="0"/>
              </a:rPr>
              <a:t> </a:t>
            </a:r>
            <a:r>
              <a:rPr lang="en-IN" u="sng" dirty="0">
                <a:latin typeface="Cooper Black" panose="0208090404030B020404" pitchFamily="18" charset="0"/>
              </a:rPr>
              <a:t>GAME</a:t>
            </a:r>
            <a:r>
              <a:rPr lang="en-IN" dirty="0">
                <a:latin typeface="Cooper Black" panose="0208090404030B020404" pitchFamily="18" charset="0"/>
              </a:rPr>
              <a:t> </a:t>
            </a:r>
            <a:r>
              <a:rPr lang="en-IN" u="sng" dirty="0">
                <a:latin typeface="Cooper Black" panose="0208090404030B020404" pitchFamily="18" charset="0"/>
              </a:rPr>
              <a:t>USING</a:t>
            </a:r>
            <a:r>
              <a:rPr lang="en-IN" dirty="0">
                <a:latin typeface="Cooper Black" panose="0208090404030B020404" pitchFamily="18" charset="0"/>
              </a:rPr>
              <a:t> </a:t>
            </a:r>
            <a:r>
              <a:rPr lang="en-IN" u="sng" dirty="0">
                <a:latin typeface="Cooper Black" panose="0208090404030B020404" pitchFamily="18" charset="0"/>
              </a:rPr>
              <a:t>C</a:t>
            </a:r>
            <a:r>
              <a:rPr lang="en-IN" dirty="0">
                <a:latin typeface="Cooper Black" panose="0208090404030B020404" pitchFamily="18" charset="0"/>
              </a:rPr>
              <a:t>++</a:t>
            </a:r>
            <a:endParaRPr lang="en-IN" dirty="0"/>
          </a:p>
        </p:txBody>
      </p:sp>
    </p:spTree>
    <p:extLst>
      <p:ext uri="{BB962C8B-B14F-4D97-AF65-F5344CB8AC3E}">
        <p14:creationId xmlns:p14="http://schemas.microsoft.com/office/powerpoint/2010/main" val="3355037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840C336-544A-4149-9959-83200EAA31E0}"/>
              </a:ext>
            </a:extLst>
          </p:cNvPr>
          <p:cNvSpPr txBox="1"/>
          <p:nvPr/>
        </p:nvSpPr>
        <p:spPr>
          <a:xfrm>
            <a:off x="1129003" y="2463282"/>
            <a:ext cx="9218645" cy="3139321"/>
          </a:xfrm>
          <a:prstGeom prst="rect">
            <a:avLst/>
          </a:prstGeom>
          <a:noFill/>
        </p:spPr>
        <p:txBody>
          <a:bodyPr wrap="square" rtlCol="0">
            <a:spAutoFit/>
          </a:bodyPr>
          <a:lstStyle/>
          <a:p>
            <a:pPr algn="ctr"/>
            <a:r>
              <a:rPr lang="en-US" b="0" i="1" dirty="0">
                <a:effectLst/>
                <a:latin typeface="Cascadia Code" panose="020B0609020000020004" pitchFamily="49" charset="0"/>
                <a:ea typeface="Cascadia Code" panose="020B0609020000020004" pitchFamily="49" charset="0"/>
                <a:cs typeface="Cascadia Code" panose="020B0609020000020004" pitchFamily="49" charset="0"/>
              </a:rPr>
              <a:t>Flappy Bird</a:t>
            </a:r>
            <a:r>
              <a:rPr lang="en-US" b="0" i="0" dirty="0">
                <a:effectLst/>
                <a:latin typeface="Cascadia Code" panose="020B0609020000020004" pitchFamily="49" charset="0"/>
                <a:ea typeface="Cascadia Code" panose="020B0609020000020004" pitchFamily="49" charset="0"/>
                <a:cs typeface="Cascadia Code" panose="020B0609020000020004" pitchFamily="49" charset="0"/>
              </a:rPr>
              <a:t> is an </a:t>
            </a:r>
            <a:r>
              <a:rPr lang="en-US" b="0" i="0" u="none" strike="noStrike" dirty="0">
                <a:effectLst/>
                <a:latin typeface="Cascadia Code" panose="020B0609020000020004" pitchFamily="49" charset="0"/>
                <a:ea typeface="Cascadia Code" panose="020B0609020000020004" pitchFamily="49" charset="0"/>
                <a:cs typeface="Cascadia Code" panose="020B0609020000020004" pitchFamily="49" charset="0"/>
                <a:hlinkClick r:id="rId2" tooltip="Arcade game">
                  <a:extLst>
                    <a:ext uri="{A12FA001-AC4F-418D-AE19-62706E023703}">
                      <ahyp:hlinkClr xmlns:ahyp="http://schemas.microsoft.com/office/drawing/2018/hyperlinkcolor" val="tx"/>
                    </a:ext>
                  </a:extLst>
                </a:hlinkClick>
              </a:rPr>
              <a:t>arcade</a:t>
            </a:r>
            <a:r>
              <a:rPr lang="en-US" b="0" i="0" dirty="0">
                <a:effectLst/>
                <a:latin typeface="Cascadia Code" panose="020B0609020000020004" pitchFamily="49" charset="0"/>
                <a:ea typeface="Cascadia Code" panose="020B0609020000020004" pitchFamily="49" charset="0"/>
                <a:cs typeface="Cascadia Code" panose="020B0609020000020004" pitchFamily="49" charset="0"/>
              </a:rPr>
              <a:t>-style game in which the player controls the bird FABY, which moves persistently to the right. The player is tasked with navigating FABY through pairs of pipes that have equally sized gaps placed at random heights. </a:t>
            </a:r>
            <a:r>
              <a:rPr lang="en-US" dirty="0">
                <a:latin typeface="Cascadia Code" panose="020B0609020000020004" pitchFamily="49" charset="0"/>
                <a:ea typeface="Cascadia Code" panose="020B0609020000020004" pitchFamily="49" charset="0"/>
                <a:cs typeface="Cascadia Code" panose="020B0609020000020004" pitchFamily="49" charset="0"/>
              </a:rPr>
              <a:t>FABY</a:t>
            </a:r>
            <a:r>
              <a:rPr lang="en-US" b="0" i="0" dirty="0">
                <a:effectLst/>
                <a:latin typeface="Cascadia Code" panose="020B0609020000020004" pitchFamily="49" charset="0"/>
                <a:ea typeface="Cascadia Code" panose="020B0609020000020004" pitchFamily="49" charset="0"/>
                <a:cs typeface="Cascadia Code" panose="020B0609020000020004" pitchFamily="49" charset="0"/>
              </a:rPr>
              <a:t> automatically descends and only ascends when the player taps the </a:t>
            </a:r>
            <a:r>
              <a:rPr lang="en-US" b="0" i="0" u="none" strike="noStrike" dirty="0">
                <a:effectLst/>
                <a:latin typeface="Cascadia Code" panose="020B0609020000020004" pitchFamily="49" charset="0"/>
                <a:ea typeface="Cascadia Code" panose="020B0609020000020004" pitchFamily="49" charset="0"/>
                <a:cs typeface="Cascadia Code" panose="020B0609020000020004" pitchFamily="49" charset="0"/>
                <a:hlinkClick r:id="rId3" tooltip="Touchscreen">
                  <a:extLst>
                    <a:ext uri="{A12FA001-AC4F-418D-AE19-62706E023703}">
                      <ahyp:hlinkClr xmlns:ahyp="http://schemas.microsoft.com/office/drawing/2018/hyperlinkcolor" val="tx"/>
                    </a:ext>
                  </a:extLst>
                </a:hlinkClick>
              </a:rPr>
              <a:t>touchscreen</a:t>
            </a:r>
            <a:r>
              <a:rPr lang="en-US" b="0" i="0" dirty="0">
                <a:effectLst/>
                <a:latin typeface="Cascadia Code" panose="020B0609020000020004" pitchFamily="49" charset="0"/>
                <a:ea typeface="Cascadia Code" panose="020B0609020000020004" pitchFamily="49" charset="0"/>
                <a:cs typeface="Cascadia Code" panose="020B0609020000020004" pitchFamily="49" charset="0"/>
              </a:rPr>
              <a:t>. Each successful pass through a pair of pipes awards the player one point. Colliding with a pipe or the ground ends the gameplay. During the GAME OVER screen, the player is awarded a bronze medal if they reached ten or more points, a silver medal from twenty points, a gold medal from thirty points, and a platinum medal from forty points</a:t>
            </a:r>
            <a:endParaRPr lang="en-IN"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5" name="TextBox 4">
            <a:extLst>
              <a:ext uri="{FF2B5EF4-FFF2-40B4-BE49-F238E27FC236}">
                <a16:creationId xmlns:a16="http://schemas.microsoft.com/office/drawing/2014/main" id="{22702A3E-4A10-4640-9533-C8A0F4F17640}"/>
              </a:ext>
            </a:extLst>
          </p:cNvPr>
          <p:cNvSpPr txBox="1"/>
          <p:nvPr/>
        </p:nvSpPr>
        <p:spPr>
          <a:xfrm>
            <a:off x="2519265" y="1614196"/>
            <a:ext cx="6461448" cy="461665"/>
          </a:xfrm>
          <a:prstGeom prst="rect">
            <a:avLst/>
          </a:prstGeom>
          <a:noFill/>
        </p:spPr>
        <p:txBody>
          <a:bodyPr wrap="square" rtlCol="0">
            <a:spAutoFit/>
          </a:bodyPr>
          <a:lstStyle/>
          <a:p>
            <a:r>
              <a:rPr lang="en-IN" dirty="0">
                <a:latin typeface="Bodoni MT Black" panose="02070A03080606020203" pitchFamily="18" charset="0"/>
              </a:rPr>
              <a:t>                   </a:t>
            </a:r>
            <a:r>
              <a:rPr lang="en-IN" sz="2400" u="sng" dirty="0">
                <a:latin typeface="Bodoni MT Black" panose="02070A03080606020203" pitchFamily="18" charset="0"/>
              </a:rPr>
              <a:t>ABOUT THIS GAME</a:t>
            </a:r>
          </a:p>
        </p:txBody>
      </p:sp>
    </p:spTree>
    <p:extLst>
      <p:ext uri="{BB962C8B-B14F-4D97-AF65-F5344CB8AC3E}">
        <p14:creationId xmlns:p14="http://schemas.microsoft.com/office/powerpoint/2010/main" val="4145846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82B819-C1A9-4648-83A0-001417FD7DB4}"/>
              </a:ext>
            </a:extLst>
          </p:cNvPr>
          <p:cNvSpPr txBox="1"/>
          <p:nvPr/>
        </p:nvSpPr>
        <p:spPr>
          <a:xfrm>
            <a:off x="1839102" y="83975"/>
            <a:ext cx="7585788" cy="769441"/>
          </a:xfrm>
          <a:prstGeom prst="rect">
            <a:avLst/>
          </a:prstGeom>
          <a:noFill/>
        </p:spPr>
        <p:txBody>
          <a:bodyPr wrap="square" rtlCol="0">
            <a:spAutoFit/>
          </a:bodyPr>
          <a:lstStyle/>
          <a:p>
            <a:r>
              <a:rPr lang="en-IN" sz="4400" dirty="0">
                <a:latin typeface="Algerian" panose="04020705040A02060702" pitchFamily="82" charset="0"/>
              </a:rPr>
              <a:t>                       CODE</a:t>
            </a:r>
          </a:p>
        </p:txBody>
      </p:sp>
      <p:pic>
        <p:nvPicPr>
          <p:cNvPr id="5" name="Picture 4">
            <a:extLst>
              <a:ext uri="{FF2B5EF4-FFF2-40B4-BE49-F238E27FC236}">
                <a16:creationId xmlns:a16="http://schemas.microsoft.com/office/drawing/2014/main" id="{D219B3EF-C39F-42CE-960A-F7BD5CD65E6C}"/>
              </a:ext>
            </a:extLst>
          </p:cNvPr>
          <p:cNvPicPr>
            <a:picLocks noChangeAspect="1"/>
          </p:cNvPicPr>
          <p:nvPr/>
        </p:nvPicPr>
        <p:blipFill rotWithShape="1">
          <a:blip r:embed="rId2">
            <a:extLst>
              <a:ext uri="{28A0092B-C50C-407E-A947-70E740481C1C}">
                <a14:useLocalDpi xmlns:a14="http://schemas.microsoft.com/office/drawing/2010/main" val="0"/>
              </a:ext>
            </a:extLst>
          </a:blip>
          <a:srcRect l="3959" r="56134"/>
          <a:stretch/>
        </p:blipFill>
        <p:spPr>
          <a:xfrm>
            <a:off x="1978091" y="1020327"/>
            <a:ext cx="4117909" cy="5612698"/>
          </a:xfrm>
          <a:prstGeom prst="rect">
            <a:avLst/>
          </a:prstGeom>
        </p:spPr>
      </p:pic>
      <p:pic>
        <p:nvPicPr>
          <p:cNvPr id="6" name="Picture 5">
            <a:extLst>
              <a:ext uri="{FF2B5EF4-FFF2-40B4-BE49-F238E27FC236}">
                <a16:creationId xmlns:a16="http://schemas.microsoft.com/office/drawing/2014/main" id="{F791E785-6ABB-4AE7-B74C-1615DB2539E9}"/>
              </a:ext>
            </a:extLst>
          </p:cNvPr>
          <p:cNvPicPr>
            <a:picLocks noChangeAspect="1"/>
          </p:cNvPicPr>
          <p:nvPr/>
        </p:nvPicPr>
        <p:blipFill>
          <a:blip r:embed="rId3"/>
          <a:stretch>
            <a:fillRect/>
          </a:stretch>
        </p:blipFill>
        <p:spPr>
          <a:xfrm>
            <a:off x="6096000" y="963304"/>
            <a:ext cx="4236098" cy="5633439"/>
          </a:xfrm>
          <a:prstGeom prst="rect">
            <a:avLst/>
          </a:prstGeom>
        </p:spPr>
      </p:pic>
    </p:spTree>
    <p:extLst>
      <p:ext uri="{BB962C8B-B14F-4D97-AF65-F5344CB8AC3E}">
        <p14:creationId xmlns:p14="http://schemas.microsoft.com/office/powerpoint/2010/main" val="2479729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A4B5B54-83F5-42E4-8ED3-FB3411F8D127}"/>
              </a:ext>
            </a:extLst>
          </p:cNvPr>
          <p:cNvPicPr>
            <a:picLocks noChangeAspect="1"/>
          </p:cNvPicPr>
          <p:nvPr/>
        </p:nvPicPr>
        <p:blipFill rotWithShape="1">
          <a:blip r:embed="rId2">
            <a:extLst>
              <a:ext uri="{28A0092B-C50C-407E-A947-70E740481C1C}">
                <a14:useLocalDpi xmlns:a14="http://schemas.microsoft.com/office/drawing/2010/main" val="0"/>
              </a:ext>
            </a:extLst>
          </a:blip>
          <a:srcRect r="36948"/>
          <a:stretch/>
        </p:blipFill>
        <p:spPr>
          <a:xfrm>
            <a:off x="1645534" y="694112"/>
            <a:ext cx="4605975" cy="5563082"/>
          </a:xfrm>
          <a:prstGeom prst="rect">
            <a:avLst/>
          </a:prstGeom>
        </p:spPr>
      </p:pic>
      <p:pic>
        <p:nvPicPr>
          <p:cNvPr id="5" name="Picture 4">
            <a:extLst>
              <a:ext uri="{FF2B5EF4-FFF2-40B4-BE49-F238E27FC236}">
                <a16:creationId xmlns:a16="http://schemas.microsoft.com/office/drawing/2014/main" id="{9ADF2452-60E7-4E94-881E-E63C9BD8E480}"/>
              </a:ext>
            </a:extLst>
          </p:cNvPr>
          <p:cNvPicPr>
            <a:picLocks noChangeAspect="1"/>
          </p:cNvPicPr>
          <p:nvPr/>
        </p:nvPicPr>
        <p:blipFill rotWithShape="1">
          <a:blip r:embed="rId3">
            <a:extLst>
              <a:ext uri="{28A0092B-C50C-407E-A947-70E740481C1C}">
                <a14:useLocalDpi xmlns:a14="http://schemas.microsoft.com/office/drawing/2010/main" val="0"/>
              </a:ext>
            </a:extLst>
          </a:blip>
          <a:srcRect r="31389"/>
          <a:stretch/>
        </p:blipFill>
        <p:spPr>
          <a:xfrm>
            <a:off x="6251509" y="694112"/>
            <a:ext cx="5038532" cy="5563082"/>
          </a:xfrm>
          <a:prstGeom prst="rect">
            <a:avLst/>
          </a:prstGeom>
        </p:spPr>
      </p:pic>
    </p:spTree>
    <p:extLst>
      <p:ext uri="{BB962C8B-B14F-4D97-AF65-F5344CB8AC3E}">
        <p14:creationId xmlns:p14="http://schemas.microsoft.com/office/powerpoint/2010/main" val="2349239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75BE87F-9B96-4444-A428-FEB43AD40F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329" y="347411"/>
            <a:ext cx="4884843" cy="6258662"/>
          </a:xfrm>
          <a:prstGeom prst="rect">
            <a:avLst/>
          </a:prstGeom>
        </p:spPr>
      </p:pic>
      <p:pic>
        <p:nvPicPr>
          <p:cNvPr id="5" name="Picture 4">
            <a:extLst>
              <a:ext uri="{FF2B5EF4-FFF2-40B4-BE49-F238E27FC236}">
                <a16:creationId xmlns:a16="http://schemas.microsoft.com/office/drawing/2014/main" id="{D962C6BF-42C4-40E4-9DF7-DEA1DF4552CD}"/>
              </a:ext>
            </a:extLst>
          </p:cNvPr>
          <p:cNvPicPr>
            <a:picLocks noChangeAspect="1"/>
          </p:cNvPicPr>
          <p:nvPr/>
        </p:nvPicPr>
        <p:blipFill rotWithShape="1">
          <a:blip r:embed="rId3">
            <a:extLst>
              <a:ext uri="{28A0092B-C50C-407E-A947-70E740481C1C}">
                <a14:useLocalDpi xmlns:a14="http://schemas.microsoft.com/office/drawing/2010/main" val="0"/>
              </a:ext>
            </a:extLst>
          </a:blip>
          <a:srcRect r="44620"/>
          <a:stretch/>
        </p:blipFill>
        <p:spPr>
          <a:xfrm>
            <a:off x="5963172" y="347411"/>
            <a:ext cx="4482000" cy="6258662"/>
          </a:xfrm>
          <a:prstGeom prst="rect">
            <a:avLst/>
          </a:prstGeom>
        </p:spPr>
      </p:pic>
    </p:spTree>
    <p:extLst>
      <p:ext uri="{BB962C8B-B14F-4D97-AF65-F5344CB8AC3E}">
        <p14:creationId xmlns:p14="http://schemas.microsoft.com/office/powerpoint/2010/main" val="3368650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6719647-C16C-4A0C-BDB0-1F9B9240AE53}"/>
              </a:ext>
            </a:extLst>
          </p:cNvPr>
          <p:cNvPicPr>
            <a:picLocks noChangeAspect="1"/>
          </p:cNvPicPr>
          <p:nvPr/>
        </p:nvPicPr>
        <p:blipFill rotWithShape="1">
          <a:blip r:embed="rId2">
            <a:extLst>
              <a:ext uri="{28A0092B-C50C-407E-A947-70E740481C1C}">
                <a14:useLocalDpi xmlns:a14="http://schemas.microsoft.com/office/drawing/2010/main" val="0"/>
              </a:ext>
            </a:extLst>
          </a:blip>
          <a:srcRect r="43973"/>
          <a:stretch/>
        </p:blipFill>
        <p:spPr>
          <a:xfrm>
            <a:off x="1261496" y="197841"/>
            <a:ext cx="4047622" cy="6462320"/>
          </a:xfrm>
          <a:prstGeom prst="rect">
            <a:avLst/>
          </a:prstGeom>
        </p:spPr>
      </p:pic>
      <p:pic>
        <p:nvPicPr>
          <p:cNvPr id="5" name="Picture 4">
            <a:extLst>
              <a:ext uri="{FF2B5EF4-FFF2-40B4-BE49-F238E27FC236}">
                <a16:creationId xmlns:a16="http://schemas.microsoft.com/office/drawing/2014/main" id="{27A2EC16-A687-4E80-9785-23FE359F15A5}"/>
              </a:ext>
            </a:extLst>
          </p:cNvPr>
          <p:cNvPicPr>
            <a:picLocks noChangeAspect="1"/>
          </p:cNvPicPr>
          <p:nvPr/>
        </p:nvPicPr>
        <p:blipFill rotWithShape="1">
          <a:blip r:embed="rId3">
            <a:extLst>
              <a:ext uri="{28A0092B-C50C-407E-A947-70E740481C1C}">
                <a14:useLocalDpi xmlns:a14="http://schemas.microsoft.com/office/drawing/2010/main" val="0"/>
              </a:ext>
            </a:extLst>
          </a:blip>
          <a:srcRect r="36568"/>
          <a:stretch/>
        </p:blipFill>
        <p:spPr>
          <a:xfrm>
            <a:off x="5309118" y="197839"/>
            <a:ext cx="4964458" cy="6340389"/>
          </a:xfrm>
          <a:prstGeom prst="rect">
            <a:avLst/>
          </a:prstGeom>
        </p:spPr>
      </p:pic>
    </p:spTree>
    <p:extLst>
      <p:ext uri="{BB962C8B-B14F-4D97-AF65-F5344CB8AC3E}">
        <p14:creationId xmlns:p14="http://schemas.microsoft.com/office/powerpoint/2010/main" val="88089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109F7EA-7A0D-4F65-940B-65FA6B4CD543}"/>
              </a:ext>
            </a:extLst>
          </p:cNvPr>
          <p:cNvPicPr>
            <a:picLocks noChangeAspect="1"/>
          </p:cNvPicPr>
          <p:nvPr/>
        </p:nvPicPr>
        <p:blipFill rotWithShape="1">
          <a:blip r:embed="rId2">
            <a:extLst>
              <a:ext uri="{28A0092B-C50C-407E-A947-70E740481C1C}">
                <a14:useLocalDpi xmlns:a14="http://schemas.microsoft.com/office/drawing/2010/main" val="0"/>
              </a:ext>
            </a:extLst>
          </a:blip>
          <a:srcRect t="-23765"/>
          <a:stretch/>
        </p:blipFill>
        <p:spPr>
          <a:xfrm>
            <a:off x="1523121" y="-466530"/>
            <a:ext cx="9145757" cy="6463411"/>
          </a:xfrm>
          <a:prstGeom prst="rect">
            <a:avLst/>
          </a:prstGeom>
        </p:spPr>
      </p:pic>
    </p:spTree>
    <p:extLst>
      <p:ext uri="{BB962C8B-B14F-4D97-AF65-F5344CB8AC3E}">
        <p14:creationId xmlns:p14="http://schemas.microsoft.com/office/powerpoint/2010/main" val="1391939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A34F4BC-E05D-475B-866A-68AF25B2A7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3194" y="1547609"/>
            <a:ext cx="6607113" cy="4826472"/>
          </a:xfrm>
          <a:prstGeom prst="rect">
            <a:avLst/>
          </a:prstGeom>
        </p:spPr>
      </p:pic>
      <p:sp>
        <p:nvSpPr>
          <p:cNvPr id="4" name="TextBox 3">
            <a:extLst>
              <a:ext uri="{FF2B5EF4-FFF2-40B4-BE49-F238E27FC236}">
                <a16:creationId xmlns:a16="http://schemas.microsoft.com/office/drawing/2014/main" id="{A20DAF6C-7B83-4174-A192-DE1922D07745}"/>
              </a:ext>
            </a:extLst>
          </p:cNvPr>
          <p:cNvSpPr txBox="1"/>
          <p:nvPr/>
        </p:nvSpPr>
        <p:spPr>
          <a:xfrm>
            <a:off x="3536302" y="951722"/>
            <a:ext cx="5094514" cy="369332"/>
          </a:xfrm>
          <a:prstGeom prst="rect">
            <a:avLst/>
          </a:prstGeom>
          <a:noFill/>
        </p:spPr>
        <p:txBody>
          <a:bodyPr wrap="square" rtlCol="0">
            <a:spAutoFit/>
          </a:bodyPr>
          <a:lstStyle/>
          <a:p>
            <a:r>
              <a:rPr lang="en-IN" dirty="0">
                <a:latin typeface="Cooper Black" panose="0208090404030B020404" pitchFamily="18" charset="0"/>
              </a:rPr>
              <a:t>                                  OUTPUT</a:t>
            </a:r>
          </a:p>
        </p:txBody>
      </p:sp>
    </p:spTree>
    <p:extLst>
      <p:ext uri="{BB962C8B-B14F-4D97-AF65-F5344CB8AC3E}">
        <p14:creationId xmlns:p14="http://schemas.microsoft.com/office/powerpoint/2010/main" val="32618930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158</TotalTime>
  <Words>162</Words>
  <Application>Microsoft Office PowerPoint</Application>
  <PresentationFormat>Widescreen</PresentationFormat>
  <Paragraphs>19</Paragraphs>
  <Slides>13</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Algerian</vt:lpstr>
      <vt:lpstr>Arial</vt:lpstr>
      <vt:lpstr>Arial Black</vt:lpstr>
      <vt:lpstr>Bodoni MT Black</vt:lpstr>
      <vt:lpstr>Bookman Old Style</vt:lpstr>
      <vt:lpstr>Calibri</vt:lpstr>
      <vt:lpstr>Cascadia Code</vt:lpstr>
      <vt:lpstr>Cooper Black</vt:lpstr>
      <vt:lpstr>Forte</vt:lpstr>
      <vt:lpstr>Rockwell</vt:lpstr>
      <vt:lpstr>Damask</vt:lpstr>
      <vt:lpstr>PRESENTED BY: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BIBLOGRAOHY: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PRESENTED BY:</dc:title>
  <dc:creator>kumarpratyush20004@gmail.com</dc:creator>
  <cp:lastModifiedBy>kumarpratyush20004@gmail.com</cp:lastModifiedBy>
  <cp:revision>1</cp:revision>
  <dcterms:created xsi:type="dcterms:W3CDTF">2022-03-25T14:15:46Z</dcterms:created>
  <dcterms:modified xsi:type="dcterms:W3CDTF">2022-04-05T15:18:18Z</dcterms:modified>
</cp:coreProperties>
</file>