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60" r:id="rId5"/>
    <p:sldId id="261" r:id="rId6"/>
    <p:sldId id="258" r:id="rId7"/>
    <p:sldId id="262" r:id="rId8"/>
    <p:sldId id="263" r:id="rId9"/>
    <p:sldId id="259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57C6-8E08-4EF8-8ED8-CDD2ED572F8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D38-8C83-4667-8B17-98FED4CAA29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57C6-8E08-4EF8-8ED8-CDD2ED572F8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D38-8C83-4667-8B17-98FED4CAA29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57C6-8E08-4EF8-8ED8-CDD2ED572F8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D38-8C83-4667-8B17-98FED4CAA29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57C6-8E08-4EF8-8ED8-CDD2ED572F8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D38-8C83-4667-8B17-98FED4CAA29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57C6-8E08-4EF8-8ED8-CDD2ED572F8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D38-8C83-4667-8B17-98FED4CAA29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57C6-8E08-4EF8-8ED8-CDD2ED572F8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D38-8C83-4667-8B17-98FED4CAA29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57C6-8E08-4EF8-8ED8-CDD2ED572F8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D38-8C83-4667-8B17-98FED4CAA29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57C6-8E08-4EF8-8ED8-CDD2ED572F8E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D38-8C83-4667-8B17-98FED4CAA29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57C6-8E08-4EF8-8ED8-CDD2ED572F8E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D38-8C83-4667-8B17-98FED4CAA29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57C6-8E08-4EF8-8ED8-CDD2ED572F8E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D38-8C83-4667-8B17-98FED4CAA29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57C6-8E08-4EF8-8ED8-CDD2ED572F8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D38-8C83-4667-8B17-98FED4CAA29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57C6-8E08-4EF8-8ED8-CDD2ED572F8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D38-8C83-4667-8B17-98FED4CAA29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57C6-8E08-4EF8-8ED8-CDD2ED572F8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D38-8C83-4667-8B17-98FED4CAA29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57C6-8E08-4EF8-8ED8-CDD2ED572F8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D38-8C83-4667-8B17-98FED4CAA29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57C6-8E08-4EF8-8ED8-CDD2ED572F8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D38-8C83-4667-8B17-98FED4CAA29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57C6-8E08-4EF8-8ED8-CDD2ED572F8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D38-8C83-4667-8B17-98FED4CAA29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57C6-8E08-4EF8-8ED8-CDD2ED572F8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D38-8C83-4667-8B17-98FED4CAA29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57C6-8E08-4EF8-8ED8-CDD2ED572F8E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D38-8C83-4667-8B17-98FED4CAA29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57C6-8E08-4EF8-8ED8-CDD2ED572F8E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D38-8C83-4667-8B17-98FED4CAA29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57C6-8E08-4EF8-8ED8-CDD2ED572F8E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D38-8C83-4667-8B17-98FED4CAA29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57C6-8E08-4EF8-8ED8-CDD2ED572F8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D38-8C83-4667-8B17-98FED4CAA29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57C6-8E08-4EF8-8ED8-CDD2ED572F8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D38-8C83-4667-8B17-98FED4CAA29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6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457C6-8E08-4EF8-8ED8-CDD2ED572F8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9BD38-8C83-4667-8B17-98FED4CAA29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6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457C6-8E08-4EF8-8ED8-CDD2ED572F8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9BD38-8C83-4667-8B17-98FED4CAA29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5962" y="-1429966"/>
            <a:ext cx="12263923" cy="5729389"/>
          </a:xfrm>
          <a:prstGeom prst="rect">
            <a:avLst/>
          </a:prstGeom>
          <a:noFill/>
        </p:spPr>
        <p:txBody>
          <a:bodyPr wrap="none" rtlCol="0">
            <a:prstTxWarp prst="textWave1">
              <a:avLst/>
            </a:prstTxWarp>
            <a:spAutoFit/>
          </a:bodyPr>
          <a:lstStyle/>
          <a:p>
            <a:r>
              <a:rPr lang="en-US" sz="2000" dirty="0">
                <a:blipFill>
                  <a:blip r:embed="rId1"/>
                  <a:stretch>
                    <a:fillRect/>
                  </a:stretch>
                </a:blipFill>
              </a:rPr>
              <a:t>-------------</a:t>
            </a:r>
            <a:endParaRPr lang="en-IN" dirty="0">
              <a:blipFill>
                <a:blip r:embed="rId1"/>
                <a:stretch>
                  <a:fillRect/>
                </a:stretch>
              </a:blip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180782" y="3428905"/>
            <a:ext cx="30027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Berlin Sans FB Demi" panose="020E0802020502020306" pitchFamily="34" charset="0"/>
              </a:rPr>
              <a:t>INDIA</a:t>
            </a:r>
            <a:endParaRPr lang="en-IN" sz="8000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868" y="6948954"/>
            <a:ext cx="5981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India, land of vibrant colors and rich culture,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Where ancient traditions meet modern innovation's lure.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From the Himalayas' majesty to the oceans' azure,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In every corner, a tale of resilience and allure.</a:t>
            </a:r>
            <a:endParaRPr lang="en-IN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5962" y="-1429966"/>
            <a:ext cx="12263923" cy="5729389"/>
          </a:xfrm>
          <a:prstGeom prst="rect">
            <a:avLst/>
          </a:prstGeom>
          <a:noFill/>
        </p:spPr>
        <p:txBody>
          <a:bodyPr wrap="none" rtlCol="0">
            <a:prstTxWarp prst="textWave1">
              <a:avLst/>
            </a:prstTxWarp>
            <a:spAutoFit/>
          </a:bodyPr>
          <a:lstStyle/>
          <a:p>
            <a:r>
              <a:rPr lang="en-US" sz="2000" dirty="0">
                <a:blipFill>
                  <a:blip r:embed="rId1"/>
                  <a:stretch>
                    <a:fillRect/>
                  </a:stretch>
                </a:blipFill>
              </a:rPr>
              <a:t>-------------</a:t>
            </a:r>
            <a:endParaRPr lang="en-IN" dirty="0">
              <a:blipFill>
                <a:blip r:embed="rId1"/>
                <a:stretch>
                  <a:fillRect/>
                </a:stretch>
              </a:blip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8758" y="3073940"/>
            <a:ext cx="30027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Berlin Sans FB Demi" panose="020E0802020502020306" pitchFamily="34" charset="0"/>
              </a:rPr>
              <a:t>INDIA</a:t>
            </a:r>
            <a:endParaRPr lang="en-IN" sz="8000" dirty="0">
              <a:latin typeface="Berlin Sans FB Demi" panose="020E0802020502020306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57810" y="697484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dirty="0">
                <a:latin typeface="Berlin Sans FB Demi" panose="020E0802020502020306" pitchFamily="34" charset="0"/>
                <a:sym typeface="+mn-ea"/>
              </a:rPr>
              <a:t>India, land of vibrant colors and rich culture,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  <a:sym typeface="+mn-ea"/>
              </a:rPr>
              <a:t>Where ancient traditions meet modern innovation's lure.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  <a:sym typeface="+mn-ea"/>
              </a:rPr>
              <a:t>From the Himalayas' majesty to the oceans' azure,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  <a:sym typeface="+mn-ea"/>
              </a:rPr>
              <a:t>In every corner, a tale of resilience and allure.</a:t>
            </a:r>
            <a:endParaRPr lang="en-US" dirty="0">
              <a:latin typeface="Berlin Sans FB Demi" panose="020E0802020502020306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5962" y="-1429966"/>
            <a:ext cx="12263923" cy="5729389"/>
          </a:xfrm>
          <a:prstGeom prst="rect">
            <a:avLst/>
          </a:prstGeom>
          <a:noFill/>
        </p:spPr>
        <p:txBody>
          <a:bodyPr wrap="none" rtlCol="0">
            <a:prstTxWarp prst="textWave1">
              <a:avLst/>
            </a:prstTxWarp>
            <a:spAutoFit/>
          </a:bodyPr>
          <a:lstStyle/>
          <a:p>
            <a:r>
              <a:rPr lang="en-US" sz="2000" dirty="0">
                <a:blipFill>
                  <a:blip r:embed="rId1"/>
                  <a:stretch>
                    <a:fillRect/>
                  </a:stretch>
                </a:blipFill>
              </a:rPr>
              <a:t>-------------</a:t>
            </a:r>
            <a:endParaRPr lang="en-IN" dirty="0">
              <a:blipFill>
                <a:blip r:embed="rId1"/>
                <a:stretch>
                  <a:fillRect/>
                </a:stretch>
              </a:blip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3118" y="3092355"/>
            <a:ext cx="30027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Berlin Sans FB Demi" panose="020E0802020502020306" pitchFamily="34" charset="0"/>
              </a:rPr>
              <a:t>INDIA</a:t>
            </a:r>
            <a:endParaRPr lang="en-IN" sz="8000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303" y="4415939"/>
            <a:ext cx="5981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India, land of vibrant colors and rich culture,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Where ancient traditions meet modern innovation's lure.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From the Himalayas' majesty to the oceans' azure,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In every corner, a tale of resilience and allure.</a:t>
            </a:r>
            <a:endParaRPr lang="en-IN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5962" y="-1429966"/>
            <a:ext cx="12263923" cy="5729389"/>
          </a:xfrm>
          <a:prstGeom prst="rect">
            <a:avLst/>
          </a:prstGeom>
          <a:noFill/>
        </p:spPr>
        <p:txBody>
          <a:bodyPr wrap="none" rtlCol="0">
            <a:prstTxWarp prst="textWave1">
              <a:avLst/>
            </a:prstTxWarp>
            <a:spAutoFit/>
          </a:bodyPr>
          <a:lstStyle/>
          <a:p>
            <a:r>
              <a:rPr lang="en-US" sz="2000" dirty="0">
                <a:blipFill>
                  <a:blip r:embed="rId1"/>
                  <a:stretch>
                    <a:fillRect/>
                  </a:stretch>
                </a:blipFill>
              </a:rPr>
              <a:t>-------------</a:t>
            </a:r>
            <a:endParaRPr lang="en-IN" dirty="0">
              <a:blipFill>
                <a:blip r:embed="rId1"/>
                <a:stretch>
                  <a:fillRect/>
                </a:stretch>
              </a:blip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410652" y="3715290"/>
            <a:ext cx="32864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Berlin Sans FB Demi" panose="020E0802020502020306" pitchFamily="34" charset="0"/>
              </a:rPr>
              <a:t>DUBAI</a:t>
            </a:r>
            <a:endParaRPr lang="en-IN" sz="8000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418" y="7079764"/>
            <a:ext cx="5981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India, land of vibrant colors and rich culture,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Where ancient traditions meet modern innovation's lure.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From the Himalayas' majesty to the oceans' azure,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In every corner, a tale of resilience and allure.</a:t>
            </a:r>
            <a:endParaRPr lang="en-IN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5962" y="-1429966"/>
            <a:ext cx="12263923" cy="5729389"/>
          </a:xfrm>
          <a:prstGeom prst="rect">
            <a:avLst/>
          </a:prstGeom>
          <a:noFill/>
        </p:spPr>
        <p:txBody>
          <a:bodyPr wrap="none" rtlCol="0">
            <a:prstTxWarp prst="textWave1">
              <a:avLst/>
            </a:prstTxWarp>
            <a:spAutoFit/>
          </a:bodyPr>
          <a:lstStyle/>
          <a:p>
            <a:r>
              <a:rPr lang="en-US" sz="2000" dirty="0">
                <a:blipFill>
                  <a:blip r:embed="rId1"/>
                  <a:stretch>
                    <a:fillRect/>
                  </a:stretch>
                </a:blipFill>
              </a:rPr>
              <a:t>-------------</a:t>
            </a:r>
            <a:endParaRPr lang="en-IN" dirty="0">
              <a:blipFill>
                <a:blip r:embed="rId1"/>
                <a:stretch>
                  <a:fillRect/>
                </a:stretch>
              </a:blip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668" y="3715290"/>
            <a:ext cx="32864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Berlin Sans FB Demi" panose="020E0802020502020306" pitchFamily="34" charset="0"/>
              </a:rPr>
              <a:t>DUBAI</a:t>
            </a:r>
            <a:endParaRPr lang="en-IN" sz="8000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418" y="7079764"/>
            <a:ext cx="5981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India, land of vibrant colors and rich culture,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Where ancient traditions meet modern innovation's lure.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From the Himalayas' majesty to the oceans' azure,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In every corner, a tale of resilience and allure.</a:t>
            </a:r>
            <a:endParaRPr lang="en-IN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5962" y="-1429966"/>
            <a:ext cx="12263923" cy="5729389"/>
          </a:xfrm>
          <a:prstGeom prst="rect">
            <a:avLst/>
          </a:prstGeom>
          <a:noFill/>
        </p:spPr>
        <p:txBody>
          <a:bodyPr wrap="none" rtlCol="0">
            <a:prstTxWarp prst="textWave1">
              <a:avLst/>
            </a:prstTxWarp>
            <a:spAutoFit/>
          </a:bodyPr>
          <a:lstStyle/>
          <a:p>
            <a:r>
              <a:rPr lang="en-US" sz="2000" dirty="0">
                <a:blipFill>
                  <a:blip r:embed="rId1"/>
                  <a:stretch>
                    <a:fillRect/>
                  </a:stretch>
                </a:blipFill>
              </a:rPr>
              <a:t>-------------</a:t>
            </a:r>
            <a:endParaRPr lang="en-IN" dirty="0">
              <a:blipFill>
                <a:blip r:embed="rId1"/>
                <a:stretch>
                  <a:fillRect/>
                </a:stretch>
              </a:blip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0233" y="3333020"/>
            <a:ext cx="32864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Berlin Sans FB Demi" panose="020E0802020502020306" pitchFamily="34" charset="0"/>
              </a:rPr>
              <a:t>DUBAI</a:t>
            </a:r>
            <a:endParaRPr lang="en-IN" sz="8000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803" y="4840754"/>
            <a:ext cx="5981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India, land of vibrant colors and rich culture,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Where ancient traditions meet modern innovation's lure.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From the Himalayas' majesty to the oceans' azure,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In every corner, a tale of resilience and allure.</a:t>
            </a:r>
            <a:endParaRPr lang="en-IN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5962" y="-1459149"/>
            <a:ext cx="12263923" cy="572938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Wave1">
              <a:avLst/>
            </a:prstTxWarp>
            <a:spAutoFit/>
          </a:bodyPr>
          <a:lstStyle/>
          <a:p>
            <a:r>
              <a:rPr lang="en-US" sz="2000" dirty="0">
                <a:blipFill>
                  <a:blip r:embed="rId1"/>
                  <a:stretch>
                    <a:fillRect/>
                  </a:stretch>
                </a:blipFill>
              </a:rPr>
              <a:t>-------------</a:t>
            </a:r>
            <a:endParaRPr lang="en-IN" dirty="0">
              <a:blipFill>
                <a:blip r:embed="rId1"/>
                <a:stretch>
                  <a:fillRect/>
                </a:stretch>
              </a:blip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549717" y="3561620"/>
            <a:ext cx="33698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Berlin Sans FB Demi" panose="020E0802020502020306" pitchFamily="34" charset="0"/>
              </a:rPr>
              <a:t>CHINA</a:t>
            </a:r>
            <a:endParaRPr lang="en-IN" sz="8000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6160837" y="4723914"/>
            <a:ext cx="5981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India, land of vibrant colors and rich culture,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Where ancient traditions meet modern innovation's lure.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From the Himalayas' majesty to the oceans' azure,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In every corner, a tale of resilience and allure.</a:t>
            </a:r>
            <a:endParaRPr lang="en-IN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5962" y="-1459149"/>
            <a:ext cx="12263923" cy="572938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Wave1">
              <a:avLst/>
            </a:prstTxWarp>
            <a:spAutoFit/>
          </a:bodyPr>
          <a:lstStyle/>
          <a:p>
            <a:r>
              <a:rPr lang="en-US" sz="2000" dirty="0">
                <a:blipFill>
                  <a:blip r:embed="rId1"/>
                  <a:stretch>
                    <a:fillRect/>
                  </a:stretch>
                </a:blipFill>
              </a:rPr>
              <a:t>-------------</a:t>
            </a:r>
            <a:endParaRPr lang="en-IN" dirty="0">
              <a:blipFill>
                <a:blip r:embed="rId1"/>
                <a:stretch>
                  <a:fillRect/>
                </a:stretch>
              </a:blip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1898" y="3625755"/>
            <a:ext cx="33698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Berlin Sans FB Demi" panose="020E0802020502020306" pitchFamily="34" charset="0"/>
              </a:rPr>
              <a:t>CHINA</a:t>
            </a:r>
            <a:endParaRPr lang="en-IN" sz="8000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6160837" y="4723914"/>
            <a:ext cx="5981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India, land of vibrant colors and rich culture,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Where ancient traditions meet modern innovation's lure.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From the Himalayas' majesty to the oceans' azure,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In every corner, a tale of resilience and allure.</a:t>
            </a:r>
            <a:endParaRPr lang="en-IN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5962" y="-1459149"/>
            <a:ext cx="12263923" cy="572938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Wave1">
              <a:avLst/>
            </a:prstTxWarp>
            <a:spAutoFit/>
          </a:bodyPr>
          <a:lstStyle/>
          <a:p>
            <a:r>
              <a:rPr lang="en-US" sz="2000" dirty="0">
                <a:blipFill>
                  <a:blip r:embed="rId1"/>
                  <a:stretch>
                    <a:fillRect/>
                  </a:stretch>
                </a:blipFill>
              </a:rPr>
              <a:t>-------------</a:t>
            </a:r>
            <a:endParaRPr lang="en-IN" dirty="0">
              <a:blipFill>
                <a:blip r:embed="rId1"/>
                <a:stretch>
                  <a:fillRect/>
                </a:stretch>
              </a:blip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1508" y="3232690"/>
            <a:ext cx="33698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Berlin Sans FB Demi" panose="020E0802020502020306" pitchFamily="34" charset="0"/>
              </a:rPr>
              <a:t>CHINA</a:t>
            </a:r>
            <a:endParaRPr lang="en-IN" sz="8000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173" y="4724549"/>
            <a:ext cx="5981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India, land of vibrant colors and rich culture,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Where ancient traditions meet modern innovation's lure.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From the Himalayas' majesty to the oceans' azure,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In every corner, a tale of resilience and allure.</a:t>
            </a:r>
            <a:endParaRPr lang="en-IN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1962</Words>
  <Application>WPS Presentation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Berlin Sans FB Demi</vt:lpstr>
      <vt:lpstr>Calibri</vt:lpstr>
      <vt:lpstr>Microsoft YaHei</vt:lpstr>
      <vt:lpstr>Arial Unicode MS</vt:lpstr>
      <vt:lpstr>Calibri Light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pratyush kumar</dc:creator>
  <cp:lastModifiedBy>ADMIN</cp:lastModifiedBy>
  <cp:revision>3</cp:revision>
  <dcterms:created xsi:type="dcterms:W3CDTF">2024-05-08T09:57:00Z</dcterms:created>
  <dcterms:modified xsi:type="dcterms:W3CDTF">2024-05-08T17:07:23Z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4AF6FFDBC42B404F917C51295F5F1666_12</vt:lpwstr>
  </property>
  <property fmtid="{D5CDD505-2E9C-101B-9397-08002B2CF9AE}" pid="3" name="KSOProductBuildVer">
    <vt:lpwstr>1033-12.2.0.16909</vt:lpwstr>
  </property>
</Properties>
</file>