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5" r:id="rId2"/>
    <p:sldId id="295" r:id="rId3"/>
    <p:sldId id="263" r:id="rId4"/>
    <p:sldId id="268" r:id="rId5"/>
    <p:sldId id="267" r:id="rId6"/>
    <p:sldId id="269" r:id="rId7"/>
    <p:sldId id="271" r:id="rId8"/>
    <p:sldId id="306" r:id="rId9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hp" initials="h" lastIdx="1" clrIdx="0">
    <p:extLst>
      <p:ext uri="{19B8F6BF-5375-455C-9EA6-DF929625EA0E}">
        <p15:presenceInfo xmlns:p15="http://schemas.microsoft.com/office/powerpoint/2012/main" userId="hp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E65"/>
    <a:srgbClr val="0B87D6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36" y="56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7T15:30:28.97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0DBCB0-6FF0-4130-B57D-DE263C4DEB1C}" type="datetimeFigureOut">
              <a:rPr lang="zh-CN" altLang="en-US" smtClean="0"/>
              <a:pPr/>
              <a:t>2020/9/7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63622BD-B18B-4F1D-8806-94D26F577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2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3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3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2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5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" y="2"/>
            <a:ext cx="10159999" cy="571499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561823" y="530577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54"/>
            <a:ext cx="10159999" cy="571349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" y="-752"/>
            <a:ext cx="10159999" cy="571499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10160558" cy="5715000"/>
          </a:xfrm>
          <a:prstGeom prst="rect">
            <a:avLst/>
          </a:prstGeom>
          <a:blipFill dpi="0" rotWithShape="1">
            <a:blip r:embed="rId3"/>
            <a:srcRect/>
            <a:stretch>
              <a:fillRect t="-3762" b="-1691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6" name="矩形 259"/>
          <p:cNvSpPr>
            <a:spLocks noChangeArrowheads="1"/>
          </p:cNvSpPr>
          <p:nvPr/>
        </p:nvSpPr>
        <p:spPr bwMode="auto">
          <a:xfrm>
            <a:off x="327472" y="1273324"/>
            <a:ext cx="9707168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274583"/>
                </a:solidFill>
                <a:cs typeface="Arial" panose="020B0604020202020204" pitchFamily="34" charset="0"/>
              </a:rPr>
              <a:t>电商平台零售数据分析报告</a:t>
            </a:r>
            <a:endParaRPr lang="zh-CN" altLang="en-US" b="1" dirty="0">
              <a:solidFill>
                <a:srgbClr val="27458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2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899400" y="1920825"/>
            <a:ext cx="2260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0" y="1920825"/>
            <a:ext cx="4699000" cy="1833563"/>
          </a:xfrm>
          <a:custGeom>
            <a:avLst/>
            <a:gdLst/>
            <a:ahLst/>
            <a:cxnLst/>
            <a:rect l="l" t="t" r="r" b="b"/>
            <a:pathLst>
              <a:path w="4191000" h="1295400">
                <a:moveTo>
                  <a:pt x="0" y="1295400"/>
                </a:moveTo>
                <a:lnTo>
                  <a:pt x="3476846" y="129540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WordArt 293"/>
          <p:cNvSpPr>
            <a:spLocks noChangeArrowheads="1" noChangeShapeType="1" noTextEdit="1"/>
          </p:cNvSpPr>
          <p:nvPr/>
        </p:nvSpPr>
        <p:spPr bwMode="auto">
          <a:xfrm>
            <a:off x="975544" y="2137421"/>
            <a:ext cx="2016224" cy="7925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zh-CN" altLang="en-US" sz="5400" kern="10" spc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5" name="WordArt 294"/>
          <p:cNvSpPr>
            <a:spLocks noChangeArrowheads="1" noChangeShapeType="1" noTextEdit="1"/>
          </p:cNvSpPr>
          <p:nvPr/>
        </p:nvSpPr>
        <p:spPr bwMode="auto">
          <a:xfrm>
            <a:off x="1767512" y="3073524"/>
            <a:ext cx="2232368" cy="4158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en-US" altLang="zh-CN" sz="2800" b="1" kern="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CONTENTS   </a:t>
            </a:r>
            <a:endParaRPr lang="zh-CN" altLang="en-US" sz="2800" b="1" kern="1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4143896" y="1897558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36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601096" y="1895327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分析目的</a:t>
            </a:r>
            <a:endParaRPr lang="zh-CN" altLang="en-US" sz="20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4448696" y="2583358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36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905896" y="2581127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数据介绍</a:t>
            </a:r>
            <a:endParaRPr lang="zh-CN" altLang="en-US" sz="20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WordArt 20"/>
          <p:cNvSpPr>
            <a:spLocks noChangeArrowheads="1" noChangeShapeType="1" noTextEdit="1"/>
          </p:cNvSpPr>
          <p:nvPr/>
        </p:nvSpPr>
        <p:spPr bwMode="auto">
          <a:xfrm>
            <a:off x="4829696" y="3264396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36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5286896" y="3262165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分析问题产生洞见</a:t>
            </a:r>
            <a:endParaRPr lang="zh-CN" altLang="en-US" sz="20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4655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分析目的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73324"/>
            <a:ext cx="4288117" cy="38164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80000" y="1201316"/>
            <a:ext cx="3528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用户分类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(RFM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，对比分析不同用户群体在时间、地区等维度下交易量，交易金额指标，并根据分析结果提出优化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近一次消费时间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最近一次消费到参考时间的长度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消费的频次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单位时间内消费了多少次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消费的金额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单位时间内总消费金额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162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数据介绍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9520" y="1129308"/>
            <a:ext cx="734481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此次项目数据来自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Kaggle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日在英国注册的非实体网上零售发主的所有交易。公司主要销售独特的全天候礼品。该公司的许多客户都是批发商。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6" y="2353444"/>
            <a:ext cx="5112568" cy="27610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7512" y="1980961"/>
            <a:ext cx="161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销售信息表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Data.csv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72088" y="206371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字段含义：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72088" y="2441296"/>
            <a:ext cx="4032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InvoiceNo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订单续号，每笔交易有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个整数，退货订单编号开头有字母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StockCode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产品编号，由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Description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产品描述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Quantity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产品数型，有负号的表示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InvoiceDate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订单日期和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UnitPrice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，单位产品的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CustomerID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客户编号，梅个客户编号由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位数字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Country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国家的名称，每个客户所在回家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分析问题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5866" y="1201316"/>
            <a:ext cx="6480720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分析问题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：哪个月份退货率较高，什么原因导致的？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：如何进行用户分类，分成不同价值的用户？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698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分析问题</a:t>
            </a:r>
            <a:r>
              <a:rPr lang="en-US" altLang="zh-CN" sz="20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：哪个月份退货率较高，什么原因导致的？</a:t>
            </a:r>
          </a:p>
          <a:p>
            <a:pPr lvl="0">
              <a:defRPr/>
            </a:pP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32" y="2068938"/>
            <a:ext cx="4827100" cy="34424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9520" y="1278742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分析结论：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退货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最高，可能是由于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月份相关节日影响，若要进一步分析，需要结合往年数据进行进一步分析，从而得出具体原因</a:t>
            </a:r>
          </a:p>
        </p:txBody>
      </p:sp>
    </p:spTree>
    <p:extLst>
      <p:ext uri="{BB962C8B-B14F-4D97-AF65-F5344CB8AC3E}">
        <p14:creationId xmlns:p14="http://schemas.microsoft.com/office/powerpoint/2010/main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77768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分析问题</a:t>
            </a: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：如何进行用户分类，分成不同价值的用户？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4" y="1362447"/>
            <a:ext cx="5013937" cy="3223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84" y="1362447"/>
            <a:ext cx="5013937" cy="32232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07792" y="475901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通过柱状图和条形图观察用户等级的分布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884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74168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分析问题</a:t>
            </a: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：如何进行用户分类，分成不同价值的用户？</a:t>
            </a:r>
          </a:p>
          <a:p>
            <a:pPr lvl="0">
              <a:defRPr/>
            </a:pP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defRPr/>
            </a:pP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516" y="1877545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根据相关指标对用户数据进行分类可以看出，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重要价值客户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重要发展客户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占比最高，我们需要引起重视，需要通过相关营销活动让重要发展客户更多的转化为重要价值客户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挽留客户和一般发展客户占比相对较多，同样需要让其转化为重要客户，提高公司的销售额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发展重要客户，提高一般客户向重要客户的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一定程度上提高产品质量和服务，从而降低退货率，提高收益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3496" y="1225155"/>
            <a:ext cx="466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模型的计算对客户进行分类得出结论：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1169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497</Words>
  <Application>Microsoft Office PowerPoint</Application>
  <PresentationFormat>自定义</PresentationFormat>
  <Paragraphs>47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</dc:title>
  <dc:creator>第一PPT</dc:creator>
  <cp:keywords>www.1ppt.com</cp:keywords>
  <dc:description>www.1ppt.com</dc:description>
  <cp:lastModifiedBy>hphp</cp:lastModifiedBy>
  <cp:revision>116</cp:revision>
  <dcterms:created xsi:type="dcterms:W3CDTF">2014-12-21T11:18:20Z</dcterms:created>
  <dcterms:modified xsi:type="dcterms:W3CDTF">2020-09-07T12:00:11Z</dcterms:modified>
</cp:coreProperties>
</file>