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8" r:id="rId2"/>
    <p:sldId id="259" r:id="rId3"/>
    <p:sldId id="289" r:id="rId4"/>
    <p:sldId id="304" r:id="rId5"/>
    <p:sldId id="302" r:id="rId6"/>
    <p:sldId id="291" r:id="rId7"/>
    <p:sldId id="296" r:id="rId8"/>
    <p:sldId id="297" r:id="rId9"/>
    <p:sldId id="293" r:id="rId10"/>
    <p:sldId id="290" r:id="rId11"/>
    <p:sldId id="299" r:id="rId12"/>
    <p:sldId id="300" r:id="rId13"/>
    <p:sldId id="303" r:id="rId14"/>
    <p:sldId id="301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35DE79-7A90-46F9-BCFE-0253D2459E3A}" v="34" dt="2024-06-28T05:18:40.920"/>
    <p1510:client id="{5D5B642F-D6F8-4969-A024-B99B3F6329DA}" v="648" dt="2024-06-27T21:23:05.324"/>
    <p1510:client id="{B46E652D-63CB-4628-AD13-65F835520B5A}" v="218" dt="2024-06-27T21:55:17.6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F6365F-465A-4DC4-A885-A38EA2F71818}" type="doc">
      <dgm:prSet loTypeId="urn:microsoft.com/office/officeart/2005/8/layout/vList2" loCatId="list" qsTypeId="urn:microsoft.com/office/officeart/2005/8/quickstyle/3d4" qsCatId="3D" csTypeId="urn:microsoft.com/office/officeart/2005/8/colors/colorful1" csCatId="colorful" phldr="1"/>
      <dgm:spPr/>
      <dgm:t>
        <a:bodyPr/>
        <a:lstStyle/>
        <a:p>
          <a:endParaRPr lang="es-419"/>
        </a:p>
      </dgm:t>
    </dgm:pt>
    <dgm:pt modelId="{D477019E-5955-4C87-9152-8F8282A23491}">
      <dgm:prSet phldrT="[Texto]"/>
      <dgm:spPr/>
      <dgm:t>
        <a:bodyPr/>
        <a:lstStyle/>
        <a:p>
          <a:r>
            <a:rPr lang="es-419"/>
            <a:t>Planificar el código y hacer pruebas mientras lo escribimos</a:t>
          </a:r>
        </a:p>
      </dgm:t>
    </dgm:pt>
    <dgm:pt modelId="{01EECDCB-44D5-47EE-8D1F-3F9436EF45A1}" type="parTrans" cxnId="{9FB39A34-10CF-4770-9962-811BE3645789}">
      <dgm:prSet/>
      <dgm:spPr/>
      <dgm:t>
        <a:bodyPr/>
        <a:lstStyle/>
        <a:p>
          <a:endParaRPr lang="es-419"/>
        </a:p>
      </dgm:t>
    </dgm:pt>
    <dgm:pt modelId="{1F3A0687-B83A-490B-8072-54EF52F8808B}" type="sibTrans" cxnId="{9FB39A34-10CF-4770-9962-811BE3645789}">
      <dgm:prSet/>
      <dgm:spPr/>
      <dgm:t>
        <a:bodyPr/>
        <a:lstStyle/>
        <a:p>
          <a:endParaRPr lang="es-419"/>
        </a:p>
      </dgm:t>
    </dgm:pt>
    <dgm:pt modelId="{54635A2D-5F00-49D3-A9A5-F982D30CC7C2}">
      <dgm:prSet phldrT="[Texto]" custT="1"/>
      <dgm:spPr/>
      <dgm:t>
        <a:bodyPr/>
        <a:lstStyle/>
        <a:p>
          <a:r>
            <a:rPr lang="es-419" sz="1800"/>
            <a:t>Esto ayuda mucho a la hora del debuggin y saber que rumbo debe tomar el código.</a:t>
          </a:r>
        </a:p>
      </dgm:t>
    </dgm:pt>
    <dgm:pt modelId="{5D1EC0A9-2C2F-4F60-ABBD-49C445A9DFEB}" type="parTrans" cxnId="{9599AABC-E9D8-4866-9DD6-72E948771DA2}">
      <dgm:prSet/>
      <dgm:spPr/>
      <dgm:t>
        <a:bodyPr/>
        <a:lstStyle/>
        <a:p>
          <a:endParaRPr lang="es-419"/>
        </a:p>
      </dgm:t>
    </dgm:pt>
    <dgm:pt modelId="{8155CA0D-893E-4A07-B782-B92B485F6668}" type="sibTrans" cxnId="{9599AABC-E9D8-4866-9DD6-72E948771DA2}">
      <dgm:prSet/>
      <dgm:spPr/>
      <dgm:t>
        <a:bodyPr/>
        <a:lstStyle/>
        <a:p>
          <a:endParaRPr lang="es-419"/>
        </a:p>
      </dgm:t>
    </dgm:pt>
    <dgm:pt modelId="{5812389B-83E4-4EC1-8274-3243D327B991}">
      <dgm:prSet phldrT="[Texto]"/>
      <dgm:spPr/>
      <dgm:t>
        <a:bodyPr/>
        <a:lstStyle/>
        <a:p>
          <a:r>
            <a:rPr lang="es-419">
              <a:solidFill>
                <a:schemeClr val="bg1"/>
              </a:solidFill>
            </a:rPr>
            <a:t>Crear funciones que se usen múltiples veces</a:t>
          </a:r>
        </a:p>
      </dgm:t>
    </dgm:pt>
    <dgm:pt modelId="{9749D8E7-60F9-4F1A-A78A-E841117CE4B6}" type="parTrans" cxnId="{C4043C46-319E-4307-B39B-0D25642C1B7B}">
      <dgm:prSet/>
      <dgm:spPr/>
      <dgm:t>
        <a:bodyPr/>
        <a:lstStyle/>
        <a:p>
          <a:endParaRPr lang="es-419"/>
        </a:p>
      </dgm:t>
    </dgm:pt>
    <dgm:pt modelId="{8A459737-33C6-44D9-AD8D-0ECE76BD8130}" type="sibTrans" cxnId="{C4043C46-319E-4307-B39B-0D25642C1B7B}">
      <dgm:prSet/>
      <dgm:spPr/>
      <dgm:t>
        <a:bodyPr/>
        <a:lstStyle/>
        <a:p>
          <a:endParaRPr lang="es-419"/>
        </a:p>
      </dgm:t>
    </dgm:pt>
    <dgm:pt modelId="{43AF6A3D-00AA-4404-A452-39B7AA1A5D59}">
      <dgm:prSet phldrT="[Texto]" custT="1"/>
      <dgm:spPr/>
      <dgm:t>
        <a:bodyPr/>
        <a:lstStyle/>
        <a:p>
          <a:r>
            <a:rPr lang="es-419" sz="18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Mejora la  eficacia del código, hace que sea más fácil escribir o editarlo;  también hace que sea más legible.</a:t>
          </a:r>
        </a:p>
      </dgm:t>
    </dgm:pt>
    <dgm:pt modelId="{849972E5-707B-40D3-824F-451CAF025660}" type="parTrans" cxnId="{FF722B6B-77C5-4359-83C1-C9836FB07E7F}">
      <dgm:prSet/>
      <dgm:spPr/>
      <dgm:t>
        <a:bodyPr/>
        <a:lstStyle/>
        <a:p>
          <a:endParaRPr lang="es-419"/>
        </a:p>
      </dgm:t>
    </dgm:pt>
    <dgm:pt modelId="{9475917B-3C6D-47A3-8EDE-71BD856B1EEB}" type="sibTrans" cxnId="{FF722B6B-77C5-4359-83C1-C9836FB07E7F}">
      <dgm:prSet/>
      <dgm:spPr/>
      <dgm:t>
        <a:bodyPr/>
        <a:lstStyle/>
        <a:p>
          <a:endParaRPr lang="es-419"/>
        </a:p>
      </dgm:t>
    </dgm:pt>
    <dgm:pt modelId="{FF90779D-5529-4197-B37C-EC096B769B90}">
      <dgm:prSet/>
      <dgm:spPr/>
      <dgm:t>
        <a:bodyPr/>
        <a:lstStyle/>
        <a:p>
          <a:r>
            <a:rPr lang="es-419"/>
            <a:t>Preguntar a otros acerca del tema</a:t>
          </a:r>
        </a:p>
      </dgm:t>
    </dgm:pt>
    <dgm:pt modelId="{2E5A1754-645D-46BA-9D24-8661276899DA}" type="parTrans" cxnId="{337F9D9F-C478-4713-88D6-478C0B7653B3}">
      <dgm:prSet/>
      <dgm:spPr/>
      <dgm:t>
        <a:bodyPr/>
        <a:lstStyle/>
        <a:p>
          <a:endParaRPr lang="es-419"/>
        </a:p>
      </dgm:t>
    </dgm:pt>
    <dgm:pt modelId="{EF16DF9B-EE58-4881-A757-D7EEB86392ED}" type="sibTrans" cxnId="{337F9D9F-C478-4713-88D6-478C0B7653B3}">
      <dgm:prSet/>
      <dgm:spPr/>
      <dgm:t>
        <a:bodyPr/>
        <a:lstStyle/>
        <a:p>
          <a:endParaRPr lang="es-419"/>
        </a:p>
      </dgm:t>
    </dgm:pt>
    <dgm:pt modelId="{C4D96C9F-09DA-4169-A520-149D698E7510}">
      <dgm:prSet custT="1"/>
      <dgm:spPr/>
      <dgm:t>
        <a:bodyPr/>
        <a:lstStyle/>
        <a:p>
          <a:r>
            <a:rPr lang="es-419" sz="18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Preguntar a los expertos puede ayudarnos mucho a obtener información y desarrollar el código, por eso no debemos temer a preguntar.</a:t>
          </a:r>
        </a:p>
      </dgm:t>
    </dgm:pt>
    <dgm:pt modelId="{6C041DDA-E051-4893-872A-18FC9FEB4400}" type="parTrans" cxnId="{C88ADB0C-47DC-46C1-8A30-6603A25A3C7B}">
      <dgm:prSet/>
      <dgm:spPr/>
      <dgm:t>
        <a:bodyPr/>
        <a:lstStyle/>
        <a:p>
          <a:endParaRPr lang="es-419"/>
        </a:p>
      </dgm:t>
    </dgm:pt>
    <dgm:pt modelId="{54C58C27-C829-43E8-9F63-74F1DEF97EC5}" type="sibTrans" cxnId="{C88ADB0C-47DC-46C1-8A30-6603A25A3C7B}">
      <dgm:prSet/>
      <dgm:spPr/>
      <dgm:t>
        <a:bodyPr/>
        <a:lstStyle/>
        <a:p>
          <a:endParaRPr lang="es-419"/>
        </a:p>
      </dgm:t>
    </dgm:pt>
    <dgm:pt modelId="{FF0ECE54-6071-4A51-8690-A37B538E500F}">
      <dgm:prSet/>
      <dgm:spPr/>
      <dgm:t>
        <a:bodyPr/>
        <a:lstStyle/>
        <a:p>
          <a:r>
            <a:rPr lang="es-419"/>
            <a:t>Usar una herramienta de confianza</a:t>
          </a:r>
        </a:p>
      </dgm:t>
    </dgm:pt>
    <dgm:pt modelId="{9D789FC4-1A74-4419-AF95-AD653DE1CF95}" type="parTrans" cxnId="{E3FC5525-1C98-428A-96FD-E3C282D78CEF}">
      <dgm:prSet/>
      <dgm:spPr/>
      <dgm:t>
        <a:bodyPr/>
        <a:lstStyle/>
        <a:p>
          <a:endParaRPr lang="es-419"/>
        </a:p>
      </dgm:t>
    </dgm:pt>
    <dgm:pt modelId="{7717B83D-13C6-4E48-B6F5-6A354F5021C4}" type="sibTrans" cxnId="{E3FC5525-1C98-428A-96FD-E3C282D78CEF}">
      <dgm:prSet/>
      <dgm:spPr/>
      <dgm:t>
        <a:bodyPr/>
        <a:lstStyle/>
        <a:p>
          <a:endParaRPr lang="es-419"/>
        </a:p>
      </dgm:t>
    </dgm:pt>
    <dgm:pt modelId="{430E1066-B84D-4146-A87E-0D6CF606D4CF}">
      <dgm:prSet custT="1"/>
      <dgm:spPr/>
      <dgm:t>
        <a:bodyPr/>
        <a:lstStyle/>
        <a:p>
          <a:r>
            <a:rPr lang="es-419" sz="18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 veces los compiladores tienen diferentes formas de interpretas algunos procesos y pueden dar error.</a:t>
          </a:r>
        </a:p>
      </dgm:t>
    </dgm:pt>
    <dgm:pt modelId="{06E58823-6F22-4238-A4D1-04394B2979B7}" type="parTrans" cxnId="{D374234E-FD05-4AAC-A366-102485878EC2}">
      <dgm:prSet/>
      <dgm:spPr/>
      <dgm:t>
        <a:bodyPr/>
        <a:lstStyle/>
        <a:p>
          <a:endParaRPr lang="es-419"/>
        </a:p>
      </dgm:t>
    </dgm:pt>
    <dgm:pt modelId="{7DACB4CC-CE2F-4F11-A905-EEDAAAC6012F}" type="sibTrans" cxnId="{D374234E-FD05-4AAC-A366-102485878EC2}">
      <dgm:prSet/>
      <dgm:spPr/>
      <dgm:t>
        <a:bodyPr/>
        <a:lstStyle/>
        <a:p>
          <a:endParaRPr lang="es-419"/>
        </a:p>
      </dgm:t>
    </dgm:pt>
    <dgm:pt modelId="{D7B2CD19-50BA-4FAC-9EDE-859C2EF06BC3}" type="pres">
      <dgm:prSet presAssocID="{3BF6365F-465A-4DC4-A885-A38EA2F71818}" presName="linear" presStyleCnt="0">
        <dgm:presLayoutVars>
          <dgm:animLvl val="lvl"/>
          <dgm:resizeHandles val="exact"/>
        </dgm:presLayoutVars>
      </dgm:prSet>
      <dgm:spPr/>
    </dgm:pt>
    <dgm:pt modelId="{5A3166B4-CE48-492D-8139-E0BBC2E46EB3}" type="pres">
      <dgm:prSet presAssocID="{D477019E-5955-4C87-9152-8F8282A23491}" presName="parentText" presStyleLbl="node1" presStyleIdx="0" presStyleCnt="4" custScaleY="49934">
        <dgm:presLayoutVars>
          <dgm:chMax val="0"/>
          <dgm:bulletEnabled val="1"/>
        </dgm:presLayoutVars>
      </dgm:prSet>
      <dgm:spPr/>
    </dgm:pt>
    <dgm:pt modelId="{E75F43A4-B100-43E5-8F1A-6ABC44AE4F8B}" type="pres">
      <dgm:prSet presAssocID="{D477019E-5955-4C87-9152-8F8282A23491}" presName="childText" presStyleLbl="revTx" presStyleIdx="0" presStyleCnt="4">
        <dgm:presLayoutVars>
          <dgm:bulletEnabled val="1"/>
        </dgm:presLayoutVars>
      </dgm:prSet>
      <dgm:spPr/>
    </dgm:pt>
    <dgm:pt modelId="{BCC8FB66-B817-4D98-96BD-DF4F532EEDEA}" type="pres">
      <dgm:prSet presAssocID="{5812389B-83E4-4EC1-8274-3243D327B991}" presName="parentText" presStyleLbl="node1" presStyleIdx="1" presStyleCnt="4" custScaleY="45881">
        <dgm:presLayoutVars>
          <dgm:chMax val="0"/>
          <dgm:bulletEnabled val="1"/>
        </dgm:presLayoutVars>
      </dgm:prSet>
      <dgm:spPr/>
    </dgm:pt>
    <dgm:pt modelId="{B9FCE66D-7460-48CE-8DB1-3C906D26A538}" type="pres">
      <dgm:prSet presAssocID="{5812389B-83E4-4EC1-8274-3243D327B991}" presName="childText" presStyleLbl="revTx" presStyleIdx="1" presStyleCnt="4">
        <dgm:presLayoutVars>
          <dgm:bulletEnabled val="1"/>
        </dgm:presLayoutVars>
      </dgm:prSet>
      <dgm:spPr/>
    </dgm:pt>
    <dgm:pt modelId="{4053D45E-2815-486A-BF82-81096D85A3AC}" type="pres">
      <dgm:prSet presAssocID="{FF90779D-5529-4197-B37C-EC096B769B90}" presName="parentText" presStyleLbl="node1" presStyleIdx="2" presStyleCnt="4" custScaleY="48959" custLinFactNeighborY="4641">
        <dgm:presLayoutVars>
          <dgm:chMax val="0"/>
          <dgm:bulletEnabled val="1"/>
        </dgm:presLayoutVars>
      </dgm:prSet>
      <dgm:spPr/>
    </dgm:pt>
    <dgm:pt modelId="{6A2E1A04-3B54-41DB-9E91-41B6E75E306B}" type="pres">
      <dgm:prSet presAssocID="{FF90779D-5529-4197-B37C-EC096B769B90}" presName="childText" presStyleLbl="revTx" presStyleIdx="2" presStyleCnt="4" custScaleY="114659" custLinFactNeighborY="5247">
        <dgm:presLayoutVars>
          <dgm:bulletEnabled val="1"/>
        </dgm:presLayoutVars>
      </dgm:prSet>
      <dgm:spPr/>
    </dgm:pt>
    <dgm:pt modelId="{FC12CD99-EC6F-420C-AD90-095B3CCDC868}" type="pres">
      <dgm:prSet presAssocID="{FF0ECE54-6071-4A51-8690-A37B538E500F}" presName="parentText" presStyleLbl="node1" presStyleIdx="3" presStyleCnt="4" custScaleY="41836" custLinFactNeighborY="2053">
        <dgm:presLayoutVars>
          <dgm:chMax val="0"/>
          <dgm:bulletEnabled val="1"/>
        </dgm:presLayoutVars>
      </dgm:prSet>
      <dgm:spPr/>
    </dgm:pt>
    <dgm:pt modelId="{EE423BF1-2890-44B2-8DF4-51DC50DF25DD}" type="pres">
      <dgm:prSet presAssocID="{FF0ECE54-6071-4A51-8690-A37B538E500F}" presName="childText" presStyleLbl="revTx" presStyleIdx="3" presStyleCnt="4" custLinFactNeighborY="5907">
        <dgm:presLayoutVars>
          <dgm:bulletEnabled val="1"/>
        </dgm:presLayoutVars>
      </dgm:prSet>
      <dgm:spPr/>
    </dgm:pt>
  </dgm:ptLst>
  <dgm:cxnLst>
    <dgm:cxn modelId="{C88ADB0C-47DC-46C1-8A30-6603A25A3C7B}" srcId="{FF90779D-5529-4197-B37C-EC096B769B90}" destId="{C4D96C9F-09DA-4169-A520-149D698E7510}" srcOrd="0" destOrd="0" parTransId="{6C041DDA-E051-4893-872A-18FC9FEB4400}" sibTransId="{54C58C27-C829-43E8-9F63-74F1DEF97EC5}"/>
    <dgm:cxn modelId="{E3FC5525-1C98-428A-96FD-E3C282D78CEF}" srcId="{3BF6365F-465A-4DC4-A885-A38EA2F71818}" destId="{FF0ECE54-6071-4A51-8690-A37B538E500F}" srcOrd="3" destOrd="0" parTransId="{9D789FC4-1A74-4419-AF95-AD653DE1CF95}" sibTransId="{7717B83D-13C6-4E48-B6F5-6A354F5021C4}"/>
    <dgm:cxn modelId="{9FB39A34-10CF-4770-9962-811BE3645789}" srcId="{3BF6365F-465A-4DC4-A885-A38EA2F71818}" destId="{D477019E-5955-4C87-9152-8F8282A23491}" srcOrd="0" destOrd="0" parTransId="{01EECDCB-44D5-47EE-8D1F-3F9436EF45A1}" sibTransId="{1F3A0687-B83A-490B-8072-54EF52F8808B}"/>
    <dgm:cxn modelId="{90B4CE42-6CAE-41F7-A952-83A1DE042EF7}" type="presOf" srcId="{43AF6A3D-00AA-4404-A452-39B7AA1A5D59}" destId="{B9FCE66D-7460-48CE-8DB1-3C906D26A538}" srcOrd="0" destOrd="0" presId="urn:microsoft.com/office/officeart/2005/8/layout/vList2"/>
    <dgm:cxn modelId="{C4043C46-319E-4307-B39B-0D25642C1B7B}" srcId="{3BF6365F-465A-4DC4-A885-A38EA2F71818}" destId="{5812389B-83E4-4EC1-8274-3243D327B991}" srcOrd="1" destOrd="0" parTransId="{9749D8E7-60F9-4F1A-A78A-E841117CE4B6}" sibTransId="{8A459737-33C6-44D9-AD8D-0ECE76BD8130}"/>
    <dgm:cxn modelId="{FF722B6B-77C5-4359-83C1-C9836FB07E7F}" srcId="{5812389B-83E4-4EC1-8274-3243D327B991}" destId="{43AF6A3D-00AA-4404-A452-39B7AA1A5D59}" srcOrd="0" destOrd="0" parTransId="{849972E5-707B-40D3-824F-451CAF025660}" sibTransId="{9475917B-3C6D-47A3-8EDE-71BD856B1EEB}"/>
    <dgm:cxn modelId="{D374234E-FD05-4AAC-A366-102485878EC2}" srcId="{FF0ECE54-6071-4A51-8690-A37B538E500F}" destId="{430E1066-B84D-4146-A87E-0D6CF606D4CF}" srcOrd="0" destOrd="0" parTransId="{06E58823-6F22-4238-A4D1-04394B2979B7}" sibTransId="{7DACB4CC-CE2F-4F11-A905-EEDAAAC6012F}"/>
    <dgm:cxn modelId="{4373F26F-971E-4FA1-8E54-5356FF12B476}" type="presOf" srcId="{D477019E-5955-4C87-9152-8F8282A23491}" destId="{5A3166B4-CE48-492D-8139-E0BBC2E46EB3}" srcOrd="0" destOrd="0" presId="urn:microsoft.com/office/officeart/2005/8/layout/vList2"/>
    <dgm:cxn modelId="{1B034075-01DC-4175-8EDA-FF55A5D9E509}" type="presOf" srcId="{5812389B-83E4-4EC1-8274-3243D327B991}" destId="{BCC8FB66-B817-4D98-96BD-DF4F532EEDEA}" srcOrd="0" destOrd="0" presId="urn:microsoft.com/office/officeart/2005/8/layout/vList2"/>
    <dgm:cxn modelId="{B7249F75-8FF6-4B31-8BD0-5F864D88BBB8}" type="presOf" srcId="{3BF6365F-465A-4DC4-A885-A38EA2F71818}" destId="{D7B2CD19-50BA-4FAC-9EDE-859C2EF06BC3}" srcOrd="0" destOrd="0" presId="urn:microsoft.com/office/officeart/2005/8/layout/vList2"/>
    <dgm:cxn modelId="{3F3A2388-094D-46F0-80EC-41BD8F323400}" type="presOf" srcId="{54635A2D-5F00-49D3-A9A5-F982D30CC7C2}" destId="{E75F43A4-B100-43E5-8F1A-6ABC44AE4F8B}" srcOrd="0" destOrd="0" presId="urn:microsoft.com/office/officeart/2005/8/layout/vList2"/>
    <dgm:cxn modelId="{01B08C8E-3E03-4696-A29B-EEEC3B04F65E}" type="presOf" srcId="{FF90779D-5529-4197-B37C-EC096B769B90}" destId="{4053D45E-2815-486A-BF82-81096D85A3AC}" srcOrd="0" destOrd="0" presId="urn:microsoft.com/office/officeart/2005/8/layout/vList2"/>
    <dgm:cxn modelId="{337F9D9F-C478-4713-88D6-478C0B7653B3}" srcId="{3BF6365F-465A-4DC4-A885-A38EA2F71818}" destId="{FF90779D-5529-4197-B37C-EC096B769B90}" srcOrd="2" destOrd="0" parTransId="{2E5A1754-645D-46BA-9D24-8661276899DA}" sibTransId="{EF16DF9B-EE58-4881-A757-D7EEB86392ED}"/>
    <dgm:cxn modelId="{9599AABC-E9D8-4866-9DD6-72E948771DA2}" srcId="{D477019E-5955-4C87-9152-8F8282A23491}" destId="{54635A2D-5F00-49D3-A9A5-F982D30CC7C2}" srcOrd="0" destOrd="0" parTransId="{5D1EC0A9-2C2F-4F60-ABBD-49C445A9DFEB}" sibTransId="{8155CA0D-893E-4A07-B782-B92B485F6668}"/>
    <dgm:cxn modelId="{4A4848D7-CCF0-4E81-8FDC-9FA21ADAF64A}" type="presOf" srcId="{FF0ECE54-6071-4A51-8690-A37B538E500F}" destId="{FC12CD99-EC6F-420C-AD90-095B3CCDC868}" srcOrd="0" destOrd="0" presId="urn:microsoft.com/office/officeart/2005/8/layout/vList2"/>
    <dgm:cxn modelId="{1D046CDB-107F-41D2-B29D-A254B3E5E7A1}" type="presOf" srcId="{C4D96C9F-09DA-4169-A520-149D698E7510}" destId="{6A2E1A04-3B54-41DB-9E91-41B6E75E306B}" srcOrd="0" destOrd="0" presId="urn:microsoft.com/office/officeart/2005/8/layout/vList2"/>
    <dgm:cxn modelId="{750B38E6-59DA-4C01-9F9F-28066751B252}" type="presOf" srcId="{430E1066-B84D-4146-A87E-0D6CF606D4CF}" destId="{EE423BF1-2890-44B2-8DF4-51DC50DF25DD}" srcOrd="0" destOrd="0" presId="urn:microsoft.com/office/officeart/2005/8/layout/vList2"/>
    <dgm:cxn modelId="{91D2D821-F2F1-44E9-9CA4-16B9B700F590}" type="presParOf" srcId="{D7B2CD19-50BA-4FAC-9EDE-859C2EF06BC3}" destId="{5A3166B4-CE48-492D-8139-E0BBC2E46EB3}" srcOrd="0" destOrd="0" presId="urn:microsoft.com/office/officeart/2005/8/layout/vList2"/>
    <dgm:cxn modelId="{CEA0006C-6E32-4C0C-8D64-22CBB39A240A}" type="presParOf" srcId="{D7B2CD19-50BA-4FAC-9EDE-859C2EF06BC3}" destId="{E75F43A4-B100-43E5-8F1A-6ABC44AE4F8B}" srcOrd="1" destOrd="0" presId="urn:microsoft.com/office/officeart/2005/8/layout/vList2"/>
    <dgm:cxn modelId="{CED8122F-76F0-47B4-AE55-CA4EF5356C34}" type="presParOf" srcId="{D7B2CD19-50BA-4FAC-9EDE-859C2EF06BC3}" destId="{BCC8FB66-B817-4D98-96BD-DF4F532EEDEA}" srcOrd="2" destOrd="0" presId="urn:microsoft.com/office/officeart/2005/8/layout/vList2"/>
    <dgm:cxn modelId="{E50D63A8-E108-45DC-990B-46707CA5C27B}" type="presParOf" srcId="{D7B2CD19-50BA-4FAC-9EDE-859C2EF06BC3}" destId="{B9FCE66D-7460-48CE-8DB1-3C906D26A538}" srcOrd="3" destOrd="0" presId="urn:microsoft.com/office/officeart/2005/8/layout/vList2"/>
    <dgm:cxn modelId="{67873D17-0676-46D3-BA1A-A32284E4008C}" type="presParOf" srcId="{D7B2CD19-50BA-4FAC-9EDE-859C2EF06BC3}" destId="{4053D45E-2815-486A-BF82-81096D85A3AC}" srcOrd="4" destOrd="0" presId="urn:microsoft.com/office/officeart/2005/8/layout/vList2"/>
    <dgm:cxn modelId="{D9EAA14C-D95F-4C9E-92E8-00398AD9DFEA}" type="presParOf" srcId="{D7B2CD19-50BA-4FAC-9EDE-859C2EF06BC3}" destId="{6A2E1A04-3B54-41DB-9E91-41B6E75E306B}" srcOrd="5" destOrd="0" presId="urn:microsoft.com/office/officeart/2005/8/layout/vList2"/>
    <dgm:cxn modelId="{DA10CC89-7F74-426F-90DD-A8EC48D37112}" type="presParOf" srcId="{D7B2CD19-50BA-4FAC-9EDE-859C2EF06BC3}" destId="{FC12CD99-EC6F-420C-AD90-095B3CCDC868}" srcOrd="6" destOrd="0" presId="urn:microsoft.com/office/officeart/2005/8/layout/vList2"/>
    <dgm:cxn modelId="{0A57A7E1-CFBD-4FBB-8570-32EECECCA4FC}" type="presParOf" srcId="{D7B2CD19-50BA-4FAC-9EDE-859C2EF06BC3}" destId="{EE423BF1-2890-44B2-8DF4-51DC50DF25DD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3166B4-CE48-492D-8139-E0BBC2E46EB3}">
      <dsp:nvSpPr>
        <dsp:cNvPr id="0" name=""/>
        <dsp:cNvSpPr/>
      </dsp:nvSpPr>
      <dsp:spPr>
        <a:xfrm>
          <a:off x="0" y="45645"/>
          <a:ext cx="8003493" cy="71509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500" kern="1200"/>
            <a:t>Planificar el código y hacer pruebas mientras lo escribimos</a:t>
          </a:r>
        </a:p>
      </dsp:txBody>
      <dsp:txXfrm>
        <a:off x="34908" y="80553"/>
        <a:ext cx="7933677" cy="645278"/>
      </dsp:txXfrm>
    </dsp:sp>
    <dsp:sp modelId="{E75F43A4-B100-43E5-8F1A-6ABC44AE4F8B}">
      <dsp:nvSpPr>
        <dsp:cNvPr id="0" name=""/>
        <dsp:cNvSpPr/>
      </dsp:nvSpPr>
      <dsp:spPr>
        <a:xfrm>
          <a:off x="0" y="760740"/>
          <a:ext cx="8003493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111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419" sz="1800" kern="1200"/>
            <a:t>Esto ayuda mucho a la hora del debuggin y saber que rumbo debe tomar el código.</a:t>
          </a:r>
        </a:p>
      </dsp:txBody>
      <dsp:txXfrm>
        <a:off x="0" y="760740"/>
        <a:ext cx="8003493" cy="596160"/>
      </dsp:txXfrm>
    </dsp:sp>
    <dsp:sp modelId="{BCC8FB66-B817-4D98-96BD-DF4F532EEDEA}">
      <dsp:nvSpPr>
        <dsp:cNvPr id="0" name=""/>
        <dsp:cNvSpPr/>
      </dsp:nvSpPr>
      <dsp:spPr>
        <a:xfrm>
          <a:off x="0" y="1356900"/>
          <a:ext cx="8003493" cy="65705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500" kern="1200">
              <a:solidFill>
                <a:schemeClr val="bg1"/>
              </a:solidFill>
            </a:rPr>
            <a:t>Crear funciones que se usen múltiples veces</a:t>
          </a:r>
        </a:p>
      </dsp:txBody>
      <dsp:txXfrm>
        <a:off x="32075" y="1388975"/>
        <a:ext cx="7939343" cy="592902"/>
      </dsp:txXfrm>
    </dsp:sp>
    <dsp:sp modelId="{B9FCE66D-7460-48CE-8DB1-3C906D26A538}">
      <dsp:nvSpPr>
        <dsp:cNvPr id="0" name=""/>
        <dsp:cNvSpPr/>
      </dsp:nvSpPr>
      <dsp:spPr>
        <a:xfrm>
          <a:off x="0" y="2013952"/>
          <a:ext cx="8003493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111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419" sz="18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Mejora la  eficacia del código, hace que sea más fácil escribir o editarlo;  también hace que sea más legible.</a:t>
          </a:r>
        </a:p>
      </dsp:txBody>
      <dsp:txXfrm>
        <a:off x="0" y="2013952"/>
        <a:ext cx="8003493" cy="596160"/>
      </dsp:txXfrm>
    </dsp:sp>
    <dsp:sp modelId="{4053D45E-2815-486A-BF82-81096D85A3AC}">
      <dsp:nvSpPr>
        <dsp:cNvPr id="0" name=""/>
        <dsp:cNvSpPr/>
      </dsp:nvSpPr>
      <dsp:spPr>
        <a:xfrm>
          <a:off x="0" y="2637780"/>
          <a:ext cx="8003493" cy="70113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500" kern="1200"/>
            <a:t>Preguntar a otros acerca del tema</a:t>
          </a:r>
        </a:p>
      </dsp:txBody>
      <dsp:txXfrm>
        <a:off x="34226" y="2672006"/>
        <a:ext cx="7935041" cy="632680"/>
      </dsp:txXfrm>
    </dsp:sp>
    <dsp:sp modelId="{6A2E1A04-3B54-41DB-9E91-41B6E75E306B}">
      <dsp:nvSpPr>
        <dsp:cNvPr id="0" name=""/>
        <dsp:cNvSpPr/>
      </dsp:nvSpPr>
      <dsp:spPr>
        <a:xfrm>
          <a:off x="0" y="3386385"/>
          <a:ext cx="8003493" cy="683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111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419" sz="18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Preguntar a los expertos puede ayudarnos mucho a obtener información y desarrollar el código, por eso no debemos temer a preguntar.</a:t>
          </a:r>
        </a:p>
      </dsp:txBody>
      <dsp:txXfrm>
        <a:off x="0" y="3386385"/>
        <a:ext cx="8003493" cy="683551"/>
      </dsp:txXfrm>
    </dsp:sp>
    <dsp:sp modelId="{FC12CD99-EC6F-420C-AD90-095B3CCDC868}">
      <dsp:nvSpPr>
        <dsp:cNvPr id="0" name=""/>
        <dsp:cNvSpPr/>
      </dsp:nvSpPr>
      <dsp:spPr>
        <a:xfrm>
          <a:off x="0" y="4007034"/>
          <a:ext cx="8003493" cy="59912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500" kern="1200"/>
            <a:t>Usar una herramienta de confianza</a:t>
          </a:r>
        </a:p>
      </dsp:txBody>
      <dsp:txXfrm>
        <a:off x="29247" y="4036281"/>
        <a:ext cx="7944999" cy="540630"/>
      </dsp:txXfrm>
    </dsp:sp>
    <dsp:sp modelId="{EE423BF1-2890-44B2-8DF4-51DC50DF25DD}">
      <dsp:nvSpPr>
        <dsp:cNvPr id="0" name=""/>
        <dsp:cNvSpPr/>
      </dsp:nvSpPr>
      <dsp:spPr>
        <a:xfrm>
          <a:off x="0" y="4639565"/>
          <a:ext cx="8003493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111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419" sz="18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 veces los compiladores tienen diferentes formas de interpretas algunos procesos y pueden dar error.</a:t>
          </a:r>
        </a:p>
      </dsp:txBody>
      <dsp:txXfrm>
        <a:off x="0" y="4639565"/>
        <a:ext cx="8003493" cy="596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98E8C-D1AA-482A-A2B6-2092540E321C}" type="datetimeFigureOut">
              <a:rPr lang="es-419" smtClean="0"/>
              <a:t>27/6/2024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07683-5E13-4D8C-B7ED-C3B528CE7A8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57364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ABC87-0CCD-465F-BF60-F0E2C7836A18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ABC87-0CCD-465F-BF60-F0E2C7836A1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694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ABC87-0CCD-465F-BF60-F0E2C7836A1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217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ABC87-0CCD-465F-BF60-F0E2C7836A1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73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ABC87-0CCD-465F-BF60-F0E2C7836A18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ABC87-0CCD-465F-BF60-F0E2C7836A18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ABC87-0CCD-465F-BF60-F0E2C7836A18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ABC87-0CCD-465F-BF60-F0E2C7836A1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206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ABC87-0CCD-465F-BF60-F0E2C7836A1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302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ABC87-0CCD-465F-BF60-F0E2C7836A18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ABC87-0CCD-465F-BF60-F0E2C7836A18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ABC87-0CCD-465F-BF60-F0E2C7836A1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806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9B136E-2DE9-B1F6-8E69-9D90409EA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DDD787-DD71-2F3C-B79E-BA6183C12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E84AF2-E0AA-4F43-B227-7FEB92FD8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272F-70F5-4D9B-8233-03487351BCB0}" type="datetimeFigureOut">
              <a:rPr lang="es-419" smtClean="0"/>
              <a:t>27/6/2024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725D3D-978B-67E0-B832-AD0787E4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12EDB3-F372-A572-B048-90AD1B5A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5EB17-4091-4AE0-B366-17356FE9E81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03363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5E947B-36D1-3A61-90D8-3DC0A4B88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9778E16-A8AA-58AA-D039-CBC137F11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6CA3EA-A59C-43DE-610B-9EA8BF57B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272F-70F5-4D9B-8233-03487351BCB0}" type="datetimeFigureOut">
              <a:rPr lang="es-419" smtClean="0"/>
              <a:t>27/6/2024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2EC9E6-9749-1AD0-9A25-CDCC19A4F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CB8888-343B-E801-0F20-940A6D507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5EB17-4091-4AE0-B366-17356FE9E81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47570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968110-7BE3-EC87-5F68-75B1E4300B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2B881CA-FE3A-211F-F156-D9B47D847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D0338F-1C43-7ED6-2701-8F3023207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272F-70F5-4D9B-8233-03487351BCB0}" type="datetimeFigureOut">
              <a:rPr lang="es-419" smtClean="0"/>
              <a:t>27/6/2024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2F81D1-A901-B4DF-52A2-D633AA193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15C678-273A-FC2B-6872-0B83A6253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5EB17-4091-4AE0-B366-17356FE9E81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2939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5322468"/>
      </p:ext>
    </p:extLst>
  </p:cSld>
  <p:clrMapOvr>
    <a:masterClrMapping/>
  </p:clrMapOvr>
  <p:transition advClick="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2F067-A10C-D43A-10D8-6D409F000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9DDB6A-93A6-5BA8-2C60-EFD264706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DB06FB-1127-00DF-6C83-5A4F37781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272F-70F5-4D9B-8233-03487351BCB0}" type="datetimeFigureOut">
              <a:rPr lang="es-419" smtClean="0"/>
              <a:t>27/6/2024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7137F-2337-DE57-B728-3CA2C8B0C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B00A86-A2C1-7A83-09D0-AA5CB895C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5EB17-4091-4AE0-B366-17356FE9E81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14299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7A1BE-F821-E41E-B2BE-E5A60D585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28FB13-D777-4249-C058-15008243E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CF281C-0764-E544-4087-345CBC00D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272F-70F5-4D9B-8233-03487351BCB0}" type="datetimeFigureOut">
              <a:rPr lang="es-419" smtClean="0"/>
              <a:t>27/6/2024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84455A-A406-F6BD-3DDB-1ED00ABA6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4609B1-E1F7-0909-214A-42C329744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5EB17-4091-4AE0-B366-17356FE9E81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90434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23A1BD-1DBA-E14E-8144-64826B03F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752CCE-EEB4-9ABB-A401-8E3351BDF7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FD0FBFA-322F-2E6F-D959-5D655C959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C55F7A-B1F4-2822-CFBA-B61471DFD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272F-70F5-4D9B-8233-03487351BCB0}" type="datetimeFigureOut">
              <a:rPr lang="es-419" smtClean="0"/>
              <a:t>27/6/2024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C6CFF3-BDF5-765C-1847-51EA31557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8FD026-9EC3-5713-29EC-64ECDE762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5EB17-4091-4AE0-B366-17356FE9E81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37346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F0387-9769-212A-0C36-EDAEA75EF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2877F2-21DF-7630-4475-F46DCCB48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3A1A71-F35D-CDFE-83A1-BB70C312C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8B117B1-7DB2-A822-4AC2-6F354D0DEF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48F3AD9-B80A-63B1-EEF8-B338EF34C5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34E404E-86E5-39F6-6BE3-B3C0992B2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272F-70F5-4D9B-8233-03487351BCB0}" type="datetimeFigureOut">
              <a:rPr lang="es-419" smtClean="0"/>
              <a:t>27/6/2024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C541851-4DBD-701E-D237-F84FA25FB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EA611B5-57FB-8111-8D10-D15B86CC7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5EB17-4091-4AE0-B366-17356FE9E81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40311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09C08E-20FD-B681-53F8-FFE749795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703045-A7AF-924E-42D5-18C1284F7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272F-70F5-4D9B-8233-03487351BCB0}" type="datetimeFigureOut">
              <a:rPr lang="es-419" smtClean="0"/>
              <a:t>27/6/2024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1DA786-8F71-8700-71A3-80FE313EF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90E32CF-77FC-08B4-A88C-D9C2D6B4C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5EB17-4091-4AE0-B366-17356FE9E81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03329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9AE8938-403E-59E2-4D44-C2DD6D76C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272F-70F5-4D9B-8233-03487351BCB0}" type="datetimeFigureOut">
              <a:rPr lang="es-419" smtClean="0"/>
              <a:t>27/6/2024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945DDDD-442F-98D4-94A8-E2300E377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52A86A0-16DC-CB98-2B50-429E0C3D0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5EB17-4091-4AE0-B366-17356FE9E81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19897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085521-7C1B-CF72-E6FB-60094D0CE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A6A6D2-6896-F20A-626C-9AC53397C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6B1B1FC-1D68-9C7F-57DF-6516E936E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89AA46-B0F4-C760-D594-EF44BD865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272F-70F5-4D9B-8233-03487351BCB0}" type="datetimeFigureOut">
              <a:rPr lang="es-419" smtClean="0"/>
              <a:t>27/6/2024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EFAC1D-A52A-0D9E-4A76-B98373AB9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8499A2-A426-06C6-6F99-480A1F317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5EB17-4091-4AE0-B366-17356FE9E81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48691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C03FDF-0572-B15B-2C06-186DD3C0F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92D74CE-9CCD-8E11-4217-A8DF376547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ACA089-23E3-80CE-F905-1611E5738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59765E-8BA3-BC07-E9E1-9D47E7DC7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272F-70F5-4D9B-8233-03487351BCB0}" type="datetimeFigureOut">
              <a:rPr lang="es-419" smtClean="0"/>
              <a:t>27/6/2024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6D95E2-2033-11A7-3DCA-859A2AD08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864444-4A66-F657-4863-854C6CF4C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5EB17-4091-4AE0-B366-17356FE9E81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01971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127DC1C-C741-0C3B-F34E-CB0BC53A3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4FF1C8-FFBE-EB2B-77E3-D4309DADA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F29C34-989A-20C7-30BB-56D58B0424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E272F-70F5-4D9B-8233-03487351BCB0}" type="datetimeFigureOut">
              <a:rPr lang="es-419" smtClean="0"/>
              <a:t>27/6/2024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3FF371-D6A4-D6B5-659F-38C281529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093330-1402-0282-B066-7BFD16142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5EB17-4091-4AE0-B366-17356FE9E81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36352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conclase.net/c/librerias/time/ctime" TargetMode="External"/><Relationship Id="rId13" Type="http://schemas.openxmlformats.org/officeDocument/2006/relationships/hyperlink" Target="https://www.azulschool.net/todos-los-grupos/grupo-de-c/forum/topic/generar-numeros-aleatorios-en-c/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cplusplus.com/reference/iomanip/" TargetMode="External"/><Relationship Id="rId12" Type="http://schemas.openxmlformats.org/officeDocument/2006/relationships/hyperlink" Target="https://www.alegsa.com.ar/Diccionario/C/4149.php#gsc.tab=0" TargetMode="External"/><Relationship Id="rId17" Type="http://schemas.openxmlformats.org/officeDocument/2006/relationships/hyperlink" Target="https://uapa.cuaieed.unam.mx/sites/default/files/minisite/static/5b8d3d3f-ca5b-4afc-85df-d88d4619903e/UAPA-arreglos-unidimensionales-multidimensionales/index.html" TargetMode="External"/><Relationship Id="rId2" Type="http://schemas.openxmlformats.org/officeDocument/2006/relationships/notesSlide" Target="../notesSlides/notesSlide12.xml"/><Relationship Id="rId16" Type="http://schemas.openxmlformats.org/officeDocument/2006/relationships/hyperlink" Target="https://desarrolloweb.com/faq/timestamp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epositorio.konradlorenz.edu.co/micrositios/001-1618/string.html" TargetMode="External"/><Relationship Id="rId11" Type="http://schemas.openxmlformats.org/officeDocument/2006/relationships/hyperlink" Target="https://cplusplus.com/reference/ctime/tm/" TargetMode="External"/><Relationship Id="rId5" Type="http://schemas.openxmlformats.org/officeDocument/2006/relationships/hyperlink" Target="https://github.com/Code0008/Trabajo_final_PROGRAMACION_BASICA-/" TargetMode="External"/><Relationship Id="rId15" Type="http://schemas.openxmlformats.org/officeDocument/2006/relationships/hyperlink" Target="https://www.geeksforgeeks.org/system-call-in-c/" TargetMode="External"/><Relationship Id="rId10" Type="http://schemas.openxmlformats.org/officeDocument/2006/relationships/hyperlink" Target="https://learn.microsoft.com/es-es/cpp/cpp/struct-cpp?view=msvc-170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es.stackoverflow.com/questions/72944/librerias-y-cabeceras-en-c#:~" TargetMode="External"/><Relationship Id="rId14" Type="http://schemas.openxmlformats.org/officeDocument/2006/relationships/hyperlink" Target="https://www.geeksforgeeks.org/insertion-sor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1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 flipH="1">
            <a:off x="1881" y="3857264"/>
            <a:ext cx="3886555" cy="3000737"/>
          </a:xfrm>
          <a:prstGeom prst="rect">
            <a:avLst/>
          </a:prstGeom>
          <a:noFill/>
        </p:spPr>
      </p:pic>
      <p:pic>
        <p:nvPicPr>
          <p:cNvPr id="1028" name="Picture 4" descr="C:\Users\Administrator\Desktop\8bea6ffdccf97f1fcc27cd2b7f144d91.pn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 flipH="1">
            <a:off x="6623896" y="0"/>
            <a:ext cx="5566223" cy="294909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91005" y="447426"/>
            <a:ext cx="5704995" cy="789914"/>
          </a:xfrm>
          <a:prstGeom prst="rect">
            <a:avLst/>
          </a:prstGeom>
          <a:noFill/>
        </p:spPr>
        <p:txBody>
          <a:bodyPr wrap="none" lIns="91424" tIns="45713" rIns="91424" bIns="45713" rtlCol="0">
            <a:normAutofit fontScale="55000" lnSpcReduction="20000"/>
          </a:bodyPr>
          <a:lstStyle/>
          <a:p>
            <a:r>
              <a:rPr lang="en-US" altLang="zh-CN" sz="4798" b="1" spc="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+mn-ea"/>
                <a:sym typeface="+mn-lt"/>
              </a:rPr>
              <a:t>PROPUESTA 008</a:t>
            </a:r>
          </a:p>
          <a:p>
            <a:r>
              <a:rPr lang="en-US" altLang="zh-CN" sz="4798" b="1" spc="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+mn-ea"/>
                <a:sym typeface="+mn-lt"/>
              </a:rPr>
              <a:t>Para Sistema </a:t>
            </a:r>
            <a:r>
              <a:rPr lang="es-419" altLang="zh-CN" sz="4798" b="1" spc="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+mn-ea"/>
                <a:sym typeface="+mn-lt"/>
              </a:rPr>
              <a:t>bibliotecario</a:t>
            </a:r>
          </a:p>
        </p:txBody>
      </p:sp>
      <p:pic>
        <p:nvPicPr>
          <p:cNvPr id="2" name="Imagen 1" descr="Archivo:UPC logo transparente.png - Wikipedia, la ...">
            <a:extLst>
              <a:ext uri="{FF2B5EF4-FFF2-40B4-BE49-F238E27FC236}">
                <a16:creationId xmlns:a16="http://schemas.microsoft.com/office/drawing/2014/main" id="{9B473D1A-E3BC-1067-B608-7F1AA9C57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8800" y="4368381"/>
            <a:ext cx="2743200" cy="2743200"/>
          </a:xfrm>
          <a:prstGeom prst="rect">
            <a:avLst/>
          </a:prstGeom>
        </p:spPr>
      </p:pic>
      <p:sp>
        <p:nvSpPr>
          <p:cNvPr id="5" name="Google Shape;152;p28">
            <a:extLst>
              <a:ext uri="{FF2B5EF4-FFF2-40B4-BE49-F238E27FC236}">
                <a16:creationId xmlns:a16="http://schemas.microsoft.com/office/drawing/2014/main" id="{4790FA14-027E-3278-AC34-1423D4EB3FBD}"/>
              </a:ext>
            </a:extLst>
          </p:cNvPr>
          <p:cNvSpPr txBox="1">
            <a:spLocks/>
          </p:cNvSpPr>
          <p:nvPr/>
        </p:nvSpPr>
        <p:spPr>
          <a:xfrm>
            <a:off x="182400" y="1938382"/>
            <a:ext cx="2299236" cy="292771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4000">
                <a:latin typeface="Bahnschrift SemiBold Condensed" panose="020B0502040204020203" pitchFamily="34" charset="0"/>
                <a:cs typeface="Aharoni" panose="02010803020104030203" pitchFamily="2" charset="-79"/>
              </a:rPr>
              <a:t>PROFESOR:</a:t>
            </a:r>
          </a:p>
          <a:p>
            <a:pPr algn="r">
              <a:spcBef>
                <a:spcPts val="0"/>
              </a:spcBef>
            </a:pPr>
            <a:r>
              <a:rPr lang="en-US" sz="4000">
                <a:latin typeface="Bahnschrift SemiBold Condensed" panose="020B0502040204020203" pitchFamily="34" charset="0"/>
                <a:cs typeface="Aharoni" panose="02010803020104030203" pitchFamily="2" charset="-79"/>
              </a:rPr>
              <a:t>SECCIÓN:</a:t>
            </a:r>
          </a:p>
          <a:p>
            <a:pPr algn="r">
              <a:spcBef>
                <a:spcPts val="0"/>
              </a:spcBef>
            </a:pPr>
            <a:r>
              <a:rPr lang="en-US" sz="4000">
                <a:latin typeface="Bahnschrift SemiBold Condensed" panose="020B0502040204020203" pitchFamily="34" charset="0"/>
                <a:cs typeface="Aharoni" panose="02010803020104030203" pitchFamily="2" charset="-79"/>
              </a:rPr>
              <a:t>GRUPO:</a:t>
            </a:r>
          </a:p>
          <a:p>
            <a:pPr algn="r">
              <a:spcBef>
                <a:spcPts val="0"/>
              </a:spcBef>
            </a:pPr>
            <a:r>
              <a:rPr lang="en-US" sz="4000">
                <a:latin typeface="Bahnschrift SemiBold Condensed" panose="020B0502040204020203" pitchFamily="34" charset="0"/>
                <a:cs typeface="Aharoni" panose="02010803020104030203" pitchFamily="2" charset="-79"/>
              </a:rPr>
              <a:t>EMPRESA:</a:t>
            </a:r>
          </a:p>
          <a:p>
            <a:pPr algn="r">
              <a:spcBef>
                <a:spcPts val="0"/>
              </a:spcBef>
            </a:pPr>
            <a:r>
              <a:rPr lang="en-US" sz="4000">
                <a:latin typeface="Bahnschrift SemiBold Condensed" panose="020B0502040204020203" pitchFamily="34" charset="0"/>
                <a:cs typeface="Aharoni" panose="02010803020104030203" pitchFamily="2" charset="-79"/>
              </a:rPr>
              <a:t>HITO:</a:t>
            </a:r>
          </a:p>
          <a:p>
            <a:pPr algn="r">
              <a:spcBef>
                <a:spcPts val="0"/>
              </a:spcBef>
            </a:pPr>
            <a:endParaRPr lang="en-US" sz="4000">
              <a:latin typeface="Bahnschrift SemiBold Condensed" panose="020B0502040204020203" pitchFamily="34" charset="0"/>
              <a:cs typeface="Aharoni" panose="02010803020104030203" pitchFamily="2" charset="-79"/>
            </a:endParaRPr>
          </a:p>
          <a:p>
            <a:pPr algn="r">
              <a:spcBef>
                <a:spcPts val="0"/>
              </a:spcBef>
            </a:pPr>
            <a:endParaRPr lang="en-US" sz="4000">
              <a:latin typeface="Bahnschrift SemiBold Condensed" panose="020B0502040204020203" pitchFamily="34" charset="0"/>
              <a:cs typeface="Aharoni" panose="02010803020104030203" pitchFamily="2" charset="-79"/>
            </a:endParaRPr>
          </a:p>
          <a:p>
            <a:pPr algn="r">
              <a:spcBef>
                <a:spcPts val="0"/>
              </a:spcBef>
            </a:pPr>
            <a:endParaRPr lang="en-US" sz="4000">
              <a:latin typeface="Bahnschrift SemiBold Condensed" panose="020B0502040204020203" pitchFamily="34" charset="0"/>
              <a:cs typeface="Aharoni" panose="02010803020104030203" pitchFamily="2" charset="-79"/>
            </a:endParaRPr>
          </a:p>
          <a:p>
            <a:pPr algn="r">
              <a:spcBef>
                <a:spcPts val="0"/>
              </a:spcBef>
            </a:pPr>
            <a:endParaRPr lang="en-US" sz="4000">
              <a:solidFill>
                <a:schemeClr val="accent2"/>
              </a:solidFill>
              <a:latin typeface="Bahnschrift SemiBold Condensed" panose="020B0502040204020203" pitchFamily="34" charset="0"/>
              <a:cs typeface="Aharoni" panose="02010803020104030203" pitchFamily="2" charset="-79"/>
            </a:endParaRPr>
          </a:p>
        </p:txBody>
      </p:sp>
      <p:sp>
        <p:nvSpPr>
          <p:cNvPr id="6" name="Google Shape;152;p28">
            <a:extLst>
              <a:ext uri="{FF2B5EF4-FFF2-40B4-BE49-F238E27FC236}">
                <a16:creationId xmlns:a16="http://schemas.microsoft.com/office/drawing/2014/main" id="{9918DECF-45FC-7023-2F5B-03227100E505}"/>
              </a:ext>
            </a:extLst>
          </p:cNvPr>
          <p:cNvSpPr txBox="1">
            <a:spLocks/>
          </p:cNvSpPr>
          <p:nvPr/>
        </p:nvSpPr>
        <p:spPr>
          <a:xfrm>
            <a:off x="2467835" y="1869490"/>
            <a:ext cx="4503118" cy="136823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4000">
                <a:latin typeface="Bahnschrift SemiBold Condensed" panose="020B0502040204020203" pitchFamily="34" charset="0"/>
                <a:cs typeface="Aharoni" panose="02010803020104030203" pitchFamily="2" charset="-79"/>
              </a:rPr>
              <a:t>Rodolfo </a:t>
            </a:r>
            <a:r>
              <a:rPr lang="en-US" sz="4000" err="1">
                <a:latin typeface="Bahnschrift SemiBold Condensed" panose="020B0502040204020203" pitchFamily="34" charset="0"/>
                <a:cs typeface="Aharoni" panose="02010803020104030203" pitchFamily="2" charset="-79"/>
              </a:rPr>
              <a:t>Pacco</a:t>
            </a:r>
            <a:r>
              <a:rPr lang="en-US" sz="4000">
                <a:latin typeface="Bahnschrift SemiBold Condensed" panose="020B0502040204020203" pitchFamily="34" charset="0"/>
                <a:cs typeface="Aharoni" panose="02010803020104030203" pitchFamily="2" charset="-79"/>
              </a:rPr>
              <a:t> Palomino</a:t>
            </a:r>
          </a:p>
          <a:p>
            <a:pPr algn="l">
              <a:spcBef>
                <a:spcPts val="0"/>
              </a:spcBef>
            </a:pPr>
            <a:r>
              <a:rPr lang="en-US" sz="4000">
                <a:latin typeface="Bahnschrift SemiBold Condensed" panose="020B0502040204020203" pitchFamily="34" charset="0"/>
                <a:cs typeface="Aharoni" panose="02010803020104030203" pitchFamily="2" charset="-79"/>
              </a:rPr>
              <a:t>IZ1A</a:t>
            </a:r>
          </a:p>
          <a:p>
            <a:pPr algn="l">
              <a:spcBef>
                <a:spcPts val="0"/>
              </a:spcBef>
            </a:pPr>
            <a:endParaRPr lang="en-US" sz="4000">
              <a:latin typeface="Bahnschrift SemiBold Condensed" panose="020B0502040204020203" pitchFamily="34" charset="0"/>
              <a:cs typeface="Aharoni" panose="02010803020104030203" pitchFamily="2" charset="-79"/>
            </a:endParaRPr>
          </a:p>
          <a:p>
            <a:pPr algn="l">
              <a:spcBef>
                <a:spcPts val="0"/>
              </a:spcBef>
            </a:pPr>
            <a:endParaRPr lang="en-US" sz="4000">
              <a:latin typeface="Bahnschrift SemiBold Condensed" panose="020B0502040204020203" pitchFamily="34" charset="0"/>
              <a:cs typeface="Aharoni" panose="02010803020104030203" pitchFamily="2" charset="-79"/>
            </a:endParaRPr>
          </a:p>
          <a:p>
            <a:pPr algn="l">
              <a:spcBef>
                <a:spcPts val="0"/>
              </a:spcBef>
            </a:pPr>
            <a:endParaRPr lang="en-US" sz="4000">
              <a:latin typeface="Bahnschrift SemiBold Condensed" panose="020B0502040204020203" pitchFamily="34" charset="0"/>
              <a:cs typeface="Aharoni" panose="02010803020104030203" pitchFamily="2" charset="-79"/>
            </a:endParaRPr>
          </a:p>
          <a:p>
            <a:pPr algn="l">
              <a:spcBef>
                <a:spcPts val="0"/>
              </a:spcBef>
            </a:pPr>
            <a:endParaRPr lang="en-US" sz="4000">
              <a:solidFill>
                <a:schemeClr val="accent2"/>
              </a:solidFill>
              <a:latin typeface="Bahnschrift SemiBold Condensed" panose="020B0502040204020203" pitchFamily="34" charset="0"/>
              <a:cs typeface="Aharoni" panose="02010803020104030203" pitchFamily="2" charset="-79"/>
            </a:endParaRPr>
          </a:p>
        </p:txBody>
      </p:sp>
      <p:sp>
        <p:nvSpPr>
          <p:cNvPr id="10" name="Google Shape;152;p28">
            <a:extLst>
              <a:ext uri="{FF2B5EF4-FFF2-40B4-BE49-F238E27FC236}">
                <a16:creationId xmlns:a16="http://schemas.microsoft.com/office/drawing/2014/main" id="{23406F08-749C-8AC9-CD5A-25E6CF9469E3}"/>
              </a:ext>
            </a:extLst>
          </p:cNvPr>
          <p:cNvSpPr txBox="1">
            <a:spLocks/>
          </p:cNvSpPr>
          <p:nvPr/>
        </p:nvSpPr>
        <p:spPr>
          <a:xfrm>
            <a:off x="2485663" y="4139317"/>
            <a:ext cx="1238141" cy="88022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4000">
                <a:latin typeface="Bahnschrift SemiBold Condensed" panose="020B0502040204020203" pitchFamily="34" charset="0"/>
                <a:cs typeface="Aharoni" panose="02010803020104030203" pitchFamily="2" charset="-79"/>
              </a:rPr>
              <a:t>3</a:t>
            </a:r>
          </a:p>
          <a:p>
            <a:pPr algn="l">
              <a:spcBef>
                <a:spcPts val="0"/>
              </a:spcBef>
            </a:pPr>
            <a:endParaRPr lang="en-US" sz="4000">
              <a:solidFill>
                <a:schemeClr val="accent2"/>
              </a:solidFill>
              <a:latin typeface="Bahnschrift SemiBold Condensed" panose="020B0502040204020203" pitchFamily="34" charset="0"/>
              <a:cs typeface="Aharoni" panose="02010803020104030203" pitchFamily="2" charset="-79"/>
            </a:endParaRPr>
          </a:p>
        </p:txBody>
      </p:sp>
      <p:sp>
        <p:nvSpPr>
          <p:cNvPr id="11" name="Google Shape;152;p28">
            <a:extLst>
              <a:ext uri="{FF2B5EF4-FFF2-40B4-BE49-F238E27FC236}">
                <a16:creationId xmlns:a16="http://schemas.microsoft.com/office/drawing/2014/main" id="{B005B497-F3BC-6F5D-0DEB-E42C3AEDB590}"/>
              </a:ext>
            </a:extLst>
          </p:cNvPr>
          <p:cNvSpPr txBox="1">
            <a:spLocks/>
          </p:cNvSpPr>
          <p:nvPr/>
        </p:nvSpPr>
        <p:spPr>
          <a:xfrm>
            <a:off x="2481636" y="3065122"/>
            <a:ext cx="1238141" cy="88022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4000">
                <a:latin typeface="Bahnschrift SemiBold Condensed" panose="020B0502040204020203" pitchFamily="34" charset="0"/>
                <a:cs typeface="Aharoni" panose="02010803020104030203" pitchFamily="2" charset="-79"/>
              </a:rPr>
              <a:t>2</a:t>
            </a:r>
          </a:p>
          <a:p>
            <a:pPr algn="l">
              <a:spcBef>
                <a:spcPts val="0"/>
              </a:spcBef>
            </a:pPr>
            <a:endParaRPr lang="en-US" sz="4000">
              <a:solidFill>
                <a:schemeClr val="accent2"/>
              </a:solidFill>
              <a:latin typeface="Bahnschrift SemiBold Condensed" panose="020B0502040204020203" pitchFamily="34" charset="0"/>
              <a:cs typeface="Aharoni" panose="02010803020104030203" pitchFamily="2" charset="-79"/>
            </a:endParaRPr>
          </a:p>
        </p:txBody>
      </p:sp>
      <p:sp>
        <p:nvSpPr>
          <p:cNvPr id="12" name="Google Shape;152;p28">
            <a:extLst>
              <a:ext uri="{FF2B5EF4-FFF2-40B4-BE49-F238E27FC236}">
                <a16:creationId xmlns:a16="http://schemas.microsoft.com/office/drawing/2014/main" id="{A5E5A4C0-AE35-6A9B-9B45-6E3A0FCE0DB4}"/>
              </a:ext>
            </a:extLst>
          </p:cNvPr>
          <p:cNvSpPr txBox="1">
            <a:spLocks/>
          </p:cNvSpPr>
          <p:nvPr/>
        </p:nvSpPr>
        <p:spPr>
          <a:xfrm>
            <a:off x="2479366" y="3599338"/>
            <a:ext cx="3017453" cy="88022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4000">
                <a:latin typeface="Bahnschrift SemiBold Condensed" panose="020B0502040204020203" pitchFamily="34" charset="0"/>
                <a:cs typeface="Aharoni" panose="02010803020104030203" pitchFamily="2" charset="-79"/>
              </a:rPr>
              <a:t>BIBLIOTECA</a:t>
            </a:r>
          </a:p>
        </p:txBody>
      </p:sp>
    </p:spTree>
  </p:cSld>
  <p:clrMapOvr>
    <a:masterClrMapping/>
  </p:clrMapOvr>
  <p:transition spd="med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9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 descr="C:\Users\Administrator\Desktop\8bea6ffdccf97f1fcc27cd2b7f144d91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81" y="0"/>
            <a:ext cx="5386713" cy="2949095"/>
          </a:xfrm>
          <a:prstGeom prst="rect">
            <a:avLst/>
          </a:prstGeom>
          <a:noFill/>
        </p:spPr>
      </p:pic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0" y="1967833"/>
            <a:ext cx="5605321" cy="29537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40" tIns="45720" rIns="91440" bIns="45720" anchor="t">
            <a:normAutofit/>
          </a:bodyPr>
          <a:lstStyle/>
          <a:p>
            <a:pPr algn="ctr"/>
            <a:r>
              <a:rPr lang="es" altLang="zh-CN" sz="18350" b="1">
                <a:solidFill>
                  <a:schemeClr val="accent2"/>
                </a:solidFill>
                <a:latin typeface="+mj-lt"/>
                <a:ea typeface="等线"/>
                <a:cs typeface="+mn-ea"/>
                <a:sym typeface="+mn-lt"/>
              </a:rPr>
              <a:t>04</a:t>
            </a:r>
            <a:endParaRPr lang="zh-CN" altLang="en-US" sz="18394" b="1">
              <a:solidFill>
                <a:schemeClr val="accent2"/>
              </a:solidFill>
              <a:latin typeface="+mj-lt"/>
              <a:cs typeface="+mn-ea"/>
              <a:sym typeface="+mn-lt"/>
            </a:endParaRPr>
          </a:p>
        </p:txBody>
      </p:sp>
      <p:sp useBgFill="1"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1173608" y="3890397"/>
            <a:ext cx="2927423" cy="446902"/>
          </a:xfrm>
          <a:prstGeom prst="rect">
            <a:avLst/>
          </a:prstGeom>
          <a:ln w="9525">
            <a:noFill/>
            <a:miter lim="800000"/>
          </a:ln>
        </p:spPr>
        <p:txBody>
          <a:bodyPr wrap="square" lIns="91440" tIns="45720" rIns="91440" bIns="45720" anchor="t">
            <a:normAutofit/>
          </a:bodyPr>
          <a:lstStyle/>
          <a:p>
            <a:pPr algn="ctr"/>
            <a:r>
              <a:rPr lang="es" altLang="zh-CN" sz="2100" b="1">
                <a:solidFill>
                  <a:schemeClr val="accent2"/>
                </a:solidFill>
                <a:latin typeface="+mj-lt"/>
                <a:ea typeface="等线"/>
                <a:cs typeface="+mn-ea"/>
              </a:rPr>
              <a:t>ESTRUCTURAS</a:t>
            </a:r>
          </a:p>
        </p:txBody>
      </p:sp>
      <p:pic>
        <p:nvPicPr>
          <p:cNvPr id="18" name="Picture 2" descr="C:\Users\Administrator\Desktop\1.pn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8400221" y="4530049"/>
            <a:ext cx="3886555" cy="3000737"/>
          </a:xfrm>
          <a:prstGeom prst="rect">
            <a:avLst/>
          </a:prstGeom>
          <a:noFill/>
        </p:spPr>
      </p:pic>
      <p:pic>
        <p:nvPicPr>
          <p:cNvPr id="12" name="Imagen 11" descr="Tabla&#10;&#10;Descripción generada automáticamente">
            <a:extLst>
              <a:ext uri="{FF2B5EF4-FFF2-40B4-BE49-F238E27FC236}">
                <a16:creationId xmlns:a16="http://schemas.microsoft.com/office/drawing/2014/main" id="{C6DDAAFE-9D43-8F9D-7C80-CA62C32EAB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4450" y="231567"/>
            <a:ext cx="4371541" cy="6394866"/>
          </a:xfrm>
          <a:prstGeom prst="rect">
            <a:avLst/>
          </a:prstGeom>
        </p:spPr>
      </p:pic>
      <p:sp useBgFill="1">
        <p:nvSpPr>
          <p:cNvPr id="2" name="文本框 15">
            <a:extLst>
              <a:ext uri="{FF2B5EF4-FFF2-40B4-BE49-F238E27FC236}">
                <a16:creationId xmlns:a16="http://schemas.microsoft.com/office/drawing/2014/main" id="{14D56F15-EF24-C48C-74FD-A46F88056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789913"/>
            <a:ext cx="3860873" cy="1239856"/>
          </a:xfrm>
          <a:prstGeom prst="rect">
            <a:avLst/>
          </a:prstGeom>
          <a:ln w="9525">
            <a:noFill/>
            <a:miter lim="800000"/>
          </a:ln>
        </p:spPr>
        <p:txBody>
          <a:bodyPr wrap="square" lIns="91440" tIns="45720" rIns="91440" bIns="45720" anchor="t">
            <a:normAutofit/>
          </a:bodyPr>
          <a:lstStyle/>
          <a:p>
            <a:pPr algn="ctr"/>
            <a:r>
              <a:rPr lang="es" altLang="zh-CN" sz="4400" b="1" u="sng">
                <a:solidFill>
                  <a:schemeClr val="accent2"/>
                </a:solidFill>
                <a:latin typeface="+mj-lt"/>
                <a:ea typeface="等线"/>
                <a:cs typeface="+mn-ea"/>
              </a:rPr>
              <a:t>ESTRUCTURAS</a:t>
            </a:r>
          </a:p>
        </p:txBody>
      </p:sp>
    </p:spTree>
  </p:cSld>
  <p:clrMapOvr>
    <a:masterClrMapping/>
  </p:clrMapOvr>
  <p:transition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 descr="C:\Users\Administrator\Desktop\8bea6ffdccf97f1fcc27cd2b7f144d91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81" y="0"/>
            <a:ext cx="5386713" cy="2949095"/>
          </a:xfrm>
          <a:prstGeom prst="rect">
            <a:avLst/>
          </a:prstGeom>
          <a:noFill/>
        </p:spPr>
      </p:pic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501299" y="-804229"/>
            <a:ext cx="5605321" cy="29537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40" tIns="45720" rIns="91440" bIns="45720" anchor="t">
            <a:normAutofit/>
          </a:bodyPr>
          <a:lstStyle/>
          <a:p>
            <a:pPr algn="ctr"/>
            <a:r>
              <a:rPr lang="es" altLang="zh-CN" sz="18350" b="1">
                <a:solidFill>
                  <a:schemeClr val="accent1"/>
                </a:solidFill>
                <a:latin typeface="+mj-lt"/>
                <a:ea typeface="等线"/>
                <a:cs typeface="+mn-ea"/>
                <a:sym typeface="+mn-lt"/>
              </a:rPr>
              <a:t>04</a:t>
            </a:r>
            <a:endParaRPr lang="zh-CN" altLang="en-US" sz="18394" b="1">
              <a:solidFill>
                <a:schemeClr val="accent1"/>
              </a:solidFill>
              <a:latin typeface="+mj-lt"/>
              <a:cs typeface="+mn-ea"/>
              <a:sym typeface="+mn-lt"/>
            </a:endParaRPr>
          </a:p>
        </p:txBody>
      </p:sp>
      <p:sp useBgFill="1"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8835903" y="1049447"/>
            <a:ext cx="2927423" cy="446902"/>
          </a:xfrm>
          <a:prstGeom prst="rect">
            <a:avLst/>
          </a:prstGeom>
          <a:ln w="9525">
            <a:noFill/>
            <a:miter lim="800000"/>
          </a:ln>
        </p:spPr>
        <p:txBody>
          <a:bodyPr wrap="square" lIns="91440" tIns="45720" rIns="91440" bIns="45720" anchor="t">
            <a:normAutofit/>
          </a:bodyPr>
          <a:lstStyle/>
          <a:p>
            <a:pPr algn="ctr"/>
            <a:r>
              <a:rPr lang="es" altLang="zh-CN" sz="2100" b="1">
                <a:solidFill>
                  <a:schemeClr val="accent1"/>
                </a:solidFill>
                <a:latin typeface="+mj-lt"/>
                <a:ea typeface="等线"/>
                <a:cs typeface="+mn-ea"/>
              </a:rPr>
              <a:t>ESTRUCTURAS</a:t>
            </a:r>
          </a:p>
        </p:txBody>
      </p:sp>
      <p:pic>
        <p:nvPicPr>
          <p:cNvPr id="18" name="Picture 2" descr="C:\Users\Administrator\Desktop\1.pn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8400221" y="4530049"/>
            <a:ext cx="3886555" cy="3000737"/>
          </a:xfrm>
          <a:prstGeom prst="rect">
            <a:avLst/>
          </a:prstGeom>
          <a:noFill/>
        </p:spPr>
      </p:pic>
      <p:pic>
        <p:nvPicPr>
          <p:cNvPr id="2" name="Imagen 1" descr="Tabla&#10;&#10;Descripción generada automáticamente">
            <a:extLst>
              <a:ext uri="{FF2B5EF4-FFF2-40B4-BE49-F238E27FC236}">
                <a16:creationId xmlns:a16="http://schemas.microsoft.com/office/drawing/2014/main" id="{3710C73A-FD7F-F8E8-4889-5944CBE3CF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9680" y="2524594"/>
            <a:ext cx="4339934" cy="3874718"/>
          </a:xfrm>
          <a:prstGeom prst="rect">
            <a:avLst/>
          </a:prstGeom>
        </p:spPr>
      </p:pic>
      <p:pic>
        <p:nvPicPr>
          <p:cNvPr id="4" name="Imagen 3" descr="Tabla, Excel&#10;&#10;Descripción generada automáticamente">
            <a:extLst>
              <a:ext uri="{FF2B5EF4-FFF2-40B4-BE49-F238E27FC236}">
                <a16:creationId xmlns:a16="http://schemas.microsoft.com/office/drawing/2014/main" id="{2314DD51-E8EF-AF90-8887-2E8EC828C2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4203" y="1344063"/>
            <a:ext cx="4339934" cy="512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186849"/>
      </p:ext>
    </p:extLst>
  </p:cSld>
  <p:clrMapOvr>
    <a:masterClrMapping/>
  </p:clrMapOvr>
  <p:transition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 descr="C:\Users\Administrator\Desktop\8bea6ffdccf97f1fcc27cd2b7f144d91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81" y="0"/>
            <a:ext cx="5386713" cy="2949095"/>
          </a:xfrm>
          <a:prstGeom prst="rect">
            <a:avLst/>
          </a:prstGeom>
          <a:noFill/>
        </p:spPr>
      </p:pic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542832" y="-634397"/>
            <a:ext cx="5605321" cy="29537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40" tIns="45720" rIns="91440" bIns="45720" anchor="t">
            <a:normAutofit/>
          </a:bodyPr>
          <a:lstStyle/>
          <a:p>
            <a:pPr algn="ctr"/>
            <a:r>
              <a:rPr lang="es" altLang="zh-CN" sz="18350" b="1">
                <a:solidFill>
                  <a:schemeClr val="accent2"/>
                </a:solidFill>
                <a:latin typeface="+mj-lt"/>
                <a:ea typeface="等线"/>
                <a:cs typeface="+mn-ea"/>
                <a:sym typeface="+mn-lt"/>
              </a:rPr>
              <a:t>04</a:t>
            </a:r>
            <a:endParaRPr lang="zh-CN" altLang="en-US" sz="18394" b="1">
              <a:solidFill>
                <a:schemeClr val="accent2"/>
              </a:solidFill>
              <a:latin typeface="+mj-lt"/>
              <a:cs typeface="+mn-ea"/>
              <a:sym typeface="+mn-lt"/>
            </a:endParaRPr>
          </a:p>
        </p:txBody>
      </p:sp>
      <p:sp useBgFill="1"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8880947" y="1269628"/>
            <a:ext cx="2927423" cy="446902"/>
          </a:xfrm>
          <a:prstGeom prst="rect">
            <a:avLst/>
          </a:prstGeom>
          <a:ln w="9525">
            <a:noFill/>
            <a:miter lim="800000"/>
          </a:ln>
        </p:spPr>
        <p:txBody>
          <a:bodyPr wrap="square" lIns="91440" tIns="45720" rIns="91440" bIns="45720" anchor="t">
            <a:normAutofit/>
          </a:bodyPr>
          <a:lstStyle/>
          <a:p>
            <a:pPr algn="ctr"/>
            <a:r>
              <a:rPr lang="es" altLang="zh-CN" sz="2100" b="1">
                <a:solidFill>
                  <a:schemeClr val="accent2"/>
                </a:solidFill>
                <a:latin typeface="+mj-lt"/>
                <a:ea typeface="等线"/>
                <a:cs typeface="+mn-ea"/>
              </a:rPr>
              <a:t>ESTRUCTURAS</a:t>
            </a:r>
          </a:p>
        </p:txBody>
      </p:sp>
      <p:pic>
        <p:nvPicPr>
          <p:cNvPr id="18" name="Picture 2" descr="C:\Users\Administrator\Desktop\1.pn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8400221" y="4530049"/>
            <a:ext cx="3886555" cy="3000737"/>
          </a:xfrm>
          <a:prstGeom prst="rect">
            <a:avLst/>
          </a:prstGeom>
          <a:noFill/>
        </p:spPr>
      </p:pic>
      <p:pic>
        <p:nvPicPr>
          <p:cNvPr id="2" name="Imagen 1" descr="Interfaz de usuario gráfica, Aplicación, Tabla&#10;&#10;Descripción generada automáticamente">
            <a:extLst>
              <a:ext uri="{FF2B5EF4-FFF2-40B4-BE49-F238E27FC236}">
                <a16:creationId xmlns:a16="http://schemas.microsoft.com/office/drawing/2014/main" id="{A2511A1A-13FD-DBA6-2E00-51198C7A39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6873" y="463480"/>
            <a:ext cx="4930575" cy="595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329760"/>
      </p:ext>
    </p:extLst>
  </p:cSld>
  <p:clrMapOvr>
    <a:masterClrMapping/>
  </p:clrMapOvr>
  <p:transition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dministrator\Desktop\1.png">
            <a:extLst>
              <a:ext uri="{FF2B5EF4-FFF2-40B4-BE49-F238E27FC236}">
                <a16:creationId xmlns:a16="http://schemas.microsoft.com/office/drawing/2014/main" id="{D116924D-9DD7-44FE-BB3D-B196A6A8A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 flipH="1">
            <a:off x="-500379" y="4296228"/>
            <a:ext cx="3318007" cy="2561772"/>
          </a:xfrm>
          <a:prstGeom prst="rect">
            <a:avLst/>
          </a:prstGeom>
          <a:noFill/>
        </p:spPr>
      </p:pic>
      <p:pic>
        <p:nvPicPr>
          <p:cNvPr id="12" name="Picture 4" descr="C:\Users\Administrator\Desktop\8bea6ffdccf97f1fcc27cd2b7f144d91.png">
            <a:extLst>
              <a:ext uri="{FF2B5EF4-FFF2-40B4-BE49-F238E27FC236}">
                <a16:creationId xmlns:a16="http://schemas.microsoft.com/office/drawing/2014/main" id="{D172F321-0742-0F58-0F95-AC3550E89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 flipH="1">
            <a:off x="7634514" y="-284328"/>
            <a:ext cx="4870122" cy="2580287"/>
          </a:xfrm>
          <a:prstGeom prst="rect">
            <a:avLst/>
          </a:prstGeom>
          <a:noFill/>
        </p:spPr>
      </p:pic>
      <p:sp>
        <p:nvSpPr>
          <p:cNvPr id="18" name="文本框 4">
            <a:extLst>
              <a:ext uri="{FF2B5EF4-FFF2-40B4-BE49-F238E27FC236}">
                <a16:creationId xmlns:a16="http://schemas.microsoft.com/office/drawing/2014/main" id="{FEAF32F1-02CA-113A-0882-3B24B6AB7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78278" y="-225029"/>
            <a:ext cx="3526989" cy="19850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rmAutofit fontScale="77500" lnSpcReduction="20000"/>
          </a:bodyPr>
          <a:lstStyle/>
          <a:p>
            <a:pPr algn="ctr"/>
            <a:r>
              <a:rPr lang="es" altLang="zh-CN" sz="18394" b="1">
                <a:solidFill>
                  <a:schemeClr val="accent1"/>
                </a:solidFill>
                <a:latin typeface="+mj-lt"/>
                <a:ea typeface="Arya"/>
                <a:cs typeface="+mn-ea"/>
                <a:sym typeface="+mn-lt"/>
              </a:rPr>
              <a:t>05</a:t>
            </a:r>
            <a:endParaRPr lang="zh-CN" altLang="en-US" sz="18394" b="1">
              <a:solidFill>
                <a:schemeClr val="accent1"/>
              </a:solidFill>
              <a:latin typeface="+mj-lt"/>
              <a:cs typeface="+mn-ea"/>
              <a:sym typeface="+mn-lt"/>
            </a:endParaRPr>
          </a:p>
        </p:txBody>
      </p:sp>
      <p:sp useBgFill="1">
        <p:nvSpPr>
          <p:cNvPr id="6" name="文本框 15">
            <a:extLst>
              <a:ext uri="{FF2B5EF4-FFF2-40B4-BE49-F238E27FC236}">
                <a16:creationId xmlns:a16="http://schemas.microsoft.com/office/drawing/2014/main" id="{4062427C-8BA9-FFA0-8B9F-7950CEFF2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45149" y="680434"/>
            <a:ext cx="3121674" cy="464457"/>
          </a:xfrm>
          <a:prstGeom prst="rect">
            <a:avLst/>
          </a:prstGeom>
          <a:ln w="9525">
            <a:noFill/>
            <a:miter lim="800000"/>
          </a:ln>
        </p:spPr>
        <p:txBody>
          <a:bodyPr wrap="square" lIns="91440" tIns="45720" rIns="91440" bIns="45720" anchor="t">
            <a:noAutofit/>
          </a:bodyPr>
          <a:lstStyle/>
          <a:p>
            <a:pPr algn="ctr"/>
            <a:r>
              <a:rPr lang="es-419" altLang="zh-CN" sz="2400" b="1">
                <a:solidFill>
                  <a:schemeClr val="accent1"/>
                </a:solidFill>
                <a:latin typeface="+mj-lt"/>
                <a:ea typeface="等线"/>
                <a:cs typeface="+mn-ea"/>
              </a:rPr>
              <a:t>RECOMENDACIONES</a:t>
            </a: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B1A2E279-976E-8AFD-7FDB-84D1E5B417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467220"/>
              </p:ext>
            </p:extLst>
          </p:nvPr>
        </p:nvGraphicFramePr>
        <p:xfrm>
          <a:off x="2788599" y="1086834"/>
          <a:ext cx="8003493" cy="5235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68656854"/>
      </p:ext>
    </p:extLst>
  </p:cSld>
  <p:clrMapOvr>
    <a:masterClrMapping/>
  </p:clrMapOvr>
  <p:transition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1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 flipH="1">
            <a:off x="1881" y="3857264"/>
            <a:ext cx="3886555" cy="3000737"/>
          </a:xfrm>
          <a:prstGeom prst="rect">
            <a:avLst/>
          </a:prstGeom>
          <a:noFill/>
        </p:spPr>
      </p:pic>
      <p:pic>
        <p:nvPicPr>
          <p:cNvPr id="1028" name="Picture 4" descr="C:\Users\Administrator\Desktop\8bea6ffdccf97f1fcc27cd2b7f144d91.pn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 flipH="1">
            <a:off x="6623896" y="0"/>
            <a:ext cx="5566223" cy="2949095"/>
          </a:xfrm>
          <a:prstGeom prst="rect">
            <a:avLst/>
          </a:prstGeom>
          <a:noFill/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A645D4D-A29F-6732-A302-C638345EA678}"/>
              </a:ext>
            </a:extLst>
          </p:cNvPr>
          <p:cNvSpPr txBox="1"/>
          <p:nvPr/>
        </p:nvSpPr>
        <p:spPr>
          <a:xfrm>
            <a:off x="162339" y="653143"/>
            <a:ext cx="7615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ES"/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911C1113-F457-67FC-9FCE-4D5608E154F8}"/>
              </a:ext>
            </a:extLst>
          </p:cNvPr>
          <p:cNvSpPr txBox="1"/>
          <p:nvPr/>
        </p:nvSpPr>
        <p:spPr>
          <a:xfrm>
            <a:off x="162339" y="95036"/>
            <a:ext cx="9649318" cy="5241041"/>
          </a:xfrm>
          <a:prstGeom prst="rect">
            <a:avLst/>
          </a:prstGeom>
          <a:noFill/>
        </p:spPr>
        <p:txBody>
          <a:bodyPr wrap="none" lIns="91424" tIns="45713" rIns="91424" bIns="45713" rtlCol="0" anchor="t">
            <a:normAutofit/>
          </a:bodyPr>
          <a:lstStyle/>
          <a:p>
            <a:r>
              <a:rPr lang="es-419" altLang="zh-CN" sz="1600" b="1" spc="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等线"/>
                <a:cs typeface="+mn-ea"/>
                <a:sym typeface="+mn-lt"/>
              </a:rPr>
              <a:t>Repositorio</a:t>
            </a:r>
            <a:r>
              <a:rPr lang="en-US" altLang="zh-CN" sz="1600" b="1" spc="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等线"/>
                <a:cs typeface="+mn-ea"/>
                <a:sym typeface="+mn-lt"/>
              </a:rPr>
              <a:t> Público del Proyecto:</a:t>
            </a:r>
          </a:p>
          <a:p>
            <a:r>
              <a:rPr lang="en-US" sz="1600">
                <a:hlinkClick r:id="rId5"/>
              </a:rPr>
              <a:t>https://github.com/Code0008/Trabajo_final_PROGRAMACION_BASICA-/</a:t>
            </a:r>
            <a:endParaRPr lang="en-US" sz="1600"/>
          </a:p>
          <a:p>
            <a:pPr>
              <a:lnSpc>
                <a:spcPct val="150000"/>
              </a:lnSpc>
            </a:pPr>
            <a:r>
              <a:rPr lang="es-419" sz="1600" b="1" spc="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等线"/>
                <a:cs typeface="+mn-ea"/>
              </a:rPr>
              <a:t>Bibliografía</a:t>
            </a:r>
            <a:r>
              <a:rPr lang="en-US" sz="1600" b="1" spc="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等线"/>
                <a:cs typeface="+mn-ea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err="1"/>
              <a:t>String</a:t>
            </a:r>
            <a:r>
              <a:rPr lang="pt-BR" sz="1600"/>
              <a:t> </a:t>
            </a:r>
            <a:r>
              <a:rPr lang="pt-BR" sz="1600" err="1"/>
              <a:t>Handling</a:t>
            </a:r>
            <a:r>
              <a:rPr lang="pt-BR" sz="1600"/>
              <a:t> in C++. (</a:t>
            </a:r>
            <a:r>
              <a:rPr lang="pt-BR" sz="1600" err="1"/>
              <a:t>n.d</a:t>
            </a:r>
            <a:r>
              <a:rPr lang="pt-BR" sz="1600"/>
              <a:t>.). </a:t>
            </a:r>
            <a:r>
              <a:rPr lang="pt-BR" sz="1600" err="1"/>
              <a:t>Obtenido</a:t>
            </a:r>
            <a:r>
              <a:rPr lang="pt-BR" sz="1600"/>
              <a:t> de </a:t>
            </a:r>
          </a:p>
          <a:p>
            <a:r>
              <a:rPr lang="pt-BR" sz="1600">
                <a:hlinkClick r:id="rId6"/>
              </a:rPr>
              <a:t>https://repositorio.konradlorenz.edu.co/micrositios/001-1618/string.html</a:t>
            </a:r>
            <a:endParaRPr lang="pt-BR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err="1"/>
              <a:t>Manipulators</a:t>
            </a:r>
            <a:r>
              <a:rPr lang="es-ES" sz="1600"/>
              <a:t> in C++. (</a:t>
            </a:r>
            <a:r>
              <a:rPr lang="es-ES" sz="1600" err="1"/>
              <a:t>n.d</a:t>
            </a:r>
            <a:r>
              <a:rPr lang="es-ES" sz="1600"/>
              <a:t>.). Obtenido de </a:t>
            </a:r>
            <a:r>
              <a:rPr lang="es-ES" sz="1600">
                <a:hlinkClick r:id="rId7"/>
              </a:rPr>
              <a:t>https://cplusplus.com/reference/iomanip/</a:t>
            </a:r>
            <a:endParaRPr lang="es-E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/>
              <a:t>Time Library in C. (</a:t>
            </a:r>
            <a:r>
              <a:rPr lang="pt-BR" sz="1600" err="1"/>
              <a:t>n.d</a:t>
            </a:r>
            <a:r>
              <a:rPr lang="pt-BR" sz="1600"/>
              <a:t>.). </a:t>
            </a:r>
            <a:r>
              <a:rPr lang="pt-BR" sz="1600" err="1"/>
              <a:t>Obtenido</a:t>
            </a:r>
            <a:r>
              <a:rPr lang="pt-BR" sz="1600"/>
              <a:t> de </a:t>
            </a:r>
            <a:r>
              <a:rPr lang="pt-BR" sz="1600">
                <a:hlinkClick r:id="rId8"/>
              </a:rPr>
              <a:t>https://conclase.net/c/librerias/time/ctime</a:t>
            </a:r>
            <a:endParaRPr lang="pt-BR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/>
              <a:t> </a:t>
            </a:r>
            <a:r>
              <a:rPr lang="es-ES" sz="1600"/>
              <a:t>Librerías y Cabeceras en C++. (</a:t>
            </a:r>
            <a:r>
              <a:rPr lang="es-ES" sz="1600" err="1"/>
              <a:t>n.d</a:t>
            </a:r>
            <a:r>
              <a:rPr lang="es-ES" sz="1600"/>
              <a:t>.). Obtenido de</a:t>
            </a:r>
          </a:p>
          <a:p>
            <a:r>
              <a:rPr lang="pt-BR" sz="1600">
                <a:hlinkClick r:id="rId9"/>
              </a:rPr>
              <a:t>https://es.stackoverflow.com/questions/72944/librerias-y-cabeceras-en-c#:~</a:t>
            </a:r>
            <a:endParaRPr lang="pt-BR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err="1"/>
              <a:t>Structures</a:t>
            </a:r>
            <a:r>
              <a:rPr lang="es-ES" sz="1600"/>
              <a:t> in C++. (</a:t>
            </a:r>
            <a:r>
              <a:rPr lang="es-ES" sz="1600" err="1"/>
              <a:t>n.d</a:t>
            </a:r>
            <a:r>
              <a:rPr lang="es-ES" sz="1600"/>
              <a:t>.). Recuperado de </a:t>
            </a:r>
          </a:p>
          <a:p>
            <a:r>
              <a:rPr lang="es-ES" sz="1600">
                <a:hlinkClick r:id="rId10"/>
              </a:rPr>
              <a:t>https://learn.microsoft.com/es-es/cpp/cpp/struct-cpp?view=msvc-170</a:t>
            </a:r>
            <a:endParaRPr lang="es-E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err="1"/>
              <a:t>tm</a:t>
            </a:r>
            <a:r>
              <a:rPr lang="pt-BR" sz="1600"/>
              <a:t> </a:t>
            </a:r>
            <a:r>
              <a:rPr lang="pt-BR" sz="1600" err="1"/>
              <a:t>Structure</a:t>
            </a:r>
            <a:r>
              <a:rPr lang="pt-BR" sz="1600"/>
              <a:t> in C++. (</a:t>
            </a:r>
            <a:r>
              <a:rPr lang="pt-BR" sz="1600" err="1"/>
              <a:t>n.d</a:t>
            </a:r>
            <a:r>
              <a:rPr lang="pt-BR" sz="1600"/>
              <a:t>.). Recuperado de </a:t>
            </a:r>
            <a:r>
              <a:rPr lang="pt-BR" sz="1600">
                <a:hlinkClick r:id="rId11"/>
              </a:rPr>
              <a:t>https://cplusplus.com/reference/ctime/tm/</a:t>
            </a:r>
            <a:endParaRPr lang="pt-BR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/>
              <a:t>C Library </a:t>
            </a:r>
            <a:r>
              <a:rPr lang="pt-BR" sz="1600" err="1"/>
              <a:t>Documentation</a:t>
            </a:r>
            <a:r>
              <a:rPr lang="pt-BR" sz="1600"/>
              <a:t>. (</a:t>
            </a:r>
            <a:r>
              <a:rPr lang="pt-BR" sz="1600" err="1"/>
              <a:t>n.d</a:t>
            </a:r>
            <a:r>
              <a:rPr lang="pt-BR" sz="1600"/>
              <a:t>.). Recuperado de </a:t>
            </a:r>
            <a:r>
              <a:rPr lang="pt-BR" sz="1600">
                <a:hlinkClick r:id="rId12"/>
              </a:rPr>
              <a:t>https://www.alegsa.com.ar/Diccionario/C/4149.php#gsc.tab=0</a:t>
            </a:r>
            <a:endParaRPr lang="pt-BR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Generando </a:t>
            </a:r>
            <a:r>
              <a:rPr lang="es-ES" sz="1600" err="1"/>
              <a:t>numeros</a:t>
            </a:r>
            <a:r>
              <a:rPr lang="es-ES" sz="1600"/>
              <a:t> aleatorio en C++ . (</a:t>
            </a:r>
            <a:r>
              <a:rPr lang="es-ES" sz="1600" err="1"/>
              <a:t>n.d</a:t>
            </a:r>
            <a:r>
              <a:rPr lang="es-ES" sz="1600"/>
              <a:t>.). Recuperado de </a:t>
            </a:r>
          </a:p>
          <a:p>
            <a:r>
              <a:rPr lang="es-ES" sz="1600">
                <a:hlinkClick r:id="rId13"/>
              </a:rPr>
              <a:t>https://www.azulschool.net/todos-los-grupos/grupo-de-c/forum/topic/generar-numeros-aleatorios-en-c/</a:t>
            </a:r>
            <a:endParaRPr lang="es-E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err="1"/>
              <a:t>Insertion</a:t>
            </a:r>
            <a:r>
              <a:rPr lang="pt-BR" sz="1600"/>
              <a:t> </a:t>
            </a:r>
            <a:r>
              <a:rPr lang="pt-BR" sz="1600" err="1"/>
              <a:t>Sort</a:t>
            </a:r>
            <a:r>
              <a:rPr lang="pt-BR" sz="1600"/>
              <a:t> in C++. (</a:t>
            </a:r>
            <a:r>
              <a:rPr lang="pt-BR" sz="1600" err="1"/>
              <a:t>n.d</a:t>
            </a:r>
            <a:r>
              <a:rPr lang="pt-BR" sz="1600"/>
              <a:t>.). Recuperado de </a:t>
            </a:r>
            <a:r>
              <a:rPr lang="pt-BR" sz="1600">
                <a:hlinkClick r:id="rId14"/>
              </a:rPr>
              <a:t>https://www.geeksforgeeks.org/insertion-sort/</a:t>
            </a:r>
            <a:endParaRPr lang="pt-BR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/>
              <a:t>System </a:t>
            </a:r>
            <a:r>
              <a:rPr lang="pt-BR" sz="1600" err="1"/>
              <a:t>Calls</a:t>
            </a:r>
            <a:r>
              <a:rPr lang="pt-BR" sz="1600"/>
              <a:t> in C. (</a:t>
            </a:r>
            <a:r>
              <a:rPr lang="pt-BR" sz="1600" err="1"/>
              <a:t>n.d</a:t>
            </a:r>
            <a:r>
              <a:rPr lang="pt-BR" sz="1600"/>
              <a:t>.). Recuperado de </a:t>
            </a:r>
            <a:r>
              <a:rPr lang="pt-BR" sz="1600">
                <a:hlinkClick r:id="rId15"/>
              </a:rPr>
              <a:t>https://www.geeksforgeeks.org/system-call-in-c/</a:t>
            </a:r>
            <a:endParaRPr lang="pt-BR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err="1"/>
              <a:t>Timestamp</a:t>
            </a:r>
            <a:r>
              <a:rPr lang="es-ES" sz="1600"/>
              <a:t> en desarrollo web (</a:t>
            </a:r>
            <a:r>
              <a:rPr lang="es-ES" sz="1600" err="1"/>
              <a:t>n.d</a:t>
            </a:r>
            <a:r>
              <a:rPr lang="es-ES" sz="1600"/>
              <a:t>.). Recuperado de </a:t>
            </a:r>
            <a:r>
              <a:rPr lang="es-ES" sz="1600">
                <a:hlinkClick r:id="rId16"/>
              </a:rPr>
              <a:t>https://desarrolloweb.com/faq/timestamp</a:t>
            </a:r>
            <a:endParaRPr lang="es-E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Unidimensional y </a:t>
            </a:r>
            <a:r>
              <a:rPr lang="es-ES" sz="1600" err="1"/>
              <a:t>Multimensionales</a:t>
            </a:r>
            <a:r>
              <a:rPr lang="es-ES" sz="1600"/>
              <a:t> (</a:t>
            </a:r>
            <a:r>
              <a:rPr lang="es-ES" sz="1600" err="1"/>
              <a:t>n.d</a:t>
            </a:r>
            <a:r>
              <a:rPr lang="es-ES" sz="1600"/>
              <a:t>.). Recuperado de </a:t>
            </a:r>
            <a:endParaRPr lang="pt-BR" sz="1600"/>
          </a:p>
          <a:p>
            <a:r>
              <a:rPr lang="es-ES" sz="1600">
                <a:hlinkClick r:id="rId17"/>
              </a:rPr>
              <a:t>Arreglos Unidimensionales y Multidimensionales (unam.mx)</a:t>
            </a:r>
            <a:endParaRPr lang="es-ES" sz="1600"/>
          </a:p>
          <a:p>
            <a:endParaRPr lang="pt-BR" sz="1600"/>
          </a:p>
          <a:p>
            <a:endParaRPr lang="pt-BR" sz="1600"/>
          </a:p>
          <a:p>
            <a:endParaRPr lang="es-E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spc="40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等线"/>
              <a:cs typeface="+mn-ea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842913F4-854C-437D-97E7-BEC400E0CA7D}"/>
              </a:ext>
            </a:extLst>
          </p:cNvPr>
          <p:cNvSpPr txBox="1"/>
          <p:nvPr/>
        </p:nvSpPr>
        <p:spPr>
          <a:xfrm>
            <a:off x="7267484" y="5437677"/>
            <a:ext cx="2977962" cy="913014"/>
          </a:xfrm>
          <a:prstGeom prst="rect">
            <a:avLst/>
          </a:prstGeom>
          <a:noFill/>
        </p:spPr>
        <p:txBody>
          <a:bodyPr wrap="none" lIns="91424" tIns="45713" rIns="91424" bIns="45713" rtlCol="0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" altLang="zh-CN" sz="5332" b="1" spc="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ya"/>
                <a:cs typeface="Aharoni" panose="02010803020104030203" pitchFamily="2" charset="-79"/>
                <a:sym typeface="+mn-lt"/>
              </a:rPr>
              <a:t>GRACIAS POR VER</a:t>
            </a:r>
          </a:p>
        </p:txBody>
      </p:sp>
    </p:spTree>
    <p:extLst>
      <p:ext uri="{BB962C8B-B14F-4D97-AF65-F5344CB8AC3E}">
        <p14:creationId xmlns:p14="http://schemas.microsoft.com/office/powerpoint/2010/main" val="2869893463"/>
      </p:ext>
    </p:extLst>
  </p:cSld>
  <p:clrMapOvr>
    <a:masterClrMapping/>
  </p:clrMapOvr>
  <p:transition spd="med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9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92BEC581-5C00-FB19-F85C-FFB9CC0D027C}"/>
              </a:ext>
            </a:extLst>
          </p:cNvPr>
          <p:cNvSpPr/>
          <p:nvPr/>
        </p:nvSpPr>
        <p:spPr>
          <a:xfrm>
            <a:off x="7884118" y="2835989"/>
            <a:ext cx="2956743" cy="386513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F85364CC-C7BF-1191-E79F-8B227BA698C7}"/>
              </a:ext>
            </a:extLst>
          </p:cNvPr>
          <p:cNvSpPr/>
          <p:nvPr/>
        </p:nvSpPr>
        <p:spPr>
          <a:xfrm>
            <a:off x="4617628" y="2839916"/>
            <a:ext cx="2956743" cy="386513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9A46FA2-396A-B70C-C236-9317F70E2299}"/>
              </a:ext>
            </a:extLst>
          </p:cNvPr>
          <p:cNvSpPr/>
          <p:nvPr/>
        </p:nvSpPr>
        <p:spPr>
          <a:xfrm>
            <a:off x="1321497" y="2839916"/>
            <a:ext cx="2956743" cy="386513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Calibri"/>
                <a:cs typeface="Calibri"/>
              </a:rPr>
              <a:t>FD</a:t>
            </a:r>
            <a:endParaRPr lang="en-US"/>
          </a:p>
        </p:txBody>
      </p:sp>
      <p:sp>
        <p:nvSpPr>
          <p:cNvPr id="5" name="Forma libre: forma 4">
            <a:extLst>
              <a:ext uri="{FF2B5EF4-FFF2-40B4-BE49-F238E27FC236}">
                <a16:creationId xmlns:a16="http://schemas.microsoft.com/office/drawing/2014/main" id="{A5838835-DEB3-95FD-4CD0-70DC66A61979}"/>
              </a:ext>
            </a:extLst>
          </p:cNvPr>
          <p:cNvSpPr/>
          <p:nvPr/>
        </p:nvSpPr>
        <p:spPr>
          <a:xfrm>
            <a:off x="2799868" y="-43867"/>
            <a:ext cx="6718300" cy="1257300"/>
          </a:xfrm>
          <a:custGeom>
            <a:avLst/>
            <a:gdLst>
              <a:gd name="connsiteX0" fmla="*/ 0 w 6718300"/>
              <a:gd name="connsiteY0" fmla="*/ 0 h 1257300"/>
              <a:gd name="connsiteX1" fmla="*/ 6718300 w 6718300"/>
              <a:gd name="connsiteY1" fmla="*/ 0 h 1257300"/>
              <a:gd name="connsiteX2" fmla="*/ 5097017 w 6718300"/>
              <a:gd name="connsiteY2" fmla="*/ 1257300 h 1257300"/>
              <a:gd name="connsiteX3" fmla="*/ 1623165 w 6718300"/>
              <a:gd name="connsiteY3" fmla="*/ 1257300 h 1257300"/>
              <a:gd name="connsiteX4" fmla="*/ 0 w 6718300"/>
              <a:gd name="connsiteY4" fmla="*/ 0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18300" h="1257300">
                <a:moveTo>
                  <a:pt x="0" y="0"/>
                </a:moveTo>
                <a:lnTo>
                  <a:pt x="6718300" y="0"/>
                </a:lnTo>
                <a:lnTo>
                  <a:pt x="5097017" y="1257300"/>
                </a:lnTo>
                <a:lnTo>
                  <a:pt x="1623165" y="12573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0BAEFDEE-43FC-C271-7375-29CCC31E7060}"/>
              </a:ext>
            </a:extLst>
          </p:cNvPr>
          <p:cNvSpPr/>
          <p:nvPr/>
        </p:nvSpPr>
        <p:spPr>
          <a:xfrm rot="16200000" flipV="1">
            <a:off x="-711200" y="711200"/>
            <a:ext cx="4025900" cy="2603500"/>
          </a:xfrm>
          <a:prstGeom prst="triangle">
            <a:avLst>
              <a:gd name="adj" fmla="val 50029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EA4E0BEF-1559-2F49-C061-FCB3BEFC839A}"/>
              </a:ext>
            </a:extLst>
          </p:cNvPr>
          <p:cNvSpPr/>
          <p:nvPr/>
        </p:nvSpPr>
        <p:spPr>
          <a:xfrm rot="5400000" flipH="1" flipV="1">
            <a:off x="8851900" y="711201"/>
            <a:ext cx="4025900" cy="2603500"/>
          </a:xfrm>
          <a:prstGeom prst="triangle">
            <a:avLst>
              <a:gd name="adj" fmla="val 50029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oogle Shape;514;p47">
            <a:extLst>
              <a:ext uri="{FF2B5EF4-FFF2-40B4-BE49-F238E27FC236}">
                <a16:creationId xmlns:a16="http://schemas.microsoft.com/office/drawing/2014/main" id="{E38F45C9-875E-2FD6-6407-30D12B1C6B34}"/>
              </a:ext>
            </a:extLst>
          </p:cNvPr>
          <p:cNvSpPr txBox="1">
            <a:spLocks/>
          </p:cNvSpPr>
          <p:nvPr/>
        </p:nvSpPr>
        <p:spPr>
          <a:xfrm>
            <a:off x="2179075" y="1642609"/>
            <a:ext cx="7751782" cy="768131"/>
          </a:xfrm>
          <a:prstGeom prst="rect">
            <a:avLst/>
          </a:prstGeom>
          <a:noFill/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>
                <a:ln>
                  <a:solidFill>
                    <a:schemeClr val="tx1"/>
                  </a:solidFill>
                </a:ln>
              </a:rPr>
              <a:t>NUESTRO EQUIPO:</a:t>
            </a:r>
          </a:p>
        </p:txBody>
      </p:sp>
      <p:sp>
        <p:nvSpPr>
          <p:cNvPr id="9" name="Google Shape;515;p47">
            <a:extLst>
              <a:ext uri="{FF2B5EF4-FFF2-40B4-BE49-F238E27FC236}">
                <a16:creationId xmlns:a16="http://schemas.microsoft.com/office/drawing/2014/main" id="{8DE48A38-0BD8-BB58-4374-E8B1269BB2F9}"/>
              </a:ext>
            </a:extLst>
          </p:cNvPr>
          <p:cNvSpPr txBox="1">
            <a:spLocks/>
          </p:cNvSpPr>
          <p:nvPr/>
        </p:nvSpPr>
        <p:spPr>
          <a:xfrm>
            <a:off x="1787790" y="3172209"/>
            <a:ext cx="2768882" cy="47351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Raleway Black"/>
              <a:buNone/>
              <a:defRPr sz="4667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Raleway Black"/>
              <a:buNone/>
              <a:defRPr sz="4667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Raleway Black"/>
              <a:buNone/>
              <a:defRPr sz="4667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Raleway Black"/>
              <a:buNone/>
              <a:defRPr sz="4667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Raleway Black"/>
              <a:buNone/>
              <a:defRPr sz="4667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Raleway Black"/>
              <a:buNone/>
              <a:defRPr sz="4667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Raleway Black"/>
              <a:buNone/>
              <a:defRPr sz="4667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Raleway Black"/>
              <a:buNone/>
              <a:defRPr sz="4667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r>
              <a:rPr lang="es-PE" sz="2667">
                <a:solidFill>
                  <a:schemeClr val="accent2">
                    <a:lumMod val="50000"/>
                  </a:schemeClr>
                </a:solidFill>
              </a:rPr>
              <a:t>O´Besso Enzo</a:t>
            </a:r>
            <a:endParaRPr lang="en-US" sz="2667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Google Shape;516;p47">
            <a:extLst>
              <a:ext uri="{FF2B5EF4-FFF2-40B4-BE49-F238E27FC236}">
                <a16:creationId xmlns:a16="http://schemas.microsoft.com/office/drawing/2014/main" id="{45751AC9-CFCD-A60A-3DC0-D220BE51B774}"/>
              </a:ext>
            </a:extLst>
          </p:cNvPr>
          <p:cNvSpPr txBox="1">
            <a:spLocks/>
          </p:cNvSpPr>
          <p:nvPr/>
        </p:nvSpPr>
        <p:spPr>
          <a:xfrm>
            <a:off x="1353042" y="3449034"/>
            <a:ext cx="2870122" cy="95639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609585" lvl="0" indent="-40639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 panose="020B0604020202020204" pitchFamily="34" charset="0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0639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AutoNum type="alphaLcPeriod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0639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AutoNum type="romanLcPeriod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0639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AutoNum type="arabi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0639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AutoNum type="alphaL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0639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AutoNum type="romanL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0639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AutoNum type="arabi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0639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AutoNum type="alphaL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0639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Font typeface="Muli"/>
              <a:buAutoNum type="romanL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SzPts val="3500"/>
              <a:buNone/>
            </a:pPr>
            <a:r>
              <a:rPr lang="es-PE" err="1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Ingenería</a:t>
            </a:r>
            <a:r>
              <a:rPr lang="es-PE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de Ciberseguridad</a:t>
            </a:r>
          </a:p>
          <a:p>
            <a:pPr marL="0" indent="0" algn="ctr">
              <a:lnSpc>
                <a:spcPct val="90000"/>
              </a:lnSpc>
              <a:buSzPts val="3500"/>
              <a:buNone/>
            </a:pPr>
            <a:r>
              <a:rPr lang="es-PE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San Miguel</a:t>
            </a:r>
          </a:p>
          <a:p>
            <a:pPr marL="0" indent="0" algn="ctr">
              <a:lnSpc>
                <a:spcPct val="90000"/>
              </a:lnSpc>
              <a:buSzPts val="3500"/>
              <a:buNone/>
            </a:pPr>
            <a:r>
              <a:rPr lang="es-PE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U20241A775</a:t>
            </a:r>
            <a:endParaRPr lang="en-US">
              <a:solidFill>
                <a:schemeClr val="accent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Google Shape;515;p47">
            <a:extLst>
              <a:ext uri="{FF2B5EF4-FFF2-40B4-BE49-F238E27FC236}">
                <a16:creationId xmlns:a16="http://schemas.microsoft.com/office/drawing/2014/main" id="{7655CDC2-4120-6A92-B3BA-AC661FFDB597}"/>
              </a:ext>
            </a:extLst>
          </p:cNvPr>
          <p:cNvSpPr txBox="1">
            <a:spLocks/>
          </p:cNvSpPr>
          <p:nvPr/>
        </p:nvSpPr>
        <p:spPr>
          <a:xfrm>
            <a:off x="4882444" y="5250657"/>
            <a:ext cx="2956743" cy="48317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Raleway Black"/>
              <a:buNone/>
              <a:defRPr sz="4667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Raleway Black"/>
              <a:buNone/>
              <a:defRPr sz="4667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Raleway Black"/>
              <a:buNone/>
              <a:defRPr sz="4667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Raleway Black"/>
              <a:buNone/>
              <a:defRPr sz="4667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Raleway Black"/>
              <a:buNone/>
              <a:defRPr sz="4667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Raleway Black"/>
              <a:buNone/>
              <a:defRPr sz="4667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Raleway Black"/>
              <a:buNone/>
              <a:defRPr sz="4667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Raleway Black"/>
              <a:buNone/>
              <a:defRPr sz="4667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r>
              <a:rPr lang="es-PE" sz="2667">
                <a:solidFill>
                  <a:schemeClr val="accent2">
                    <a:lumMod val="50000"/>
                  </a:schemeClr>
                </a:solidFill>
              </a:rPr>
              <a:t>F</a:t>
            </a:r>
            <a:r>
              <a:rPr lang="en-US" sz="2667" err="1">
                <a:solidFill>
                  <a:schemeClr val="accent2">
                    <a:lumMod val="50000"/>
                  </a:schemeClr>
                </a:solidFill>
              </a:rPr>
              <a:t>redy</a:t>
            </a:r>
            <a:r>
              <a:rPr lang="en-US" sz="2667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667" err="1">
                <a:solidFill>
                  <a:schemeClr val="accent2">
                    <a:lumMod val="50000"/>
                  </a:schemeClr>
                </a:solidFill>
              </a:rPr>
              <a:t>Gamarra</a:t>
            </a:r>
            <a:endParaRPr lang="en-US" sz="2667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Google Shape;516;p47">
            <a:extLst>
              <a:ext uri="{FF2B5EF4-FFF2-40B4-BE49-F238E27FC236}">
                <a16:creationId xmlns:a16="http://schemas.microsoft.com/office/drawing/2014/main" id="{15222CE9-8883-502C-17EC-4239BC77050C}"/>
              </a:ext>
            </a:extLst>
          </p:cNvPr>
          <p:cNvSpPr txBox="1">
            <a:spLocks/>
          </p:cNvSpPr>
          <p:nvPr/>
        </p:nvSpPr>
        <p:spPr>
          <a:xfrm>
            <a:off x="4623110" y="5567557"/>
            <a:ext cx="2870122" cy="95639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609585" lvl="0" indent="-40639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 panose="020B0604020202020204" pitchFamily="34" charset="0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0639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AutoNum type="alphaLcPeriod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0639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AutoNum type="romanLcPeriod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0639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AutoNum type="arabi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0639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AutoNum type="alphaL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0639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AutoNum type="romanL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0639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AutoNum type="arabi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0639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AutoNum type="alphaL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0639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Font typeface="Muli"/>
              <a:buAutoNum type="romanL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SzPts val="3500"/>
              <a:buNone/>
            </a:pPr>
            <a:r>
              <a:rPr lang="es-PE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Ingeniería de ciberseguridad</a:t>
            </a:r>
          </a:p>
          <a:p>
            <a:pPr marL="0" indent="0" algn="ctr">
              <a:lnSpc>
                <a:spcPct val="90000"/>
              </a:lnSpc>
              <a:buSzPts val="3500"/>
              <a:buNone/>
            </a:pPr>
            <a:r>
              <a:rPr lang="es-PE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San Miguel</a:t>
            </a:r>
          </a:p>
          <a:p>
            <a:pPr marL="0" indent="0" algn="ctr">
              <a:lnSpc>
                <a:spcPct val="90000"/>
              </a:lnSpc>
              <a:buSzPts val="3500"/>
              <a:buNone/>
            </a:pPr>
            <a:r>
              <a:rPr lang="es-PE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U20241A775</a:t>
            </a:r>
            <a:endParaRPr lang="en-US">
              <a:solidFill>
                <a:schemeClr val="accent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Google Shape;515;p47">
            <a:extLst>
              <a:ext uri="{FF2B5EF4-FFF2-40B4-BE49-F238E27FC236}">
                <a16:creationId xmlns:a16="http://schemas.microsoft.com/office/drawing/2014/main" id="{58EA4207-F248-944F-6361-74770EB2D25E}"/>
              </a:ext>
            </a:extLst>
          </p:cNvPr>
          <p:cNvSpPr txBox="1">
            <a:spLocks/>
          </p:cNvSpPr>
          <p:nvPr/>
        </p:nvSpPr>
        <p:spPr>
          <a:xfrm>
            <a:off x="8324214" y="3192243"/>
            <a:ext cx="2768882" cy="47351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Raleway Black"/>
              <a:buNone/>
              <a:defRPr sz="4667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Raleway Black"/>
              <a:buNone/>
              <a:defRPr sz="4667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Raleway Black"/>
              <a:buNone/>
              <a:defRPr sz="4667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Raleway Black"/>
              <a:buNone/>
              <a:defRPr sz="4667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Raleway Black"/>
              <a:buNone/>
              <a:defRPr sz="4667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Raleway Black"/>
              <a:buNone/>
              <a:defRPr sz="4667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Raleway Black"/>
              <a:buNone/>
              <a:defRPr sz="4667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Raleway Black"/>
              <a:buNone/>
              <a:defRPr sz="4667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r>
              <a:rPr lang="en-US" sz="2667">
                <a:solidFill>
                  <a:schemeClr val="accent2">
                    <a:lumMod val="50000"/>
                  </a:schemeClr>
                </a:solidFill>
              </a:rPr>
              <a:t>Ralph </a:t>
            </a:r>
            <a:r>
              <a:rPr lang="en-US" sz="2667" err="1">
                <a:solidFill>
                  <a:schemeClr val="accent2">
                    <a:lumMod val="50000"/>
                  </a:schemeClr>
                </a:solidFill>
              </a:rPr>
              <a:t>Ricapa</a:t>
            </a:r>
            <a:endParaRPr lang="en-US" sz="2667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Google Shape;516;p47">
            <a:extLst>
              <a:ext uri="{FF2B5EF4-FFF2-40B4-BE49-F238E27FC236}">
                <a16:creationId xmlns:a16="http://schemas.microsoft.com/office/drawing/2014/main" id="{F34A5EB6-82F5-EE29-FAB0-D362BFCDAABE}"/>
              </a:ext>
            </a:extLst>
          </p:cNvPr>
          <p:cNvSpPr txBox="1">
            <a:spLocks/>
          </p:cNvSpPr>
          <p:nvPr/>
        </p:nvSpPr>
        <p:spPr>
          <a:xfrm>
            <a:off x="7909783" y="3490602"/>
            <a:ext cx="2870122" cy="95639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609585" lvl="0" indent="-40639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 panose="020B0604020202020204" pitchFamily="34" charset="0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0639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AutoNum type="alphaLcPeriod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0639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AutoNum type="romanLcPeriod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0639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AutoNum type="arabi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0639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AutoNum type="alphaL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0639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AutoNum type="romanL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0639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AutoNum type="arabi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0639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AutoNum type="alphaL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0639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Font typeface="Muli"/>
              <a:buAutoNum type="romanL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SzPts val="3500"/>
              <a:buNone/>
            </a:pPr>
            <a:r>
              <a:rPr lang="es-PE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Ingeniería de ciberseguridad</a:t>
            </a:r>
          </a:p>
          <a:p>
            <a:pPr marL="0" indent="0" algn="ctr">
              <a:lnSpc>
                <a:spcPct val="90000"/>
              </a:lnSpc>
              <a:buSzPts val="3500"/>
              <a:buNone/>
            </a:pPr>
            <a:r>
              <a:rPr lang="es-PE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San Miguel</a:t>
            </a:r>
          </a:p>
          <a:p>
            <a:pPr marL="0" indent="0" algn="ctr">
              <a:lnSpc>
                <a:spcPct val="90000"/>
              </a:lnSpc>
              <a:buSzPts val="3500"/>
              <a:buNone/>
            </a:pPr>
            <a:r>
              <a:rPr lang="es-PE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U20241A775</a:t>
            </a:r>
            <a:endParaRPr lang="en-US">
              <a:solidFill>
                <a:schemeClr val="accent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1F1DF278-A559-469D-1A31-C43EB30B4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072" y="-43867"/>
            <a:ext cx="1345789" cy="1345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n 15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31565CFD-00F6-D7E2-C935-D15FD01A9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214" y="4405428"/>
            <a:ext cx="2058859" cy="20588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Triángulo isósceles 18">
            <a:extLst>
              <a:ext uri="{FF2B5EF4-FFF2-40B4-BE49-F238E27FC236}">
                <a16:creationId xmlns:a16="http://schemas.microsoft.com/office/drawing/2014/main" id="{47EE5DAF-3026-B52E-4E6F-F6DAC8757743}"/>
              </a:ext>
            </a:extLst>
          </p:cNvPr>
          <p:cNvSpPr/>
          <p:nvPr/>
        </p:nvSpPr>
        <p:spPr>
          <a:xfrm flipH="1">
            <a:off x="-1" y="6130256"/>
            <a:ext cx="1073136" cy="727744"/>
          </a:xfrm>
          <a:prstGeom prst="triangle">
            <a:avLst>
              <a:gd name="adj" fmla="val 10000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" name="Triángulo isósceles 19">
            <a:extLst>
              <a:ext uri="{FF2B5EF4-FFF2-40B4-BE49-F238E27FC236}">
                <a16:creationId xmlns:a16="http://schemas.microsoft.com/office/drawing/2014/main" id="{20916642-4A97-0665-5E2C-E270ACE69313}"/>
              </a:ext>
            </a:extLst>
          </p:cNvPr>
          <p:cNvSpPr/>
          <p:nvPr/>
        </p:nvSpPr>
        <p:spPr>
          <a:xfrm>
            <a:off x="11132917" y="6130256"/>
            <a:ext cx="1073136" cy="727744"/>
          </a:xfrm>
          <a:prstGeom prst="triangle">
            <a:avLst>
              <a:gd name="adj" fmla="val 10000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Google Shape;152;p28">
            <a:extLst>
              <a:ext uri="{FF2B5EF4-FFF2-40B4-BE49-F238E27FC236}">
                <a16:creationId xmlns:a16="http://schemas.microsoft.com/office/drawing/2014/main" id="{1313255F-5EAD-9FF5-8AD3-FF672B15BA0C}"/>
              </a:ext>
            </a:extLst>
          </p:cNvPr>
          <p:cNvSpPr txBox="1">
            <a:spLocks/>
          </p:cNvSpPr>
          <p:nvPr/>
        </p:nvSpPr>
        <p:spPr>
          <a:xfrm>
            <a:off x="3544635" y="1253771"/>
            <a:ext cx="4928927" cy="6560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800">
                <a:latin typeface="Bahnschrift SemiBold Condensed" panose="020B0502040204020203" pitchFamily="34" charset="0"/>
                <a:cs typeface="Aharoni" panose="02010803020104030203" pitchFamily="2" charset="-79"/>
              </a:rPr>
              <a:t>INTRODUCCIÓN</a:t>
            </a:r>
            <a:endParaRPr lang="en-US" sz="2800">
              <a:solidFill>
                <a:schemeClr val="accent2"/>
              </a:solidFill>
              <a:latin typeface="Bahnschrift SemiBold Condensed" panose="020B0502040204020203" pitchFamily="34" charset="0"/>
              <a:cs typeface="Aharoni" panose="02010803020104030203" pitchFamily="2" charset="-79"/>
            </a:endParaRPr>
          </a:p>
        </p:txBody>
      </p:sp>
      <p:pic>
        <p:nvPicPr>
          <p:cNvPr id="17" name="Picture 2" descr="Resultado de imagen de chibi knight guardian tales">
            <a:extLst>
              <a:ext uri="{FF2B5EF4-FFF2-40B4-BE49-F238E27FC236}">
                <a16:creationId xmlns:a16="http://schemas.microsoft.com/office/drawing/2014/main" id="{F95C5800-8EAE-F804-FBFA-C860FC600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196" y="4585260"/>
            <a:ext cx="1828800" cy="192438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n 17" descr="saber icons on Tumblr">
            <a:extLst>
              <a:ext uri="{FF2B5EF4-FFF2-40B4-BE49-F238E27FC236}">
                <a16:creationId xmlns:a16="http://schemas.microsoft.com/office/drawing/2014/main" id="{46A4598C-1C56-B9AB-37B7-934DB3C441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8243" y="3188493"/>
            <a:ext cx="2124076" cy="18026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42709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 bwMode="auto">
          <a:xfrm rot="5400000">
            <a:off x="-338666" y="2916868"/>
            <a:ext cx="1706033" cy="102427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83" tIns="43341" rIns="86683" bIns="43341" anchor="ctr"/>
          <a:lstStyle/>
          <a:p>
            <a:pPr algn="ctr" eaLnBrk="0" hangingPunct="0">
              <a:defRPr/>
            </a:pPr>
            <a:endParaRPr lang="zh-CN" altLang="en-US" sz="2399">
              <a:latin typeface="+mj-lt"/>
              <a:cs typeface="+mn-ea"/>
              <a:sym typeface="+mn-lt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1018024" y="3420533"/>
            <a:ext cx="11156948" cy="0"/>
          </a:xfrm>
          <a:custGeom>
            <a:avLst/>
            <a:gdLst>
              <a:gd name="connsiteX0" fmla="*/ 0 w 8369300"/>
              <a:gd name="connsiteY0" fmla="*/ 0 h 0"/>
              <a:gd name="connsiteX1" fmla="*/ 8369300 w 8369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6930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>
            <a:solidFill>
              <a:srgbClr val="D5D5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83" tIns="43341" rIns="86683" bIns="43341" anchor="ctr"/>
          <a:lstStyle/>
          <a:p>
            <a:pPr algn="ctr" eaLnBrk="0" hangingPunct="0">
              <a:defRPr/>
            </a:pPr>
            <a:endParaRPr lang="zh-CN" altLang="en-US" sz="2399">
              <a:latin typeface="+mj-lt"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421108" y="3043767"/>
            <a:ext cx="734343" cy="736599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0" hangingPunct="0">
              <a:defRPr/>
            </a:pPr>
            <a:r>
              <a:rPr lang="es" altLang="zh-CN" sz="2399" b="1">
                <a:latin typeface="+mj-lt"/>
                <a:ea typeface="Arya"/>
                <a:cs typeface="+mn-ea"/>
                <a:sym typeface="+mn-lt"/>
              </a:rPr>
              <a:t>1</a:t>
            </a:r>
            <a:endParaRPr lang="zh-CN" altLang="en-US" sz="2399" b="1">
              <a:latin typeface="+mj-lt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709895" y="3043767"/>
            <a:ext cx="734345" cy="736599"/>
          </a:xfrm>
          <a:prstGeom prst="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0" hangingPunct="0">
              <a:defRPr/>
            </a:pPr>
            <a:r>
              <a:rPr lang="es" altLang="zh-CN" sz="2399" b="1">
                <a:latin typeface="+mj-lt"/>
                <a:ea typeface="Arya"/>
                <a:cs typeface="+mn-ea"/>
                <a:sym typeface="+mn-lt"/>
              </a:rPr>
              <a:t>2</a:t>
            </a:r>
            <a:endParaRPr lang="zh-CN" altLang="en-US" sz="2399" b="1">
              <a:latin typeface="+mj-lt"/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7076572" y="3043767"/>
            <a:ext cx="736459" cy="736599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0" hangingPunct="0">
              <a:defRPr/>
            </a:pPr>
            <a:r>
              <a:rPr lang="es" altLang="zh-CN" sz="2399" b="1">
                <a:latin typeface="+mj-lt"/>
                <a:ea typeface="Arya"/>
                <a:cs typeface="+mn-ea"/>
                <a:sym typeface="+mn-lt"/>
              </a:rPr>
              <a:t>3</a:t>
            </a:r>
            <a:endParaRPr lang="zh-CN" altLang="en-US" sz="2399" b="1">
              <a:latin typeface="+mj-lt"/>
              <a:cs typeface="+mn-ea"/>
              <a:sym typeface="+mn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904177" y="2159633"/>
            <a:ext cx="1768202" cy="777230"/>
            <a:chOff x="4585399" y="1096104"/>
            <a:chExt cx="1325549" cy="583004"/>
          </a:xfrm>
        </p:grpSpPr>
        <p:sp>
          <p:nvSpPr>
            <p:cNvPr id="16" name="文本框 66"/>
            <p:cNvSpPr txBox="1">
              <a:spLocks noChangeArrowheads="1"/>
            </p:cNvSpPr>
            <p:nvPr/>
          </p:nvSpPr>
          <p:spPr bwMode="auto">
            <a:xfrm>
              <a:off x="4585399" y="1313012"/>
              <a:ext cx="1325549" cy="366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no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es-419" altLang="zh-CN" sz="105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等线"/>
                  <a:cs typeface="+mn-ea"/>
                </a:rPr>
                <a:t>Análisis de negocio</a:t>
              </a:r>
            </a:p>
            <a:p>
              <a:pPr algn="ctr">
                <a:defRPr/>
              </a:pPr>
              <a:r>
                <a:rPr lang="es-419" altLang="zh-CN" sz="105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等线"/>
                  <a:cs typeface="+mn-ea"/>
                </a:rPr>
                <a:t>Y requerimientos</a:t>
              </a:r>
            </a:p>
          </p:txBody>
        </p:sp>
        <p:sp>
          <p:nvSpPr>
            <p:cNvPr id="18" name="文本框 66"/>
            <p:cNvSpPr txBox="1">
              <a:spLocks noChangeArrowheads="1"/>
            </p:cNvSpPr>
            <p:nvPr/>
          </p:nvSpPr>
          <p:spPr bwMode="auto">
            <a:xfrm>
              <a:off x="4613561" y="1096104"/>
              <a:ext cx="1269225" cy="27701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t">
              <a:norm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ctr">
                <a:defRPr/>
              </a:pPr>
              <a:r>
                <a:rPr lang="es" altLang="zh-CN" sz="1600" b="1">
                  <a:solidFill>
                    <a:schemeClr val="accent2"/>
                  </a:solidFill>
                  <a:latin typeface="+mj-lt"/>
                  <a:ea typeface="等线"/>
                  <a:cs typeface="+mn-ea"/>
                </a:rPr>
                <a:t>EXPLICACION</a:t>
              </a:r>
            </a:p>
          </p:txBody>
        </p:sp>
      </p:grpSp>
      <p:grpSp>
        <p:nvGrpSpPr>
          <p:cNvPr id="19" name="组合 7"/>
          <p:cNvGrpSpPr/>
          <p:nvPr/>
        </p:nvGrpSpPr>
        <p:grpSpPr>
          <a:xfrm>
            <a:off x="4191056" y="4021265"/>
            <a:ext cx="1775651" cy="997737"/>
            <a:chOff x="4067945" y="880115"/>
            <a:chExt cx="1331130" cy="748411"/>
          </a:xfrm>
        </p:grpSpPr>
        <p:sp>
          <p:nvSpPr>
            <p:cNvPr id="20" name="文本框 66"/>
            <p:cNvSpPr txBox="1">
              <a:spLocks noChangeArrowheads="1"/>
            </p:cNvSpPr>
            <p:nvPr/>
          </p:nvSpPr>
          <p:spPr bwMode="auto">
            <a:xfrm>
              <a:off x="4067945" y="1152080"/>
              <a:ext cx="1331130" cy="476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norm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es-419" altLang="zh-CN" sz="105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等线"/>
                  <a:cs typeface="+mn-ea"/>
                  <a:sym typeface="+mn-lt"/>
                </a:rPr>
                <a:t>Diagrama de flujo del proceso principal</a:t>
              </a:r>
              <a:endParaRPr lang="es-419" altLang="zh-CN" sz="105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等线"/>
                <a:cs typeface="+mn-ea"/>
              </a:endParaRPr>
            </a:p>
          </p:txBody>
        </p:sp>
        <p:sp>
          <p:nvSpPr>
            <p:cNvPr id="22" name="文本框 66"/>
            <p:cNvSpPr txBox="1">
              <a:spLocks noChangeArrowheads="1"/>
            </p:cNvSpPr>
            <p:nvPr/>
          </p:nvSpPr>
          <p:spPr bwMode="auto">
            <a:xfrm>
              <a:off x="4098900" y="880115"/>
              <a:ext cx="1269222" cy="27701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t">
              <a:norm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ctr">
                <a:defRPr/>
              </a:pPr>
              <a:r>
                <a:rPr lang="es" altLang="zh-CN" sz="1550" b="1">
                  <a:solidFill>
                    <a:schemeClr val="accent1"/>
                  </a:solidFill>
                  <a:latin typeface="+mj-lt"/>
                  <a:ea typeface="等线"/>
                  <a:cs typeface="+mn-ea"/>
                </a:rPr>
                <a:t>Diagramas de flujo</a:t>
              </a:r>
            </a:p>
          </p:txBody>
        </p:sp>
      </p:grpSp>
      <p:grpSp>
        <p:nvGrpSpPr>
          <p:cNvPr id="23" name="组合 7"/>
          <p:cNvGrpSpPr/>
          <p:nvPr/>
        </p:nvGrpSpPr>
        <p:grpSpPr>
          <a:xfrm>
            <a:off x="6560699" y="1922188"/>
            <a:ext cx="1768202" cy="1014676"/>
            <a:chOff x="4296596" y="1169258"/>
            <a:chExt cx="1325549" cy="761116"/>
          </a:xfrm>
        </p:grpSpPr>
        <p:sp>
          <p:nvSpPr>
            <p:cNvPr id="24" name="文本框 66"/>
            <p:cNvSpPr txBox="1">
              <a:spLocks noChangeArrowheads="1"/>
            </p:cNvSpPr>
            <p:nvPr/>
          </p:nvSpPr>
          <p:spPr bwMode="auto">
            <a:xfrm>
              <a:off x="4296596" y="1542831"/>
              <a:ext cx="1325549" cy="387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normAutofit fontScale="92500"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es" altLang="zh-CN" sz="11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等线"/>
                  <a:cs typeface="+mn-ea"/>
                </a:rPr>
                <a:t>Funcionalidades completadas y las que faltaron</a:t>
              </a:r>
            </a:p>
          </p:txBody>
        </p:sp>
        <p:sp>
          <p:nvSpPr>
            <p:cNvPr id="26" name="文本框 66"/>
            <p:cNvSpPr txBox="1">
              <a:spLocks noChangeArrowheads="1"/>
            </p:cNvSpPr>
            <p:nvPr/>
          </p:nvSpPr>
          <p:spPr bwMode="auto">
            <a:xfrm>
              <a:off x="4313001" y="1169258"/>
              <a:ext cx="1269225" cy="27701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t">
              <a:no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ctr">
                <a:defRPr/>
              </a:pPr>
              <a:r>
                <a:rPr lang="es" altLang="zh-CN" sz="1600" b="1">
                  <a:solidFill>
                    <a:schemeClr val="accent2"/>
                  </a:solidFill>
                  <a:latin typeface="+mj-lt"/>
                  <a:ea typeface="等线"/>
                  <a:cs typeface="+mn-ea"/>
                </a:rPr>
                <a:t>CUADRO DE FUNCIONALIDADES</a:t>
              </a:r>
            </a:p>
          </p:txBody>
        </p:sp>
      </p:grpSp>
      <p:sp>
        <p:nvSpPr>
          <p:cNvPr id="29" name="文本框 7"/>
          <p:cNvSpPr txBox="1">
            <a:spLocks noChangeArrowheads="1"/>
          </p:cNvSpPr>
          <p:nvPr/>
        </p:nvSpPr>
        <p:spPr bwMode="auto">
          <a:xfrm>
            <a:off x="129608" y="361985"/>
            <a:ext cx="4942347" cy="9344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normAutofit/>
          </a:bodyPr>
          <a:lstStyle/>
          <a:p>
            <a:pPr eaLnBrk="1" hangingPunct="1"/>
            <a:r>
              <a:rPr lang="es" altLang="zh-CN" sz="5332" b="1">
                <a:solidFill>
                  <a:schemeClr val="accent1"/>
                </a:solidFill>
                <a:latin typeface="+mj-lt"/>
                <a:cs typeface="+mn-ea"/>
                <a:sym typeface="+mn-lt"/>
              </a:rPr>
              <a:t>Contenido</a:t>
            </a:r>
            <a:endParaRPr lang="zh-CN" altLang="en-US" sz="5332" b="1">
              <a:solidFill>
                <a:schemeClr val="accent1"/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9263375" y="3043767"/>
            <a:ext cx="736459" cy="736599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0" hangingPunct="0">
              <a:defRPr/>
            </a:pPr>
            <a:r>
              <a:rPr lang="es" altLang="zh-CN" sz="2399" b="1">
                <a:latin typeface="+mj-lt"/>
                <a:ea typeface="Arya"/>
                <a:cs typeface="+mn-ea"/>
                <a:sym typeface="+mn-lt"/>
              </a:rPr>
              <a:t>4</a:t>
            </a:r>
            <a:endParaRPr lang="zh-CN" altLang="en-US" sz="2399" b="1">
              <a:latin typeface="+mj-lt"/>
              <a:cs typeface="+mn-ea"/>
              <a:sym typeface="+mn-lt"/>
            </a:endParaRPr>
          </a:p>
        </p:txBody>
      </p:sp>
      <p:grpSp>
        <p:nvGrpSpPr>
          <p:cNvPr id="36" name="组合 7"/>
          <p:cNvGrpSpPr/>
          <p:nvPr/>
        </p:nvGrpSpPr>
        <p:grpSpPr>
          <a:xfrm>
            <a:off x="8536339" y="3967321"/>
            <a:ext cx="2190528" cy="995001"/>
            <a:chOff x="3912436" y="880115"/>
            <a:chExt cx="1642146" cy="746357"/>
          </a:xfrm>
        </p:grpSpPr>
        <p:sp>
          <p:nvSpPr>
            <p:cNvPr id="37" name="文本框 66"/>
            <p:cNvSpPr txBox="1">
              <a:spLocks noChangeArrowheads="1"/>
            </p:cNvSpPr>
            <p:nvPr/>
          </p:nvSpPr>
          <p:spPr bwMode="auto">
            <a:xfrm>
              <a:off x="3912436" y="1150027"/>
              <a:ext cx="1642146" cy="476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norm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es" altLang="zh-CN" sz="105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等线"/>
                  <a:cs typeface="+mn-ea"/>
                </a:rPr>
                <a:t>Estructuras y arreglos</a:t>
              </a:r>
            </a:p>
          </p:txBody>
        </p:sp>
        <p:sp>
          <p:nvSpPr>
            <p:cNvPr id="38" name="文本框 66"/>
            <p:cNvSpPr txBox="1">
              <a:spLocks noChangeArrowheads="1"/>
            </p:cNvSpPr>
            <p:nvPr/>
          </p:nvSpPr>
          <p:spPr bwMode="auto">
            <a:xfrm>
              <a:off x="4098899" y="880115"/>
              <a:ext cx="1269222" cy="27701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t">
              <a:norm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ctr">
                <a:defRPr/>
              </a:pPr>
              <a:r>
                <a:rPr lang="es" altLang="zh-CN" sz="1550" b="1">
                  <a:solidFill>
                    <a:schemeClr val="accent1"/>
                  </a:solidFill>
                  <a:latin typeface="+mj-lt"/>
                  <a:ea typeface="等线"/>
                  <a:cs typeface="+mn-ea"/>
                </a:rPr>
                <a:t>ESTRUCTURAS USADAS EN EL PROYECTO</a:t>
              </a:r>
            </a:p>
          </p:txBody>
        </p:sp>
      </p:grpSp>
    </p:spTree>
  </p:cSld>
  <p:clrMapOvr>
    <a:masterClrMapping/>
  </p:clrMapOvr>
  <p:transition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2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53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0" grpId="0" animBg="1"/>
      <p:bldP spid="13" grpId="0" animBg="1"/>
      <p:bldP spid="29" grpId="0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: forma 4">
            <a:extLst>
              <a:ext uri="{FF2B5EF4-FFF2-40B4-BE49-F238E27FC236}">
                <a16:creationId xmlns:a16="http://schemas.microsoft.com/office/drawing/2014/main" id="{A5838835-DEB3-95FD-4CD0-70DC66A61979}"/>
              </a:ext>
            </a:extLst>
          </p:cNvPr>
          <p:cNvSpPr/>
          <p:nvPr/>
        </p:nvSpPr>
        <p:spPr>
          <a:xfrm>
            <a:off x="2799868" y="-43867"/>
            <a:ext cx="6718300" cy="1257300"/>
          </a:xfrm>
          <a:custGeom>
            <a:avLst/>
            <a:gdLst>
              <a:gd name="connsiteX0" fmla="*/ 0 w 6718300"/>
              <a:gd name="connsiteY0" fmla="*/ 0 h 1257300"/>
              <a:gd name="connsiteX1" fmla="*/ 6718300 w 6718300"/>
              <a:gd name="connsiteY1" fmla="*/ 0 h 1257300"/>
              <a:gd name="connsiteX2" fmla="*/ 5097017 w 6718300"/>
              <a:gd name="connsiteY2" fmla="*/ 1257300 h 1257300"/>
              <a:gd name="connsiteX3" fmla="*/ 1623165 w 6718300"/>
              <a:gd name="connsiteY3" fmla="*/ 1257300 h 1257300"/>
              <a:gd name="connsiteX4" fmla="*/ 0 w 6718300"/>
              <a:gd name="connsiteY4" fmla="*/ 0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18300" h="1257300">
                <a:moveTo>
                  <a:pt x="0" y="0"/>
                </a:moveTo>
                <a:lnTo>
                  <a:pt x="6718300" y="0"/>
                </a:lnTo>
                <a:lnTo>
                  <a:pt x="5097017" y="1257300"/>
                </a:lnTo>
                <a:lnTo>
                  <a:pt x="1623165" y="12573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0BAEFDEE-43FC-C271-7375-29CCC31E7060}"/>
              </a:ext>
            </a:extLst>
          </p:cNvPr>
          <p:cNvSpPr/>
          <p:nvPr/>
        </p:nvSpPr>
        <p:spPr>
          <a:xfrm rot="16200000" flipV="1">
            <a:off x="-716474" y="766417"/>
            <a:ext cx="4025900" cy="2603500"/>
          </a:xfrm>
          <a:prstGeom prst="triangle">
            <a:avLst>
              <a:gd name="adj" fmla="val 50029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EA4E0BEF-1559-2F49-C061-FCB3BEFC839A}"/>
              </a:ext>
            </a:extLst>
          </p:cNvPr>
          <p:cNvSpPr/>
          <p:nvPr/>
        </p:nvSpPr>
        <p:spPr>
          <a:xfrm rot="5400000" flipH="1" flipV="1">
            <a:off x="8851900" y="711201"/>
            <a:ext cx="4025900" cy="2603500"/>
          </a:xfrm>
          <a:prstGeom prst="triangle">
            <a:avLst>
              <a:gd name="adj" fmla="val 50029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oogle Shape;514;p47">
            <a:extLst>
              <a:ext uri="{FF2B5EF4-FFF2-40B4-BE49-F238E27FC236}">
                <a16:creationId xmlns:a16="http://schemas.microsoft.com/office/drawing/2014/main" id="{E38F45C9-875E-2FD6-6407-30D12B1C6B34}"/>
              </a:ext>
            </a:extLst>
          </p:cNvPr>
          <p:cNvSpPr txBox="1">
            <a:spLocks/>
          </p:cNvSpPr>
          <p:nvPr/>
        </p:nvSpPr>
        <p:spPr>
          <a:xfrm>
            <a:off x="2179075" y="1642609"/>
            <a:ext cx="7751782" cy="768131"/>
          </a:xfrm>
          <a:prstGeom prst="rect">
            <a:avLst/>
          </a:prstGeom>
          <a:noFill/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>
                <a:ln>
                  <a:solidFill>
                    <a:prstClr val="black"/>
                  </a:solidFill>
                </a:ln>
                <a:ea typeface="Calibri Light"/>
                <a:cs typeface="Calibri Light"/>
              </a:rPr>
              <a:t>PROBLEMATICA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1F1DF278-A559-469D-1A31-C43EB30B4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072" y="-43867"/>
            <a:ext cx="1345789" cy="1345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riángulo isósceles 18">
            <a:extLst>
              <a:ext uri="{FF2B5EF4-FFF2-40B4-BE49-F238E27FC236}">
                <a16:creationId xmlns:a16="http://schemas.microsoft.com/office/drawing/2014/main" id="{47EE5DAF-3026-B52E-4E6F-F6DAC8757743}"/>
              </a:ext>
            </a:extLst>
          </p:cNvPr>
          <p:cNvSpPr/>
          <p:nvPr/>
        </p:nvSpPr>
        <p:spPr>
          <a:xfrm flipH="1">
            <a:off x="-1" y="6130256"/>
            <a:ext cx="1073136" cy="727744"/>
          </a:xfrm>
          <a:prstGeom prst="triangle">
            <a:avLst>
              <a:gd name="adj" fmla="val 10000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" name="Triángulo isósceles 19">
            <a:extLst>
              <a:ext uri="{FF2B5EF4-FFF2-40B4-BE49-F238E27FC236}">
                <a16:creationId xmlns:a16="http://schemas.microsoft.com/office/drawing/2014/main" id="{20916642-4A97-0665-5E2C-E270ACE69313}"/>
              </a:ext>
            </a:extLst>
          </p:cNvPr>
          <p:cNvSpPr/>
          <p:nvPr/>
        </p:nvSpPr>
        <p:spPr>
          <a:xfrm>
            <a:off x="11132917" y="6130256"/>
            <a:ext cx="1073136" cy="727744"/>
          </a:xfrm>
          <a:prstGeom prst="triangle">
            <a:avLst>
              <a:gd name="adj" fmla="val 10000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Google Shape;152;p28">
            <a:extLst>
              <a:ext uri="{FF2B5EF4-FFF2-40B4-BE49-F238E27FC236}">
                <a16:creationId xmlns:a16="http://schemas.microsoft.com/office/drawing/2014/main" id="{1313255F-5EAD-9FF5-8AD3-FF672B15BA0C}"/>
              </a:ext>
            </a:extLst>
          </p:cNvPr>
          <p:cNvSpPr txBox="1">
            <a:spLocks/>
          </p:cNvSpPr>
          <p:nvPr/>
        </p:nvSpPr>
        <p:spPr>
          <a:xfrm>
            <a:off x="3544635" y="1253771"/>
            <a:ext cx="4928927" cy="6560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800">
                <a:latin typeface="Bahnschrift SemiBold Condensed"/>
                <a:cs typeface="Aharoni"/>
              </a:rPr>
              <a:t>INTERPRETACION</a:t>
            </a:r>
          </a:p>
        </p:txBody>
      </p:sp>
      <p:sp>
        <p:nvSpPr>
          <p:cNvPr id="24" name="Google Shape;296;p30">
            <a:extLst>
              <a:ext uri="{FF2B5EF4-FFF2-40B4-BE49-F238E27FC236}">
                <a16:creationId xmlns:a16="http://schemas.microsoft.com/office/drawing/2014/main" id="{BC594BB2-B7AA-102C-5869-9202252D048E}"/>
              </a:ext>
            </a:extLst>
          </p:cNvPr>
          <p:cNvSpPr txBox="1">
            <a:spLocks/>
          </p:cNvSpPr>
          <p:nvPr/>
        </p:nvSpPr>
        <p:spPr>
          <a:xfrm>
            <a:off x="1300368" y="2399674"/>
            <a:ext cx="9100388" cy="420568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Clr>
                <a:schemeClr val="dk1"/>
              </a:buClr>
              <a:buSzPts val="1100"/>
              <a:buFont typeface="Arial" panose="020B0604020202020204" pitchFamily="34" charset="0"/>
              <a:buNone/>
            </a:pPr>
            <a:r>
              <a:rPr lang="en-US" sz="1400">
                <a:latin typeface="DM Sans" pitchFamily="2" charset="0"/>
              </a:rPr>
              <a:t>En </a:t>
            </a:r>
            <a:r>
              <a:rPr lang="en-US" sz="1400" err="1">
                <a:latin typeface="DM Sans" pitchFamily="2" charset="0"/>
              </a:rPr>
              <a:t>el</a:t>
            </a:r>
            <a:r>
              <a:rPr lang="en-US" sz="1400">
                <a:latin typeface="DM Sans" pitchFamily="2" charset="0"/>
              </a:rPr>
              <a:t> </a:t>
            </a:r>
            <a:r>
              <a:rPr lang="en-US" sz="1400" err="1">
                <a:latin typeface="DM Sans" pitchFamily="2" charset="0"/>
              </a:rPr>
              <a:t>problema</a:t>
            </a:r>
            <a:r>
              <a:rPr lang="en-US" sz="1400">
                <a:latin typeface="DM Sans" pitchFamily="2" charset="0"/>
              </a:rPr>
              <a:t> del </a:t>
            </a:r>
            <a:r>
              <a:rPr lang="en-US" sz="1400" err="1">
                <a:latin typeface="DM Sans" pitchFamily="2" charset="0"/>
              </a:rPr>
              <a:t>formato</a:t>
            </a:r>
            <a:r>
              <a:rPr lang="en-US" sz="1400">
                <a:solidFill>
                  <a:schemeClr val="accent4">
                    <a:lumMod val="50000"/>
                  </a:schemeClr>
                </a:solidFill>
                <a:latin typeface="DM Sans" pitchFamily="2" charset="0"/>
              </a:rPr>
              <a:t> </a:t>
            </a:r>
            <a:r>
              <a:rPr lang="en-US" sz="1400" b="1" err="1">
                <a:solidFill>
                  <a:schemeClr val="accent4">
                    <a:lumMod val="50000"/>
                  </a:schemeClr>
                </a:solidFill>
                <a:uFill>
                  <a:noFill/>
                </a:uFill>
                <a:latin typeface="DM Sans" pitchFamily="2" charset="0"/>
              </a:rPr>
              <a:t>Biblioteca</a:t>
            </a:r>
            <a:r>
              <a:rPr lang="en-US" sz="1400">
                <a:solidFill>
                  <a:schemeClr val="accent4">
                    <a:lumMod val="50000"/>
                  </a:schemeClr>
                </a:solidFill>
                <a:latin typeface="DM Sans" pitchFamily="2" charset="0"/>
              </a:rPr>
              <a:t> </a:t>
            </a:r>
            <a:r>
              <a:rPr lang="en-US" sz="1400" err="1">
                <a:solidFill>
                  <a:schemeClr val="accent4">
                    <a:lumMod val="50000"/>
                  </a:schemeClr>
                </a:solidFill>
                <a:latin typeface="DM Sans" pitchFamily="2" charset="0"/>
              </a:rPr>
              <a:t>nos</a:t>
            </a:r>
            <a:r>
              <a:rPr lang="en-US" sz="1400">
                <a:solidFill>
                  <a:schemeClr val="accent4">
                    <a:lumMod val="50000"/>
                  </a:schemeClr>
                </a:solidFill>
                <a:latin typeface="DM Sans" pitchFamily="2" charset="0"/>
              </a:rPr>
              <a:t> </a:t>
            </a:r>
            <a:r>
              <a:rPr lang="en-US" sz="1400" err="1">
                <a:solidFill>
                  <a:schemeClr val="accent4">
                    <a:lumMod val="50000"/>
                  </a:schemeClr>
                </a:solidFill>
                <a:latin typeface="DM Sans" pitchFamily="2" charset="0"/>
              </a:rPr>
              <a:t>piden</a:t>
            </a:r>
            <a:r>
              <a:rPr lang="en-US" sz="1400">
                <a:solidFill>
                  <a:schemeClr val="accent4">
                    <a:lumMod val="50000"/>
                  </a:schemeClr>
                </a:solidFill>
                <a:latin typeface="DM Sans" pitchFamily="2" charset="0"/>
              </a:rPr>
              <a:t> lo </a:t>
            </a:r>
            <a:r>
              <a:rPr lang="en-US" sz="1400" err="1">
                <a:solidFill>
                  <a:schemeClr val="accent4">
                    <a:lumMod val="50000"/>
                  </a:schemeClr>
                </a:solidFill>
                <a:latin typeface="DM Sans" pitchFamily="2" charset="0"/>
              </a:rPr>
              <a:t>siguiente</a:t>
            </a:r>
            <a:r>
              <a:rPr lang="en-US" sz="1400">
                <a:latin typeface="DM Sans" pitchFamily="2" charset="0"/>
              </a:rPr>
              <a:t>: </a:t>
            </a:r>
          </a:p>
          <a:p>
            <a:pPr marL="0" indent="0" algn="r">
              <a:buClr>
                <a:schemeClr val="dk1"/>
              </a:buClr>
              <a:buSzPts val="1100"/>
              <a:buFont typeface="Arial" panose="020B0604020202020204" pitchFamily="34" charset="0"/>
              <a:buNone/>
            </a:pPr>
            <a:r>
              <a:rPr lang="es-ES" sz="1400">
                <a:latin typeface="DM Sans" pitchFamily="2" charset="0"/>
              </a:rPr>
              <a:t>El desarrollo de un correcto y optimizado sistema manejado por consola la cual se potencie según las funcionalidades básicas y necesarias para las bibliotecas municipales. Al igual que beneficiar a los lectores regulares y abrazar a aquellos que quieren prestarse un libro de dichos establecimientos fomentando así el hábito de la lectura y facilitando esta misma muchos más peruanos.</a:t>
            </a:r>
          </a:p>
          <a:p>
            <a:pPr marL="0" indent="0" algn="r">
              <a:buClr>
                <a:schemeClr val="dk1"/>
              </a:buClr>
              <a:buSzPts val="1100"/>
              <a:buFont typeface="Arial" panose="020B0604020202020204" pitchFamily="34" charset="0"/>
              <a:buNone/>
            </a:pPr>
            <a:r>
              <a:rPr lang="en-US" sz="1400">
                <a:latin typeface="DM Sans" pitchFamily="2" charset="0"/>
              </a:rPr>
              <a:t>Para resolver </a:t>
            </a:r>
            <a:r>
              <a:rPr lang="en-US" sz="1400" err="1">
                <a:latin typeface="DM Sans" pitchFamily="2" charset="0"/>
              </a:rPr>
              <a:t>este</a:t>
            </a:r>
            <a:r>
              <a:rPr lang="en-US" sz="1400">
                <a:latin typeface="DM Sans" pitchFamily="2" charset="0"/>
              </a:rPr>
              <a:t> </a:t>
            </a:r>
            <a:r>
              <a:rPr lang="en-US" sz="1400" err="1">
                <a:latin typeface="DM Sans" pitchFamily="2" charset="0"/>
              </a:rPr>
              <a:t>problema</a:t>
            </a:r>
            <a:r>
              <a:rPr lang="en-US" sz="1400">
                <a:latin typeface="DM Sans" pitchFamily="2" charset="0"/>
              </a:rPr>
              <a:t> </a:t>
            </a:r>
            <a:r>
              <a:rPr lang="en-US" sz="1400" err="1">
                <a:latin typeface="DM Sans" pitchFamily="2" charset="0"/>
              </a:rPr>
              <a:t>en</a:t>
            </a:r>
            <a:r>
              <a:rPr lang="en-US" sz="1400">
                <a:latin typeface="DM Sans" pitchFamily="2" charset="0"/>
              </a:rPr>
              <a:t> </a:t>
            </a:r>
            <a:r>
              <a:rPr lang="en-US" sz="1400" err="1">
                <a:latin typeface="DM Sans" pitchFamily="2" charset="0"/>
              </a:rPr>
              <a:t>c++</a:t>
            </a:r>
            <a:r>
              <a:rPr lang="en-US" sz="1400">
                <a:latin typeface="DM Sans" pitchFamily="2" charset="0"/>
              </a:rPr>
              <a:t>, </a:t>
            </a:r>
            <a:r>
              <a:rPr lang="en-US" sz="1400" err="1">
                <a:latin typeface="DM Sans" pitchFamily="2" charset="0"/>
              </a:rPr>
              <a:t>tendremos</a:t>
            </a:r>
            <a:r>
              <a:rPr lang="en-US" sz="1400">
                <a:latin typeface="DM Sans" pitchFamily="2" charset="0"/>
              </a:rPr>
              <a:t> que considerer </a:t>
            </a:r>
            <a:r>
              <a:rPr lang="en-US" sz="1400" err="1">
                <a:latin typeface="DM Sans" pitchFamily="2" charset="0"/>
              </a:rPr>
              <a:t>algunas</a:t>
            </a:r>
            <a:r>
              <a:rPr lang="en-US" sz="1400">
                <a:latin typeface="DM Sans" pitchFamily="2" charset="0"/>
              </a:rPr>
              <a:t> variables a </a:t>
            </a:r>
            <a:r>
              <a:rPr lang="en-US" sz="1400" err="1">
                <a:latin typeface="DM Sans" pitchFamily="2" charset="0"/>
              </a:rPr>
              <a:t>tomar</a:t>
            </a:r>
            <a:r>
              <a:rPr lang="en-US" sz="1400">
                <a:latin typeface="DM Sans" pitchFamily="2" charset="0"/>
              </a:rPr>
              <a:t> </a:t>
            </a:r>
            <a:r>
              <a:rPr lang="en-US" sz="1400" err="1">
                <a:latin typeface="DM Sans" pitchFamily="2" charset="0"/>
              </a:rPr>
              <a:t>en</a:t>
            </a:r>
            <a:r>
              <a:rPr lang="en-US" sz="1400">
                <a:latin typeface="DM Sans" pitchFamily="2" charset="0"/>
              </a:rPr>
              <a:t> </a:t>
            </a:r>
            <a:r>
              <a:rPr lang="en-US" sz="1400" err="1">
                <a:latin typeface="DM Sans" pitchFamily="2" charset="0"/>
              </a:rPr>
              <a:t>cuenta</a:t>
            </a:r>
            <a:r>
              <a:rPr lang="en-US" sz="1400">
                <a:latin typeface="DM Sans" pitchFamily="2" charset="0"/>
              </a:rPr>
              <a:t> antes de </a:t>
            </a:r>
            <a:r>
              <a:rPr lang="en-US" sz="1400" err="1">
                <a:latin typeface="DM Sans" pitchFamily="2" charset="0"/>
              </a:rPr>
              <a:t>proceder</a:t>
            </a:r>
            <a:r>
              <a:rPr lang="en-US" sz="1400">
                <a:latin typeface="DM Sans" pitchFamily="2" charset="0"/>
              </a:rPr>
              <a:t> a </a:t>
            </a:r>
            <a:r>
              <a:rPr lang="en-US" sz="1400" err="1">
                <a:latin typeface="DM Sans" pitchFamily="2" charset="0"/>
              </a:rPr>
              <a:t>crear</a:t>
            </a:r>
            <a:r>
              <a:rPr lang="en-US" sz="1400">
                <a:latin typeface="DM Sans" pitchFamily="2" charset="0"/>
              </a:rPr>
              <a:t> </a:t>
            </a:r>
            <a:r>
              <a:rPr lang="en-US" sz="1400" err="1">
                <a:latin typeface="DM Sans" pitchFamily="2" charset="0"/>
              </a:rPr>
              <a:t>el</a:t>
            </a:r>
            <a:r>
              <a:rPr lang="en-US" sz="1400">
                <a:latin typeface="DM Sans" pitchFamily="2" charset="0"/>
              </a:rPr>
              <a:t> </a:t>
            </a:r>
            <a:r>
              <a:rPr lang="en-US" sz="1400" err="1">
                <a:latin typeface="DM Sans" pitchFamily="2" charset="0"/>
              </a:rPr>
              <a:t>codigo</a:t>
            </a:r>
            <a:r>
              <a:rPr lang="en-US" sz="1400">
                <a:latin typeface="DM Sans" pitchFamily="2" charset="0"/>
              </a:rPr>
              <a:t>, tales </a:t>
            </a:r>
            <a:r>
              <a:rPr lang="en-US" sz="1400" err="1">
                <a:latin typeface="DM Sans" pitchFamily="2" charset="0"/>
              </a:rPr>
              <a:t>como</a:t>
            </a:r>
            <a:r>
              <a:rPr lang="en-US" sz="1400">
                <a:latin typeface="DM Sans" pitchFamily="2" charset="0"/>
              </a:rPr>
              <a:t>:</a:t>
            </a:r>
          </a:p>
          <a:p>
            <a:pPr algn="r">
              <a:buClr>
                <a:schemeClr val="dk1"/>
              </a:buClr>
              <a:buSzPts val="1100"/>
            </a:pPr>
            <a:endParaRPr lang="en-US" sz="1400">
              <a:latin typeface="DM Sans" pitchFamily="2" charset="0"/>
            </a:endParaRPr>
          </a:p>
          <a:p>
            <a:pPr algn="r">
              <a:buClr>
                <a:schemeClr val="dk1"/>
              </a:buClr>
              <a:buSzPts val="1100"/>
            </a:pPr>
            <a:r>
              <a:rPr lang="en-US" sz="1400">
                <a:latin typeface="DM Sans" pitchFamily="2" charset="0"/>
              </a:rPr>
              <a:t>Un Sistema de </a:t>
            </a:r>
            <a:r>
              <a:rPr lang="en-US" sz="1400" err="1">
                <a:latin typeface="DM Sans" pitchFamily="2" charset="0"/>
              </a:rPr>
              <a:t>prestamos</a:t>
            </a:r>
            <a:r>
              <a:rPr lang="en-US" sz="1400">
                <a:latin typeface="DM Sans" pitchFamily="2" charset="0"/>
              </a:rPr>
              <a:t> </a:t>
            </a:r>
          </a:p>
          <a:p>
            <a:pPr algn="r">
              <a:buClr>
                <a:schemeClr val="dk1"/>
              </a:buClr>
              <a:buSzPts val="1100"/>
            </a:pPr>
            <a:r>
              <a:rPr lang="en-US" sz="1400">
                <a:latin typeface="DM Sans" pitchFamily="2" charset="0"/>
              </a:rPr>
              <a:t>Un Sistema de </a:t>
            </a:r>
            <a:r>
              <a:rPr lang="en-US" sz="1400" err="1">
                <a:latin typeface="DM Sans" pitchFamily="2" charset="0"/>
              </a:rPr>
              <a:t>devoluciones</a:t>
            </a:r>
            <a:endParaRPr lang="en-US" sz="1400">
              <a:latin typeface="DM Sans" pitchFamily="2" charset="0"/>
            </a:endParaRPr>
          </a:p>
          <a:p>
            <a:pPr algn="r">
              <a:buClr>
                <a:schemeClr val="dk1"/>
              </a:buClr>
              <a:buSzPts val="1100"/>
            </a:pPr>
            <a:r>
              <a:rPr lang="en-US" sz="1400">
                <a:latin typeface="DM Sans" pitchFamily="2" charset="0"/>
              </a:rPr>
              <a:t>Mayor </a:t>
            </a:r>
            <a:r>
              <a:rPr lang="en-US" sz="1400" err="1">
                <a:latin typeface="DM Sans" pitchFamily="2" charset="0"/>
              </a:rPr>
              <a:t>efectividad</a:t>
            </a:r>
            <a:r>
              <a:rPr lang="en-US" sz="1400">
                <a:latin typeface="DM Sans" pitchFamily="2" charset="0"/>
              </a:rPr>
              <a:t> del </a:t>
            </a:r>
            <a:r>
              <a:rPr lang="en-US" sz="1400" err="1">
                <a:latin typeface="DM Sans" pitchFamily="2" charset="0"/>
              </a:rPr>
              <a:t>sistema</a:t>
            </a:r>
            <a:endParaRPr lang="en-US" sz="1400">
              <a:latin typeface="DM Sans" pitchFamily="2" charset="0"/>
            </a:endParaRPr>
          </a:p>
          <a:p>
            <a:pPr algn="r">
              <a:buClr>
                <a:schemeClr val="dk1"/>
              </a:buClr>
              <a:buSzPts val="1100"/>
            </a:pPr>
            <a:r>
              <a:rPr lang="en-US" sz="1400">
                <a:latin typeface="DM Sans" pitchFamily="2" charset="0"/>
              </a:rPr>
              <a:t>No </a:t>
            </a:r>
            <a:r>
              <a:rPr lang="en-US" sz="1400" err="1">
                <a:latin typeface="DM Sans" pitchFamily="2" charset="0"/>
              </a:rPr>
              <a:t>sobrecargar</a:t>
            </a:r>
            <a:r>
              <a:rPr lang="en-US" sz="1400">
                <a:latin typeface="DM Sans" pitchFamily="2" charset="0"/>
              </a:rPr>
              <a:t> la </a:t>
            </a:r>
            <a:r>
              <a:rPr lang="en-US" sz="1400" err="1">
                <a:latin typeface="DM Sans" pitchFamily="2" charset="0"/>
              </a:rPr>
              <a:t>memoria</a:t>
            </a:r>
            <a:endParaRPr lang="en-US" sz="1400">
              <a:latin typeface="DM Sans" pitchFamily="2" charset="0"/>
            </a:endParaRPr>
          </a:p>
          <a:p>
            <a:pPr algn="r">
              <a:buClr>
                <a:schemeClr val="dk1"/>
              </a:buClr>
              <a:buSzPts val="1100"/>
            </a:pPr>
            <a:r>
              <a:rPr lang="en-US" sz="1400">
                <a:latin typeface="DM Sans" pitchFamily="2" charset="0"/>
              </a:rPr>
              <a:t>Modo de </a:t>
            </a:r>
            <a:r>
              <a:rPr lang="en-US" sz="1400" err="1">
                <a:latin typeface="DM Sans" pitchFamily="2" charset="0"/>
              </a:rPr>
              <a:t>usuario</a:t>
            </a:r>
            <a:endParaRPr lang="en-US" sz="1400">
              <a:latin typeface="DM Sans" pitchFamily="2" charset="0"/>
            </a:endParaRPr>
          </a:p>
          <a:p>
            <a:pPr algn="r">
              <a:buClr>
                <a:schemeClr val="dk1"/>
              </a:buClr>
              <a:buSzPts val="1100"/>
            </a:pPr>
            <a:r>
              <a:rPr lang="en-US" sz="1400">
                <a:latin typeface="DM Sans" pitchFamily="2" charset="0"/>
              </a:rPr>
              <a:t>Modo de </a:t>
            </a:r>
            <a:r>
              <a:rPr lang="en-US" sz="1400" err="1">
                <a:latin typeface="DM Sans" pitchFamily="2" charset="0"/>
              </a:rPr>
              <a:t>administrador</a:t>
            </a:r>
            <a:endParaRPr lang="en-US" sz="1400">
              <a:latin typeface="DM Sans" pitchFamily="2" charset="0"/>
            </a:endParaRPr>
          </a:p>
          <a:p>
            <a:pPr algn="r">
              <a:buClr>
                <a:schemeClr val="dk1"/>
              </a:buClr>
              <a:buSzPts val="1100"/>
            </a:pPr>
            <a:r>
              <a:rPr lang="en-US" sz="1400">
                <a:latin typeface="DM Sans" pitchFamily="2" charset="0"/>
              </a:rPr>
              <a:t>Datos de las </a:t>
            </a:r>
            <a:r>
              <a:rPr lang="en-US" sz="1400" err="1">
                <a:latin typeface="DM Sans" pitchFamily="2" charset="0"/>
              </a:rPr>
              <a:t>bibliotecas</a:t>
            </a:r>
            <a:endParaRPr lang="en-US" sz="1400">
              <a:latin typeface="DM Sans" pitchFamily="2" charset="0"/>
            </a:endParaRPr>
          </a:p>
          <a:p>
            <a:pPr algn="r">
              <a:buClr>
                <a:schemeClr val="dk1"/>
              </a:buClr>
              <a:buSzPts val="1100"/>
            </a:pPr>
            <a:r>
              <a:rPr lang="en-US" sz="1400">
                <a:latin typeface="DM Sans" pitchFamily="2" charset="0"/>
              </a:rPr>
              <a:t>Tipo de material de </a:t>
            </a:r>
            <a:r>
              <a:rPr lang="en-US" sz="1400" err="1">
                <a:latin typeface="DM Sans" pitchFamily="2" charset="0"/>
              </a:rPr>
              <a:t>lectura</a:t>
            </a:r>
            <a:endParaRPr lang="en-US" sz="1400">
              <a:latin typeface="DM Sans" pitchFamily="2" charset="0"/>
            </a:endParaRPr>
          </a:p>
          <a:p>
            <a:pPr algn="r">
              <a:buClr>
                <a:schemeClr val="dk1"/>
              </a:buClr>
              <a:buSzPts val="1100"/>
            </a:pPr>
            <a:r>
              <a:rPr lang="en-US" sz="1400" err="1">
                <a:latin typeface="DM Sans" pitchFamily="2" charset="0"/>
              </a:rPr>
              <a:t>Libros</a:t>
            </a:r>
            <a:r>
              <a:rPr lang="en-US" sz="1400">
                <a:latin typeface="DM Sans" pitchFamily="2" charset="0"/>
              </a:rPr>
              <a:t> </a:t>
            </a:r>
            <a:r>
              <a:rPr lang="en-US" sz="1400" err="1">
                <a:latin typeface="DM Sans" pitchFamily="2" charset="0"/>
              </a:rPr>
              <a:t>restantes</a:t>
            </a:r>
            <a:endParaRPr lang="en-US" sz="1400">
              <a:latin typeface="DM Sans" pitchFamily="2" charset="0"/>
            </a:endParaRPr>
          </a:p>
          <a:p>
            <a:pPr marL="0" indent="0" algn="r">
              <a:spcAft>
                <a:spcPts val="2133"/>
              </a:spcAft>
              <a:buFont typeface="Arial" panose="020B0604020202020204" pitchFamily="34" charset="0"/>
              <a:buNone/>
            </a:pPr>
            <a:endParaRPr lang="en-US" sz="1400">
              <a:latin typeface="DM Sans" pitchFamily="2" charset="0"/>
            </a:endParaRPr>
          </a:p>
        </p:txBody>
      </p:sp>
      <p:grpSp>
        <p:nvGrpSpPr>
          <p:cNvPr id="25" name="Google Shape;332;p32">
            <a:extLst>
              <a:ext uri="{FF2B5EF4-FFF2-40B4-BE49-F238E27FC236}">
                <a16:creationId xmlns:a16="http://schemas.microsoft.com/office/drawing/2014/main" id="{66D84C89-28C0-5B87-22F0-D023C8B6BF45}"/>
              </a:ext>
            </a:extLst>
          </p:cNvPr>
          <p:cNvGrpSpPr/>
          <p:nvPr/>
        </p:nvGrpSpPr>
        <p:grpSpPr>
          <a:xfrm>
            <a:off x="2426904" y="3911200"/>
            <a:ext cx="1952816" cy="2217548"/>
            <a:chOff x="1608038" y="3547259"/>
            <a:chExt cx="3694119" cy="4125705"/>
          </a:xfrm>
        </p:grpSpPr>
        <p:grpSp>
          <p:nvGrpSpPr>
            <p:cNvPr id="26" name="Google Shape;333;p32">
              <a:extLst>
                <a:ext uri="{FF2B5EF4-FFF2-40B4-BE49-F238E27FC236}">
                  <a16:creationId xmlns:a16="http://schemas.microsoft.com/office/drawing/2014/main" id="{64480230-A773-94F0-888A-7A87068ACB62}"/>
                </a:ext>
              </a:extLst>
            </p:cNvPr>
            <p:cNvGrpSpPr/>
            <p:nvPr/>
          </p:nvGrpSpPr>
          <p:grpSpPr>
            <a:xfrm>
              <a:off x="1608038" y="3547259"/>
              <a:ext cx="3414364" cy="4125705"/>
              <a:chOff x="1608038" y="3547259"/>
              <a:chExt cx="3414364" cy="4125705"/>
            </a:xfrm>
          </p:grpSpPr>
          <p:sp>
            <p:nvSpPr>
              <p:cNvPr id="121" name="Google Shape;334;p32">
                <a:extLst>
                  <a:ext uri="{FF2B5EF4-FFF2-40B4-BE49-F238E27FC236}">
                    <a16:creationId xmlns:a16="http://schemas.microsoft.com/office/drawing/2014/main" id="{261011CD-0746-0CD8-34F0-007C887235B9}"/>
                  </a:ext>
                </a:extLst>
              </p:cNvPr>
              <p:cNvSpPr/>
              <p:nvPr/>
            </p:nvSpPr>
            <p:spPr>
              <a:xfrm>
                <a:off x="4771847" y="7536118"/>
                <a:ext cx="17707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8993" h="3221" extrusionOk="0">
                    <a:moveTo>
                      <a:pt x="337" y="0"/>
                    </a:moveTo>
                    <a:cubicBezTo>
                      <a:pt x="209" y="0"/>
                      <a:pt x="90" y="82"/>
                      <a:pt x="50" y="211"/>
                    </a:cubicBezTo>
                    <a:cubicBezTo>
                      <a:pt x="0" y="369"/>
                      <a:pt x="89" y="537"/>
                      <a:pt x="247" y="587"/>
                    </a:cubicBezTo>
                    <a:lnTo>
                      <a:pt x="8583" y="3205"/>
                    </a:lnTo>
                    <a:cubicBezTo>
                      <a:pt x="8612" y="3214"/>
                      <a:pt x="8643" y="3219"/>
                      <a:pt x="8673" y="3220"/>
                    </a:cubicBezTo>
                    <a:cubicBezTo>
                      <a:pt x="8822" y="3219"/>
                      <a:pt x="8947" y="3111"/>
                      <a:pt x="8970" y="2964"/>
                    </a:cubicBezTo>
                    <a:cubicBezTo>
                      <a:pt x="8992" y="2818"/>
                      <a:pt x="8905" y="2677"/>
                      <a:pt x="8763" y="2633"/>
                    </a:cubicBezTo>
                    <a:lnTo>
                      <a:pt x="427" y="14"/>
                    </a:lnTo>
                    <a:cubicBezTo>
                      <a:pt x="397" y="5"/>
                      <a:pt x="367" y="0"/>
                      <a:pt x="33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335;p32">
                <a:extLst>
                  <a:ext uri="{FF2B5EF4-FFF2-40B4-BE49-F238E27FC236}">
                    <a16:creationId xmlns:a16="http://schemas.microsoft.com/office/drawing/2014/main" id="{01BFA2DE-7148-DE6F-E89C-AECE549AA541}"/>
                  </a:ext>
                </a:extLst>
              </p:cNvPr>
              <p:cNvSpPr/>
              <p:nvPr/>
            </p:nvSpPr>
            <p:spPr>
              <a:xfrm>
                <a:off x="1608038" y="6542620"/>
                <a:ext cx="3058015" cy="968079"/>
              </a:xfrm>
              <a:custGeom>
                <a:avLst/>
                <a:gdLst/>
                <a:ahLst/>
                <a:cxnLst/>
                <a:rect l="l" t="t" r="r" b="b"/>
                <a:pathLst>
                  <a:path w="155308" h="49166" extrusionOk="0">
                    <a:moveTo>
                      <a:pt x="335" y="1"/>
                    </a:moveTo>
                    <a:cubicBezTo>
                      <a:pt x="207" y="1"/>
                      <a:pt x="89" y="84"/>
                      <a:pt x="51" y="213"/>
                    </a:cubicBezTo>
                    <a:cubicBezTo>
                      <a:pt x="1" y="370"/>
                      <a:pt x="89" y="539"/>
                      <a:pt x="247" y="589"/>
                    </a:cubicBezTo>
                    <a:lnTo>
                      <a:pt x="154899" y="49152"/>
                    </a:lnTo>
                    <a:cubicBezTo>
                      <a:pt x="154929" y="49161"/>
                      <a:pt x="154958" y="49166"/>
                      <a:pt x="154989" y="49166"/>
                    </a:cubicBezTo>
                    <a:cubicBezTo>
                      <a:pt x="155137" y="49165"/>
                      <a:pt x="155263" y="49057"/>
                      <a:pt x="155285" y="48911"/>
                    </a:cubicBezTo>
                    <a:cubicBezTo>
                      <a:pt x="155308" y="48764"/>
                      <a:pt x="155220" y="48623"/>
                      <a:pt x="155079" y="48579"/>
                    </a:cubicBezTo>
                    <a:lnTo>
                      <a:pt x="428" y="16"/>
                    </a:lnTo>
                    <a:cubicBezTo>
                      <a:pt x="397" y="6"/>
                      <a:pt x="366" y="1"/>
                      <a:pt x="33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336;p32">
                <a:extLst>
                  <a:ext uri="{FF2B5EF4-FFF2-40B4-BE49-F238E27FC236}">
                    <a16:creationId xmlns:a16="http://schemas.microsoft.com/office/drawing/2014/main" id="{B18588FA-5137-FE60-9B19-5BF67CB5A922}"/>
                  </a:ext>
                </a:extLst>
              </p:cNvPr>
              <p:cNvSpPr/>
              <p:nvPr/>
            </p:nvSpPr>
            <p:spPr>
              <a:xfrm>
                <a:off x="2003196" y="6863508"/>
                <a:ext cx="1499787" cy="803529"/>
              </a:xfrm>
              <a:custGeom>
                <a:avLst/>
                <a:gdLst/>
                <a:ahLst/>
                <a:cxnLst/>
                <a:rect l="l" t="t" r="r" b="b"/>
                <a:pathLst>
                  <a:path w="76170" h="40809" extrusionOk="0">
                    <a:moveTo>
                      <a:pt x="16891" y="0"/>
                    </a:moveTo>
                    <a:lnTo>
                      <a:pt x="0" y="20778"/>
                    </a:lnTo>
                    <a:lnTo>
                      <a:pt x="57401" y="40808"/>
                    </a:lnTo>
                    <a:lnTo>
                      <a:pt x="76170" y="20029"/>
                    </a:lnTo>
                    <a:lnTo>
                      <a:pt x="168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337;p32">
                <a:extLst>
                  <a:ext uri="{FF2B5EF4-FFF2-40B4-BE49-F238E27FC236}">
                    <a16:creationId xmlns:a16="http://schemas.microsoft.com/office/drawing/2014/main" id="{60612667-DAAC-A7FF-2F81-D31A0890ABA9}"/>
                  </a:ext>
                </a:extLst>
              </p:cNvPr>
              <p:cNvSpPr/>
              <p:nvPr/>
            </p:nvSpPr>
            <p:spPr>
              <a:xfrm>
                <a:off x="1996029" y="6857581"/>
                <a:ext cx="1514200" cy="815383"/>
              </a:xfrm>
              <a:custGeom>
                <a:avLst/>
                <a:gdLst/>
                <a:ahLst/>
                <a:cxnLst/>
                <a:rect l="l" t="t" r="r" b="b"/>
                <a:pathLst>
                  <a:path w="76902" h="41411" extrusionOk="0">
                    <a:moveTo>
                      <a:pt x="17357" y="653"/>
                    </a:moveTo>
                    <a:lnTo>
                      <a:pt x="76004" y="20468"/>
                    </a:lnTo>
                    <a:lnTo>
                      <a:pt x="57675" y="40760"/>
                    </a:lnTo>
                    <a:lnTo>
                      <a:pt x="867" y="20936"/>
                    </a:lnTo>
                    <a:lnTo>
                      <a:pt x="17357" y="653"/>
                    </a:lnTo>
                    <a:close/>
                    <a:moveTo>
                      <a:pt x="17258" y="0"/>
                    </a:moveTo>
                    <a:cubicBezTo>
                      <a:pt x="17168" y="0"/>
                      <a:pt x="17081" y="40"/>
                      <a:pt x="17023" y="112"/>
                    </a:cubicBezTo>
                    <a:lnTo>
                      <a:pt x="131" y="20890"/>
                    </a:lnTo>
                    <a:cubicBezTo>
                      <a:pt x="0" y="21051"/>
                      <a:pt x="69" y="21294"/>
                      <a:pt x="266" y="21362"/>
                    </a:cubicBezTo>
                    <a:lnTo>
                      <a:pt x="57665" y="41394"/>
                    </a:lnTo>
                    <a:cubicBezTo>
                      <a:pt x="57697" y="41404"/>
                      <a:pt x="57731" y="41410"/>
                      <a:pt x="57765" y="41410"/>
                    </a:cubicBezTo>
                    <a:cubicBezTo>
                      <a:pt x="57850" y="41410"/>
                      <a:pt x="57931" y="41373"/>
                      <a:pt x="57988" y="41309"/>
                    </a:cubicBezTo>
                    <a:lnTo>
                      <a:pt x="76757" y="20531"/>
                    </a:lnTo>
                    <a:cubicBezTo>
                      <a:pt x="76901" y="20371"/>
                      <a:pt x="76835" y="20115"/>
                      <a:pt x="76630" y="20045"/>
                    </a:cubicBezTo>
                    <a:lnTo>
                      <a:pt x="17352" y="16"/>
                    </a:lnTo>
                    <a:cubicBezTo>
                      <a:pt x="17321" y="5"/>
                      <a:pt x="17289" y="0"/>
                      <a:pt x="1725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338;p32">
                <a:extLst>
                  <a:ext uri="{FF2B5EF4-FFF2-40B4-BE49-F238E27FC236}">
                    <a16:creationId xmlns:a16="http://schemas.microsoft.com/office/drawing/2014/main" id="{7B38FBA1-F5DF-A4EB-0BB1-9955575BB7C1}"/>
                  </a:ext>
                </a:extLst>
              </p:cNvPr>
              <p:cNvSpPr/>
              <p:nvPr/>
            </p:nvSpPr>
            <p:spPr>
              <a:xfrm>
                <a:off x="2210256" y="6977119"/>
                <a:ext cx="1136034" cy="581091"/>
              </a:xfrm>
              <a:custGeom>
                <a:avLst/>
                <a:gdLst/>
                <a:ahLst/>
                <a:cxnLst/>
                <a:rect l="l" t="t" r="r" b="b"/>
                <a:pathLst>
                  <a:path w="57696" h="29512" extrusionOk="0">
                    <a:moveTo>
                      <a:pt x="12601" y="1"/>
                    </a:moveTo>
                    <a:lnTo>
                      <a:pt x="1" y="14591"/>
                    </a:lnTo>
                    <a:lnTo>
                      <a:pt x="45096" y="29512"/>
                    </a:lnTo>
                    <a:lnTo>
                      <a:pt x="57696" y="15917"/>
                    </a:lnTo>
                    <a:lnTo>
                      <a:pt x="126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339;p32">
                <a:extLst>
                  <a:ext uri="{FF2B5EF4-FFF2-40B4-BE49-F238E27FC236}">
                    <a16:creationId xmlns:a16="http://schemas.microsoft.com/office/drawing/2014/main" id="{86C4F89A-E331-B5A6-564B-D00EF593DAE6}"/>
                  </a:ext>
                </a:extLst>
              </p:cNvPr>
              <p:cNvSpPr/>
              <p:nvPr/>
            </p:nvSpPr>
            <p:spPr>
              <a:xfrm>
                <a:off x="2203030" y="6971212"/>
                <a:ext cx="1150506" cy="592925"/>
              </a:xfrm>
              <a:custGeom>
                <a:avLst/>
                <a:gdLst/>
                <a:ahLst/>
                <a:cxnLst/>
                <a:rect l="l" t="t" r="r" b="b"/>
                <a:pathLst>
                  <a:path w="58431" h="30113" extrusionOk="0">
                    <a:moveTo>
                      <a:pt x="13063" y="653"/>
                    </a:moveTo>
                    <a:lnTo>
                      <a:pt x="57533" y="16349"/>
                    </a:lnTo>
                    <a:lnTo>
                      <a:pt x="45374" y="29466"/>
                    </a:lnTo>
                    <a:lnTo>
                      <a:pt x="891" y="14747"/>
                    </a:lnTo>
                    <a:lnTo>
                      <a:pt x="13063" y="653"/>
                    </a:lnTo>
                    <a:close/>
                    <a:moveTo>
                      <a:pt x="12969" y="1"/>
                    </a:moveTo>
                    <a:cubicBezTo>
                      <a:pt x="12883" y="1"/>
                      <a:pt x="12799" y="37"/>
                      <a:pt x="12740" y="104"/>
                    </a:cubicBezTo>
                    <a:lnTo>
                      <a:pt x="140" y="14695"/>
                    </a:lnTo>
                    <a:cubicBezTo>
                      <a:pt x="0" y="14856"/>
                      <a:pt x="70" y="15108"/>
                      <a:pt x="274" y="15176"/>
                    </a:cubicBezTo>
                    <a:lnTo>
                      <a:pt x="45368" y="30097"/>
                    </a:lnTo>
                    <a:cubicBezTo>
                      <a:pt x="45399" y="30108"/>
                      <a:pt x="45431" y="30113"/>
                      <a:pt x="45463" y="30113"/>
                    </a:cubicBezTo>
                    <a:cubicBezTo>
                      <a:pt x="45546" y="30113"/>
                      <a:pt x="45625" y="30077"/>
                      <a:pt x="45682" y="30016"/>
                    </a:cubicBezTo>
                    <a:lnTo>
                      <a:pt x="58283" y="16421"/>
                    </a:lnTo>
                    <a:cubicBezTo>
                      <a:pt x="58430" y="16263"/>
                      <a:pt x="58366" y="16006"/>
                      <a:pt x="58162" y="15934"/>
                    </a:cubicBezTo>
                    <a:lnTo>
                      <a:pt x="13067" y="17"/>
                    </a:lnTo>
                    <a:cubicBezTo>
                      <a:pt x="13035" y="6"/>
                      <a:pt x="13002" y="1"/>
                      <a:pt x="129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340;p32">
                <a:extLst>
                  <a:ext uri="{FF2B5EF4-FFF2-40B4-BE49-F238E27FC236}">
                    <a16:creationId xmlns:a16="http://schemas.microsoft.com/office/drawing/2014/main" id="{9EFCCEA9-3438-848B-9E76-BE7698D320B2}"/>
                  </a:ext>
                </a:extLst>
              </p:cNvPr>
              <p:cNvSpPr/>
              <p:nvPr/>
            </p:nvSpPr>
            <p:spPr>
              <a:xfrm>
                <a:off x="2186412" y="4167396"/>
                <a:ext cx="2829965" cy="2851368"/>
              </a:xfrm>
              <a:custGeom>
                <a:avLst/>
                <a:gdLst/>
                <a:ahLst/>
                <a:cxnLst/>
                <a:rect l="l" t="t" r="r" b="b"/>
                <a:pathLst>
                  <a:path w="143726" h="144813" extrusionOk="0">
                    <a:moveTo>
                      <a:pt x="90746" y="0"/>
                    </a:moveTo>
                    <a:cubicBezTo>
                      <a:pt x="89662" y="0"/>
                      <a:pt x="88308" y="521"/>
                      <a:pt x="86998" y="974"/>
                    </a:cubicBezTo>
                    <a:cubicBezTo>
                      <a:pt x="84084" y="1983"/>
                      <a:pt x="76236" y="9607"/>
                      <a:pt x="74442" y="14428"/>
                    </a:cubicBezTo>
                    <a:cubicBezTo>
                      <a:pt x="72648" y="19249"/>
                      <a:pt x="74218" y="20818"/>
                      <a:pt x="77357" y="23733"/>
                    </a:cubicBezTo>
                    <a:cubicBezTo>
                      <a:pt x="80496" y="26647"/>
                      <a:pt x="84308" y="32590"/>
                      <a:pt x="86326" y="38195"/>
                    </a:cubicBezTo>
                    <a:cubicBezTo>
                      <a:pt x="88344" y="43801"/>
                      <a:pt x="90922" y="49182"/>
                      <a:pt x="95070" y="50640"/>
                    </a:cubicBezTo>
                    <a:cubicBezTo>
                      <a:pt x="95070" y="50640"/>
                      <a:pt x="88456" y="53778"/>
                      <a:pt x="84083" y="56918"/>
                    </a:cubicBezTo>
                    <a:cubicBezTo>
                      <a:pt x="79711" y="60056"/>
                      <a:pt x="77581" y="61515"/>
                      <a:pt x="77581" y="61515"/>
                    </a:cubicBezTo>
                    <a:cubicBezTo>
                      <a:pt x="77581" y="61515"/>
                      <a:pt x="71638" y="63196"/>
                      <a:pt x="69396" y="66110"/>
                    </a:cubicBezTo>
                    <a:cubicBezTo>
                      <a:pt x="67154" y="69026"/>
                      <a:pt x="66258" y="70931"/>
                      <a:pt x="66258" y="70931"/>
                    </a:cubicBezTo>
                    <a:cubicBezTo>
                      <a:pt x="66258" y="70931"/>
                      <a:pt x="45965" y="74408"/>
                      <a:pt x="39687" y="79788"/>
                    </a:cubicBezTo>
                    <a:cubicBezTo>
                      <a:pt x="39687" y="79788"/>
                      <a:pt x="30382" y="82255"/>
                      <a:pt x="26458" y="85955"/>
                    </a:cubicBezTo>
                    <a:cubicBezTo>
                      <a:pt x="22535" y="89654"/>
                      <a:pt x="20741" y="96493"/>
                      <a:pt x="20741" y="96493"/>
                    </a:cubicBezTo>
                    <a:cubicBezTo>
                      <a:pt x="20741" y="96493"/>
                      <a:pt x="15472" y="100978"/>
                      <a:pt x="13004" y="102323"/>
                    </a:cubicBezTo>
                    <a:cubicBezTo>
                      <a:pt x="10537" y="103668"/>
                      <a:pt x="6502" y="106247"/>
                      <a:pt x="4484" y="112301"/>
                    </a:cubicBezTo>
                    <a:cubicBezTo>
                      <a:pt x="2466" y="118355"/>
                      <a:pt x="0" y="132033"/>
                      <a:pt x="0" y="132033"/>
                    </a:cubicBezTo>
                    <a:lnTo>
                      <a:pt x="6278" y="134947"/>
                    </a:lnTo>
                    <a:cubicBezTo>
                      <a:pt x="6278" y="134947"/>
                      <a:pt x="6391" y="131359"/>
                      <a:pt x="11997" y="125866"/>
                    </a:cubicBezTo>
                    <a:cubicBezTo>
                      <a:pt x="17602" y="120373"/>
                      <a:pt x="21077" y="111068"/>
                      <a:pt x="21526" y="110844"/>
                    </a:cubicBezTo>
                    <a:cubicBezTo>
                      <a:pt x="21975" y="110619"/>
                      <a:pt x="31840" y="104116"/>
                      <a:pt x="31840" y="104116"/>
                    </a:cubicBezTo>
                    <a:cubicBezTo>
                      <a:pt x="31840" y="104116"/>
                      <a:pt x="39463" y="109386"/>
                      <a:pt x="48096" y="110843"/>
                    </a:cubicBezTo>
                    <a:cubicBezTo>
                      <a:pt x="50834" y="111305"/>
                      <a:pt x="53662" y="111463"/>
                      <a:pt x="56248" y="111463"/>
                    </a:cubicBezTo>
                    <a:cubicBezTo>
                      <a:pt x="61815" y="111463"/>
                      <a:pt x="66258" y="110731"/>
                      <a:pt x="66258" y="110731"/>
                    </a:cubicBezTo>
                    <a:lnTo>
                      <a:pt x="66258" y="110731"/>
                    </a:lnTo>
                    <a:lnTo>
                      <a:pt x="63568" y="119027"/>
                    </a:lnTo>
                    <a:cubicBezTo>
                      <a:pt x="63568" y="119027"/>
                      <a:pt x="57401" y="121718"/>
                      <a:pt x="55831" y="124969"/>
                    </a:cubicBezTo>
                    <a:cubicBezTo>
                      <a:pt x="54261" y="128220"/>
                      <a:pt x="46863" y="140553"/>
                      <a:pt x="46863" y="140553"/>
                    </a:cubicBezTo>
                    <a:lnTo>
                      <a:pt x="52132" y="144813"/>
                    </a:lnTo>
                    <a:cubicBezTo>
                      <a:pt x="52132" y="144813"/>
                      <a:pt x="57625" y="140553"/>
                      <a:pt x="65361" y="136629"/>
                    </a:cubicBezTo>
                    <a:cubicBezTo>
                      <a:pt x="73097" y="132705"/>
                      <a:pt x="75003" y="129902"/>
                      <a:pt x="77245" y="125306"/>
                    </a:cubicBezTo>
                    <a:cubicBezTo>
                      <a:pt x="79487" y="120710"/>
                      <a:pt x="82290" y="111964"/>
                      <a:pt x="82403" y="111179"/>
                    </a:cubicBezTo>
                    <a:cubicBezTo>
                      <a:pt x="82515" y="110395"/>
                      <a:pt x="84756" y="108378"/>
                      <a:pt x="85093" y="103557"/>
                    </a:cubicBezTo>
                    <a:lnTo>
                      <a:pt x="85430" y="98736"/>
                    </a:lnTo>
                    <a:lnTo>
                      <a:pt x="97200" y="88197"/>
                    </a:lnTo>
                    <a:cubicBezTo>
                      <a:pt x="97200" y="88197"/>
                      <a:pt x="106506" y="84497"/>
                      <a:pt x="114241" y="75976"/>
                    </a:cubicBezTo>
                    <a:cubicBezTo>
                      <a:pt x="121976" y="67456"/>
                      <a:pt x="123211" y="63309"/>
                      <a:pt x="123994" y="55685"/>
                    </a:cubicBezTo>
                    <a:cubicBezTo>
                      <a:pt x="124779" y="48061"/>
                      <a:pt x="127919" y="17903"/>
                      <a:pt x="128030" y="17455"/>
                    </a:cubicBezTo>
                    <a:cubicBezTo>
                      <a:pt x="128143" y="17007"/>
                      <a:pt x="129152" y="14764"/>
                      <a:pt x="130498" y="14540"/>
                    </a:cubicBezTo>
                    <a:cubicBezTo>
                      <a:pt x="130520" y="14537"/>
                      <a:pt x="130545" y="14535"/>
                      <a:pt x="130571" y="14535"/>
                    </a:cubicBezTo>
                    <a:cubicBezTo>
                      <a:pt x="132093" y="14535"/>
                      <a:pt x="139259" y="20830"/>
                      <a:pt x="140251" y="21491"/>
                    </a:cubicBezTo>
                    <a:cubicBezTo>
                      <a:pt x="140681" y="21777"/>
                      <a:pt x="141293" y="22002"/>
                      <a:pt x="141873" y="22002"/>
                    </a:cubicBezTo>
                    <a:cubicBezTo>
                      <a:pt x="142653" y="22002"/>
                      <a:pt x="143373" y="21592"/>
                      <a:pt x="143502" y="20369"/>
                    </a:cubicBezTo>
                    <a:cubicBezTo>
                      <a:pt x="143726" y="18240"/>
                      <a:pt x="141933" y="12971"/>
                      <a:pt x="136215" y="7252"/>
                    </a:cubicBezTo>
                    <a:cubicBezTo>
                      <a:pt x="132047" y="3084"/>
                      <a:pt x="128712" y="1478"/>
                      <a:pt x="126690" y="1478"/>
                    </a:cubicBezTo>
                    <a:cubicBezTo>
                      <a:pt x="125938" y="1478"/>
                      <a:pt x="125368" y="1700"/>
                      <a:pt x="125003" y="2095"/>
                    </a:cubicBezTo>
                    <a:cubicBezTo>
                      <a:pt x="123659" y="3552"/>
                      <a:pt x="124555" y="6691"/>
                      <a:pt x="123659" y="11288"/>
                    </a:cubicBezTo>
                    <a:cubicBezTo>
                      <a:pt x="122761" y="15885"/>
                      <a:pt x="117157" y="32478"/>
                      <a:pt x="114354" y="40326"/>
                    </a:cubicBezTo>
                    <a:cubicBezTo>
                      <a:pt x="111550" y="48174"/>
                      <a:pt x="112447" y="58825"/>
                      <a:pt x="112447" y="58825"/>
                    </a:cubicBezTo>
                    <a:cubicBezTo>
                      <a:pt x="112447" y="58825"/>
                      <a:pt x="108635" y="60169"/>
                      <a:pt x="105945" y="62187"/>
                    </a:cubicBezTo>
                    <a:cubicBezTo>
                      <a:pt x="103254" y="64204"/>
                      <a:pt x="99106" y="67008"/>
                      <a:pt x="99106" y="67008"/>
                    </a:cubicBezTo>
                    <a:lnTo>
                      <a:pt x="97985" y="66447"/>
                    </a:lnTo>
                    <a:cubicBezTo>
                      <a:pt x="97985" y="66447"/>
                      <a:pt x="104263" y="60169"/>
                      <a:pt x="106169" y="56581"/>
                    </a:cubicBezTo>
                    <a:cubicBezTo>
                      <a:pt x="108075" y="52993"/>
                      <a:pt x="108635" y="52769"/>
                      <a:pt x="107626" y="50640"/>
                    </a:cubicBezTo>
                    <a:cubicBezTo>
                      <a:pt x="106617" y="48509"/>
                      <a:pt x="98433" y="38195"/>
                      <a:pt x="94845" y="33599"/>
                    </a:cubicBezTo>
                    <a:cubicBezTo>
                      <a:pt x="91258" y="29002"/>
                      <a:pt x="86886" y="21267"/>
                      <a:pt x="85989" y="19025"/>
                    </a:cubicBezTo>
                    <a:cubicBezTo>
                      <a:pt x="85093" y="16782"/>
                      <a:pt x="85205" y="14540"/>
                      <a:pt x="85878" y="12971"/>
                    </a:cubicBezTo>
                    <a:cubicBezTo>
                      <a:pt x="86550" y="11401"/>
                      <a:pt x="92828" y="8261"/>
                      <a:pt x="92941" y="3440"/>
                    </a:cubicBezTo>
                    <a:cubicBezTo>
                      <a:pt x="93002" y="784"/>
                      <a:pt x="92077" y="0"/>
                      <a:pt x="90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341;p32">
                <a:extLst>
                  <a:ext uri="{FF2B5EF4-FFF2-40B4-BE49-F238E27FC236}">
                    <a16:creationId xmlns:a16="http://schemas.microsoft.com/office/drawing/2014/main" id="{64191A87-9C9A-259B-7C76-1088E3D76EB8}"/>
                  </a:ext>
                </a:extLst>
              </p:cNvPr>
              <p:cNvSpPr/>
              <p:nvPr/>
            </p:nvSpPr>
            <p:spPr>
              <a:xfrm>
                <a:off x="2180111" y="4161489"/>
                <a:ext cx="2842291" cy="2863221"/>
              </a:xfrm>
              <a:custGeom>
                <a:avLst/>
                <a:gdLst/>
                <a:ahLst/>
                <a:cxnLst/>
                <a:rect l="l" t="t" r="r" b="b"/>
                <a:pathLst>
                  <a:path w="144352" h="145415" extrusionOk="0">
                    <a:moveTo>
                      <a:pt x="91065" y="603"/>
                    </a:moveTo>
                    <a:cubicBezTo>
                      <a:pt x="91483" y="603"/>
                      <a:pt x="91848" y="687"/>
                      <a:pt x="92136" y="896"/>
                    </a:cubicBezTo>
                    <a:cubicBezTo>
                      <a:pt x="92717" y="1318"/>
                      <a:pt x="92993" y="2272"/>
                      <a:pt x="92959" y="3734"/>
                    </a:cubicBezTo>
                    <a:cubicBezTo>
                      <a:pt x="92886" y="6901"/>
                      <a:pt x="90026" y="9320"/>
                      <a:pt x="87940" y="11087"/>
                    </a:cubicBezTo>
                    <a:cubicBezTo>
                      <a:pt x="86946" y="11928"/>
                      <a:pt x="86160" y="12592"/>
                      <a:pt x="85921" y="13152"/>
                    </a:cubicBezTo>
                    <a:cubicBezTo>
                      <a:pt x="85142" y="14970"/>
                      <a:pt x="85182" y="17318"/>
                      <a:pt x="86030" y="19436"/>
                    </a:cubicBezTo>
                    <a:cubicBezTo>
                      <a:pt x="86941" y="21716"/>
                      <a:pt x="91326" y="29468"/>
                      <a:pt x="94929" y="34085"/>
                    </a:cubicBezTo>
                    <a:lnTo>
                      <a:pt x="96559" y="36168"/>
                    </a:lnTo>
                    <a:cubicBezTo>
                      <a:pt x="100394" y="41060"/>
                      <a:pt x="106812" y="49249"/>
                      <a:pt x="107674" y="51069"/>
                    </a:cubicBezTo>
                    <a:cubicBezTo>
                      <a:pt x="108449" y="52705"/>
                      <a:pt x="108264" y="53039"/>
                      <a:pt x="107063" y="55204"/>
                    </a:cubicBezTo>
                    <a:cubicBezTo>
                      <a:pt x="106820" y="55639"/>
                      <a:pt x="106540" y="56144"/>
                      <a:pt x="106222" y="56741"/>
                    </a:cubicBezTo>
                    <a:cubicBezTo>
                      <a:pt x="104361" y="60247"/>
                      <a:pt x="98154" y="66473"/>
                      <a:pt x="98091" y="66536"/>
                    </a:cubicBezTo>
                    <a:cubicBezTo>
                      <a:pt x="97947" y="66681"/>
                      <a:pt x="97987" y="66925"/>
                      <a:pt x="98169" y="67016"/>
                    </a:cubicBezTo>
                    <a:lnTo>
                      <a:pt x="99291" y="67577"/>
                    </a:lnTo>
                    <a:cubicBezTo>
                      <a:pt x="99334" y="67598"/>
                      <a:pt x="99380" y="67609"/>
                      <a:pt x="99426" y="67609"/>
                    </a:cubicBezTo>
                    <a:cubicBezTo>
                      <a:pt x="99484" y="67609"/>
                      <a:pt x="99543" y="67592"/>
                      <a:pt x="99593" y="67557"/>
                    </a:cubicBezTo>
                    <a:cubicBezTo>
                      <a:pt x="99635" y="67530"/>
                      <a:pt x="103779" y="64728"/>
                      <a:pt x="106444" y="62728"/>
                    </a:cubicBezTo>
                    <a:cubicBezTo>
                      <a:pt x="109066" y="60762"/>
                      <a:pt x="112829" y="59421"/>
                      <a:pt x="112866" y="59408"/>
                    </a:cubicBezTo>
                    <a:cubicBezTo>
                      <a:pt x="112995" y="59363"/>
                      <a:pt x="113077" y="59236"/>
                      <a:pt x="113066" y="59100"/>
                    </a:cubicBezTo>
                    <a:cubicBezTo>
                      <a:pt x="113057" y="58994"/>
                      <a:pt x="112206" y="48425"/>
                      <a:pt x="114955" y="40727"/>
                    </a:cubicBezTo>
                    <a:cubicBezTo>
                      <a:pt x="117754" y="32890"/>
                      <a:pt x="123361" y="16314"/>
                      <a:pt x="124273" y="11647"/>
                    </a:cubicBezTo>
                    <a:cubicBezTo>
                      <a:pt x="124665" y="9634"/>
                      <a:pt x="124720" y="7878"/>
                      <a:pt x="124762" y="6468"/>
                    </a:cubicBezTo>
                    <a:cubicBezTo>
                      <a:pt x="124818" y="4654"/>
                      <a:pt x="124857" y="3344"/>
                      <a:pt x="125544" y="2600"/>
                    </a:cubicBezTo>
                    <a:cubicBezTo>
                      <a:pt x="125846" y="2272"/>
                      <a:pt x="126330" y="2092"/>
                      <a:pt x="126942" y="2080"/>
                    </a:cubicBezTo>
                    <a:cubicBezTo>
                      <a:pt x="126966" y="2080"/>
                      <a:pt x="126991" y="2080"/>
                      <a:pt x="127015" y="2080"/>
                    </a:cubicBezTo>
                    <a:cubicBezTo>
                      <a:pt x="129303" y="2080"/>
                      <a:pt x="132754" y="4198"/>
                      <a:pt x="136321" y="7766"/>
                    </a:cubicBezTo>
                    <a:cubicBezTo>
                      <a:pt x="142001" y="13445"/>
                      <a:pt x="143740" y="18576"/>
                      <a:pt x="143522" y="20638"/>
                    </a:cubicBezTo>
                    <a:cubicBezTo>
                      <a:pt x="143457" y="21270"/>
                      <a:pt x="143216" y="21688"/>
                      <a:pt x="142808" y="21878"/>
                    </a:cubicBezTo>
                    <a:cubicBezTo>
                      <a:pt x="142624" y="21965"/>
                      <a:pt x="142412" y="22003"/>
                      <a:pt x="142191" y="22003"/>
                    </a:cubicBezTo>
                    <a:cubicBezTo>
                      <a:pt x="141688" y="22003"/>
                      <a:pt x="141134" y="21807"/>
                      <a:pt x="140737" y="21542"/>
                    </a:cubicBezTo>
                    <a:cubicBezTo>
                      <a:pt x="140494" y="21379"/>
                      <a:pt x="139819" y="20828"/>
                      <a:pt x="138967" y="20130"/>
                    </a:cubicBezTo>
                    <a:cubicBezTo>
                      <a:pt x="134653" y="16602"/>
                      <a:pt x="131916" y="14535"/>
                      <a:pt x="130876" y="14535"/>
                    </a:cubicBezTo>
                    <a:cubicBezTo>
                      <a:pt x="130837" y="14535"/>
                      <a:pt x="130801" y="14538"/>
                      <a:pt x="130767" y="14544"/>
                    </a:cubicBezTo>
                    <a:cubicBezTo>
                      <a:pt x="129283" y="14792"/>
                      <a:pt x="128201" y="17112"/>
                      <a:pt x="128059" y="17682"/>
                    </a:cubicBezTo>
                    <a:cubicBezTo>
                      <a:pt x="127933" y="18184"/>
                      <a:pt x="124567" y="50600"/>
                      <a:pt x="124015" y="55954"/>
                    </a:cubicBezTo>
                    <a:cubicBezTo>
                      <a:pt x="123251" y="63375"/>
                      <a:pt x="122104" y="67520"/>
                      <a:pt x="114337" y="76076"/>
                    </a:cubicBezTo>
                    <a:cubicBezTo>
                      <a:pt x="106742" y="84442"/>
                      <a:pt x="97501" y="88181"/>
                      <a:pt x="97408" y="88218"/>
                    </a:cubicBezTo>
                    <a:cubicBezTo>
                      <a:pt x="97375" y="88231"/>
                      <a:pt x="97345" y="88250"/>
                      <a:pt x="97319" y="88274"/>
                    </a:cubicBezTo>
                    <a:lnTo>
                      <a:pt x="85547" y="98812"/>
                    </a:lnTo>
                    <a:cubicBezTo>
                      <a:pt x="85489" y="98864"/>
                      <a:pt x="85453" y="98936"/>
                      <a:pt x="85447" y="99013"/>
                    </a:cubicBezTo>
                    <a:lnTo>
                      <a:pt x="85112" y="103836"/>
                    </a:lnTo>
                    <a:cubicBezTo>
                      <a:pt x="84872" y="107266"/>
                      <a:pt x="83670" y="109209"/>
                      <a:pt x="82952" y="110371"/>
                    </a:cubicBezTo>
                    <a:cubicBezTo>
                      <a:pt x="82658" y="110847"/>
                      <a:pt x="82463" y="111162"/>
                      <a:pt x="82424" y="111438"/>
                    </a:cubicBezTo>
                    <a:cubicBezTo>
                      <a:pt x="82326" y="112124"/>
                      <a:pt x="79536" y="120879"/>
                      <a:pt x="77294" y="125475"/>
                    </a:cubicBezTo>
                    <a:cubicBezTo>
                      <a:pt x="74991" y="130196"/>
                      <a:pt x="73081" y="132838"/>
                      <a:pt x="65544" y="136662"/>
                    </a:cubicBezTo>
                    <a:cubicBezTo>
                      <a:pt x="58667" y="140150"/>
                      <a:pt x="53494" y="143952"/>
                      <a:pt x="52458" y="144732"/>
                    </a:cubicBezTo>
                    <a:lnTo>
                      <a:pt x="47574" y="140784"/>
                    </a:lnTo>
                    <a:cubicBezTo>
                      <a:pt x="48586" y="139094"/>
                      <a:pt x="54981" y="128383"/>
                      <a:pt x="56422" y="125400"/>
                    </a:cubicBezTo>
                    <a:cubicBezTo>
                      <a:pt x="57925" y="122287"/>
                      <a:pt x="63947" y="119628"/>
                      <a:pt x="64007" y="119602"/>
                    </a:cubicBezTo>
                    <a:cubicBezTo>
                      <a:pt x="64086" y="119568"/>
                      <a:pt x="64146" y="119502"/>
                      <a:pt x="64173" y="119420"/>
                    </a:cubicBezTo>
                    <a:lnTo>
                      <a:pt x="66864" y="111124"/>
                    </a:lnTo>
                    <a:cubicBezTo>
                      <a:pt x="66928" y="110926"/>
                      <a:pt x="66778" y="110731"/>
                      <a:pt x="66580" y="110731"/>
                    </a:cubicBezTo>
                    <a:cubicBezTo>
                      <a:pt x="66563" y="110731"/>
                      <a:pt x="66546" y="110732"/>
                      <a:pt x="66529" y="110735"/>
                    </a:cubicBezTo>
                    <a:cubicBezTo>
                      <a:pt x="66465" y="110745"/>
                      <a:pt x="62037" y="111458"/>
                      <a:pt x="56539" y="111458"/>
                    </a:cubicBezTo>
                    <a:cubicBezTo>
                      <a:pt x="53970" y="111458"/>
                      <a:pt x="51167" y="111302"/>
                      <a:pt x="48466" y="110846"/>
                    </a:cubicBezTo>
                    <a:cubicBezTo>
                      <a:pt x="40002" y="109419"/>
                      <a:pt x="32407" y="104222"/>
                      <a:pt x="32332" y="104169"/>
                    </a:cubicBezTo>
                    <a:cubicBezTo>
                      <a:pt x="32280" y="104133"/>
                      <a:pt x="32221" y="104115"/>
                      <a:pt x="32161" y="104115"/>
                    </a:cubicBezTo>
                    <a:cubicBezTo>
                      <a:pt x="32103" y="104115"/>
                      <a:pt x="32045" y="104132"/>
                      <a:pt x="31995" y="104165"/>
                    </a:cubicBezTo>
                    <a:cubicBezTo>
                      <a:pt x="28042" y="106771"/>
                      <a:pt x="22041" y="110708"/>
                      <a:pt x="21712" y="110874"/>
                    </a:cubicBezTo>
                    <a:cubicBezTo>
                      <a:pt x="21521" y="110970"/>
                      <a:pt x="21390" y="111219"/>
                      <a:pt x="20667" y="112721"/>
                    </a:cubicBezTo>
                    <a:cubicBezTo>
                      <a:pt x="19235" y="115696"/>
                      <a:pt x="16255" y="121886"/>
                      <a:pt x="12107" y="125952"/>
                    </a:cubicBezTo>
                    <a:cubicBezTo>
                      <a:pt x="7529" y="130438"/>
                      <a:pt x="6559" y="133671"/>
                      <a:pt x="6354" y="134801"/>
                    </a:cubicBezTo>
                    <a:lnTo>
                      <a:pt x="659" y="132157"/>
                    </a:lnTo>
                    <a:cubicBezTo>
                      <a:pt x="991" y="130343"/>
                      <a:pt x="3245" y="118233"/>
                      <a:pt x="5090" y="112695"/>
                    </a:cubicBezTo>
                    <a:cubicBezTo>
                      <a:pt x="7004" y="106956"/>
                      <a:pt x="10788" y="104349"/>
                      <a:pt x="13469" y="102886"/>
                    </a:cubicBezTo>
                    <a:cubicBezTo>
                      <a:pt x="15935" y="101541"/>
                      <a:pt x="21041" y="97205"/>
                      <a:pt x="21256" y="97022"/>
                    </a:cubicBezTo>
                    <a:cubicBezTo>
                      <a:pt x="21303" y="96981"/>
                      <a:pt x="21336" y="96928"/>
                      <a:pt x="21352" y="96869"/>
                    </a:cubicBezTo>
                    <a:cubicBezTo>
                      <a:pt x="21370" y="96801"/>
                      <a:pt x="23168" y="90071"/>
                      <a:pt x="26985" y="86473"/>
                    </a:cubicBezTo>
                    <a:cubicBezTo>
                      <a:pt x="30807" y="82868"/>
                      <a:pt x="39993" y="80403"/>
                      <a:pt x="40084" y="80379"/>
                    </a:cubicBezTo>
                    <a:cubicBezTo>
                      <a:pt x="40128" y="80367"/>
                      <a:pt x="40169" y="80345"/>
                      <a:pt x="40203" y="80317"/>
                    </a:cubicBezTo>
                    <a:cubicBezTo>
                      <a:pt x="46347" y="75051"/>
                      <a:pt x="66427" y="71562"/>
                      <a:pt x="66629" y="71528"/>
                    </a:cubicBezTo>
                    <a:cubicBezTo>
                      <a:pt x="66726" y="71511"/>
                      <a:pt x="66808" y="71448"/>
                      <a:pt x="66851" y="71359"/>
                    </a:cubicBezTo>
                    <a:cubicBezTo>
                      <a:pt x="66859" y="71341"/>
                      <a:pt x="67763" y="69444"/>
                      <a:pt x="69956" y="66594"/>
                    </a:cubicBezTo>
                    <a:cubicBezTo>
                      <a:pt x="72110" y="63792"/>
                      <a:pt x="77925" y="62121"/>
                      <a:pt x="77983" y="62104"/>
                    </a:cubicBezTo>
                    <a:cubicBezTo>
                      <a:pt x="78013" y="62095"/>
                      <a:pt x="78044" y="62082"/>
                      <a:pt x="78070" y="62063"/>
                    </a:cubicBezTo>
                    <a:cubicBezTo>
                      <a:pt x="78092" y="62048"/>
                      <a:pt x="80253" y="60567"/>
                      <a:pt x="84580" y="57462"/>
                    </a:cubicBezTo>
                    <a:cubicBezTo>
                      <a:pt x="88879" y="54375"/>
                      <a:pt x="95453" y="51242"/>
                      <a:pt x="95520" y="51211"/>
                    </a:cubicBezTo>
                    <a:cubicBezTo>
                      <a:pt x="95761" y="51095"/>
                      <a:pt x="95742" y="50746"/>
                      <a:pt x="95490" y="50657"/>
                    </a:cubicBezTo>
                    <a:cubicBezTo>
                      <a:pt x="91282" y="49178"/>
                      <a:pt x="88704" y="43326"/>
                      <a:pt x="86928" y="38393"/>
                    </a:cubicBezTo>
                    <a:cubicBezTo>
                      <a:pt x="84991" y="33014"/>
                      <a:pt x="81187" y="26882"/>
                      <a:pt x="77881" y="23813"/>
                    </a:cubicBezTo>
                    <a:cubicBezTo>
                      <a:pt x="74824" y="20974"/>
                      <a:pt x="73289" y="19549"/>
                      <a:pt x="75043" y="14833"/>
                    </a:cubicBezTo>
                    <a:cubicBezTo>
                      <a:pt x="76810" y="10084"/>
                      <a:pt x="84523" y="2561"/>
                      <a:pt x="87416" y="1559"/>
                    </a:cubicBezTo>
                    <a:lnTo>
                      <a:pt x="87845" y="1409"/>
                    </a:lnTo>
                    <a:cubicBezTo>
                      <a:pt x="88984" y="1010"/>
                      <a:pt x="90150" y="603"/>
                      <a:pt x="91065" y="603"/>
                    </a:cubicBezTo>
                    <a:close/>
                    <a:moveTo>
                      <a:pt x="91069" y="1"/>
                    </a:moveTo>
                    <a:cubicBezTo>
                      <a:pt x="90044" y="1"/>
                      <a:pt x="88832" y="425"/>
                      <a:pt x="87647" y="840"/>
                    </a:cubicBezTo>
                    <a:lnTo>
                      <a:pt x="87220" y="990"/>
                    </a:lnTo>
                    <a:cubicBezTo>
                      <a:pt x="84236" y="2022"/>
                      <a:pt x="76293" y="9750"/>
                      <a:pt x="74480" y="14622"/>
                    </a:cubicBezTo>
                    <a:cubicBezTo>
                      <a:pt x="72586" y="19715"/>
                      <a:pt x="74426" y="21422"/>
                      <a:pt x="77473" y="24252"/>
                    </a:cubicBezTo>
                    <a:cubicBezTo>
                      <a:pt x="80716" y="27264"/>
                      <a:pt x="84455" y="33296"/>
                      <a:pt x="86363" y="38596"/>
                    </a:cubicBezTo>
                    <a:cubicBezTo>
                      <a:pt x="88202" y="43704"/>
                      <a:pt x="90619" y="49109"/>
                      <a:pt x="94652" y="50964"/>
                    </a:cubicBezTo>
                    <a:cubicBezTo>
                      <a:pt x="92909" y="51822"/>
                      <a:pt x="87799" y="54409"/>
                      <a:pt x="84227" y="56973"/>
                    </a:cubicBezTo>
                    <a:cubicBezTo>
                      <a:pt x="80229" y="59844"/>
                      <a:pt x="78083" y="61323"/>
                      <a:pt x="77770" y="61539"/>
                    </a:cubicBezTo>
                    <a:cubicBezTo>
                      <a:pt x="77157" y="61716"/>
                      <a:pt x="71673" y="63374"/>
                      <a:pt x="69478" y="66227"/>
                    </a:cubicBezTo>
                    <a:cubicBezTo>
                      <a:pt x="67562" y="68720"/>
                      <a:pt x="66626" y="70464"/>
                      <a:pt x="66376" y="70961"/>
                    </a:cubicBezTo>
                    <a:cubicBezTo>
                      <a:pt x="64367" y="71313"/>
                      <a:pt x="45970" y="74652"/>
                      <a:pt x="39864" y="79814"/>
                    </a:cubicBezTo>
                    <a:cubicBezTo>
                      <a:pt x="38952" y="80061"/>
                      <a:pt x="30375" y="82449"/>
                      <a:pt x="26572" y="86035"/>
                    </a:cubicBezTo>
                    <a:cubicBezTo>
                      <a:pt x="22832" y="89560"/>
                      <a:pt x="21032" y="95756"/>
                      <a:pt x="20795" y="96623"/>
                    </a:cubicBezTo>
                    <a:cubicBezTo>
                      <a:pt x="20158" y="97161"/>
                      <a:pt x="15438" y="101127"/>
                      <a:pt x="13181" y="102359"/>
                    </a:cubicBezTo>
                    <a:cubicBezTo>
                      <a:pt x="10411" y="103870"/>
                      <a:pt x="6500" y="106565"/>
                      <a:pt x="4520" y="112505"/>
                    </a:cubicBezTo>
                    <a:cubicBezTo>
                      <a:pt x="2518" y="118510"/>
                      <a:pt x="49" y="132142"/>
                      <a:pt x="24" y="132278"/>
                    </a:cubicBezTo>
                    <a:cubicBezTo>
                      <a:pt x="0" y="132413"/>
                      <a:pt x="70" y="132547"/>
                      <a:pt x="193" y="132604"/>
                    </a:cubicBezTo>
                    <a:lnTo>
                      <a:pt x="6471" y="135520"/>
                    </a:lnTo>
                    <a:cubicBezTo>
                      <a:pt x="6513" y="135539"/>
                      <a:pt x="6556" y="135548"/>
                      <a:pt x="6598" y="135548"/>
                    </a:cubicBezTo>
                    <a:cubicBezTo>
                      <a:pt x="6753" y="135548"/>
                      <a:pt x="6893" y="135427"/>
                      <a:pt x="6898" y="135258"/>
                    </a:cubicBezTo>
                    <a:cubicBezTo>
                      <a:pt x="6901" y="135222"/>
                      <a:pt x="7099" y="131700"/>
                      <a:pt x="12526" y="126381"/>
                    </a:cubicBezTo>
                    <a:cubicBezTo>
                      <a:pt x="16750" y="122242"/>
                      <a:pt x="19761" y="115987"/>
                      <a:pt x="21208" y="112982"/>
                    </a:cubicBezTo>
                    <a:cubicBezTo>
                      <a:pt x="21565" y="112241"/>
                      <a:pt x="21901" y="111540"/>
                      <a:pt x="22019" y="111390"/>
                    </a:cubicBezTo>
                    <a:cubicBezTo>
                      <a:pt x="22763" y="110965"/>
                      <a:pt x="30619" y="105791"/>
                      <a:pt x="32158" y="104778"/>
                    </a:cubicBezTo>
                    <a:cubicBezTo>
                      <a:pt x="33336" y="105556"/>
                      <a:pt x="40472" y="110108"/>
                      <a:pt x="48366" y="111440"/>
                    </a:cubicBezTo>
                    <a:cubicBezTo>
                      <a:pt x="51101" y="111902"/>
                      <a:pt x="53937" y="112060"/>
                      <a:pt x="56536" y="112060"/>
                    </a:cubicBezTo>
                    <a:cubicBezTo>
                      <a:pt x="61045" y="112060"/>
                      <a:pt x="64838" y="111585"/>
                      <a:pt x="66143" y="111400"/>
                    </a:cubicBezTo>
                    <a:lnTo>
                      <a:pt x="66143" y="111400"/>
                    </a:lnTo>
                    <a:lnTo>
                      <a:pt x="63642" y="119107"/>
                    </a:lnTo>
                    <a:cubicBezTo>
                      <a:pt x="62729" y="119519"/>
                      <a:pt x="57374" y="122046"/>
                      <a:pt x="55881" y="125138"/>
                    </a:cubicBezTo>
                    <a:cubicBezTo>
                      <a:pt x="54335" y="128341"/>
                      <a:pt x="46999" y="140575"/>
                      <a:pt x="46925" y="140699"/>
                    </a:cubicBezTo>
                    <a:cubicBezTo>
                      <a:pt x="46847" y="140827"/>
                      <a:pt x="46877" y="140993"/>
                      <a:pt x="46993" y="141086"/>
                    </a:cubicBezTo>
                    <a:lnTo>
                      <a:pt x="52262" y="145346"/>
                    </a:lnTo>
                    <a:cubicBezTo>
                      <a:pt x="52316" y="145390"/>
                      <a:pt x="52383" y="145414"/>
                      <a:pt x="52452" y="145414"/>
                    </a:cubicBezTo>
                    <a:cubicBezTo>
                      <a:pt x="52518" y="145414"/>
                      <a:pt x="52582" y="145391"/>
                      <a:pt x="52636" y="145351"/>
                    </a:cubicBezTo>
                    <a:cubicBezTo>
                      <a:pt x="52690" y="145308"/>
                      <a:pt x="58194" y="141063"/>
                      <a:pt x="65817" y="137197"/>
                    </a:cubicBezTo>
                    <a:cubicBezTo>
                      <a:pt x="73783" y="133156"/>
                      <a:pt x="75672" y="130172"/>
                      <a:pt x="77834" y="125738"/>
                    </a:cubicBezTo>
                    <a:cubicBezTo>
                      <a:pt x="80067" y="121160"/>
                      <a:pt x="82892" y="112403"/>
                      <a:pt x="83019" y="111522"/>
                    </a:cubicBezTo>
                    <a:cubicBezTo>
                      <a:pt x="83041" y="111369"/>
                      <a:pt x="83236" y="111054"/>
                      <a:pt x="83464" y="110687"/>
                    </a:cubicBezTo>
                    <a:cubicBezTo>
                      <a:pt x="84162" y="109557"/>
                      <a:pt x="85462" y="107455"/>
                      <a:pt x="85712" y="103877"/>
                    </a:cubicBezTo>
                    <a:lnTo>
                      <a:pt x="86039" y="99178"/>
                    </a:lnTo>
                    <a:lnTo>
                      <a:pt x="97682" y="88755"/>
                    </a:lnTo>
                    <a:cubicBezTo>
                      <a:pt x="98439" y="88443"/>
                      <a:pt x="107384" y="84629"/>
                      <a:pt x="114785" y="76479"/>
                    </a:cubicBezTo>
                    <a:cubicBezTo>
                      <a:pt x="122672" y="67792"/>
                      <a:pt x="123838" y="63573"/>
                      <a:pt x="124615" y="56016"/>
                    </a:cubicBezTo>
                    <a:cubicBezTo>
                      <a:pt x="125434" y="48068"/>
                      <a:pt x="128513" y="18505"/>
                      <a:pt x="128644" y="17828"/>
                    </a:cubicBezTo>
                    <a:cubicBezTo>
                      <a:pt x="128768" y="17331"/>
                      <a:pt x="129750" y="15323"/>
                      <a:pt x="130867" y="15137"/>
                    </a:cubicBezTo>
                    <a:cubicBezTo>
                      <a:pt x="130883" y="15134"/>
                      <a:pt x="130899" y="15133"/>
                      <a:pt x="130917" y="15133"/>
                    </a:cubicBezTo>
                    <a:cubicBezTo>
                      <a:pt x="131917" y="15133"/>
                      <a:pt x="136575" y="18947"/>
                      <a:pt x="138588" y="20594"/>
                    </a:cubicBezTo>
                    <a:cubicBezTo>
                      <a:pt x="139488" y="21331"/>
                      <a:pt x="140138" y="21863"/>
                      <a:pt x="140406" y="22041"/>
                    </a:cubicBezTo>
                    <a:cubicBezTo>
                      <a:pt x="140877" y="22355"/>
                      <a:pt x="141550" y="22602"/>
                      <a:pt x="142198" y="22602"/>
                    </a:cubicBezTo>
                    <a:cubicBezTo>
                      <a:pt x="142500" y="22602"/>
                      <a:pt x="142797" y="22548"/>
                      <a:pt x="143065" y="22421"/>
                    </a:cubicBezTo>
                    <a:cubicBezTo>
                      <a:pt x="143485" y="22225"/>
                      <a:pt x="144010" y="21766"/>
                      <a:pt x="144122" y="20701"/>
                    </a:cubicBezTo>
                    <a:cubicBezTo>
                      <a:pt x="144352" y="18524"/>
                      <a:pt x="142577" y="13169"/>
                      <a:pt x="136748" y="7340"/>
                    </a:cubicBezTo>
                    <a:cubicBezTo>
                      <a:pt x="133014" y="3607"/>
                      <a:pt x="129473" y="1479"/>
                      <a:pt x="127011" y="1479"/>
                    </a:cubicBezTo>
                    <a:cubicBezTo>
                      <a:pt x="126985" y="1479"/>
                      <a:pt x="126958" y="1479"/>
                      <a:pt x="126932" y="1479"/>
                    </a:cubicBezTo>
                    <a:cubicBezTo>
                      <a:pt x="126152" y="1495"/>
                      <a:pt x="125521" y="1741"/>
                      <a:pt x="125105" y="2192"/>
                    </a:cubicBezTo>
                    <a:cubicBezTo>
                      <a:pt x="124266" y="3101"/>
                      <a:pt x="124223" y="4506"/>
                      <a:pt x="124164" y="6449"/>
                    </a:cubicBezTo>
                    <a:cubicBezTo>
                      <a:pt x="124121" y="7838"/>
                      <a:pt x="124069" y="9567"/>
                      <a:pt x="123685" y="11531"/>
                    </a:cubicBezTo>
                    <a:cubicBezTo>
                      <a:pt x="122791" y="16110"/>
                      <a:pt x="117098" y="32946"/>
                      <a:pt x="114392" y="40525"/>
                    </a:cubicBezTo>
                    <a:cubicBezTo>
                      <a:pt x="111827" y="47707"/>
                      <a:pt x="112344" y="57319"/>
                      <a:pt x="112452" y="58919"/>
                    </a:cubicBezTo>
                    <a:cubicBezTo>
                      <a:pt x="111598" y="59238"/>
                      <a:pt x="108447" y="60476"/>
                      <a:pt x="106086" y="62248"/>
                    </a:cubicBezTo>
                    <a:cubicBezTo>
                      <a:pt x="103715" y="64026"/>
                      <a:pt x="100163" y="66445"/>
                      <a:pt x="99405" y="66961"/>
                    </a:cubicBezTo>
                    <a:lnTo>
                      <a:pt x="98812" y="66664"/>
                    </a:lnTo>
                    <a:cubicBezTo>
                      <a:pt x="100088" y="65365"/>
                      <a:pt x="105065" y="60206"/>
                      <a:pt x="106756" y="57022"/>
                    </a:cubicBezTo>
                    <a:cubicBezTo>
                      <a:pt x="107071" y="56428"/>
                      <a:pt x="107350" y="55927"/>
                      <a:pt x="107589" y="55494"/>
                    </a:cubicBezTo>
                    <a:cubicBezTo>
                      <a:pt x="108801" y="53312"/>
                      <a:pt x="109127" y="52727"/>
                      <a:pt x="108219" y="50811"/>
                    </a:cubicBezTo>
                    <a:cubicBezTo>
                      <a:pt x="107329" y="48930"/>
                      <a:pt x="101134" y="41026"/>
                      <a:pt x="97035" y="35796"/>
                    </a:cubicBezTo>
                    <a:lnTo>
                      <a:pt x="95405" y="33714"/>
                    </a:lnTo>
                    <a:cubicBezTo>
                      <a:pt x="91831" y="29137"/>
                      <a:pt x="87489" y="21465"/>
                      <a:pt x="86588" y="19212"/>
                    </a:cubicBezTo>
                    <a:cubicBezTo>
                      <a:pt x="85800" y="17239"/>
                      <a:pt x="85757" y="15061"/>
                      <a:pt x="86474" y="13388"/>
                    </a:cubicBezTo>
                    <a:cubicBezTo>
                      <a:pt x="86658" y="12959"/>
                      <a:pt x="87432" y="12303"/>
                      <a:pt x="88329" y="11544"/>
                    </a:cubicBezTo>
                    <a:cubicBezTo>
                      <a:pt x="90380" y="9808"/>
                      <a:pt x="93480" y="7183"/>
                      <a:pt x="93561" y="3747"/>
                    </a:cubicBezTo>
                    <a:cubicBezTo>
                      <a:pt x="93600" y="2053"/>
                      <a:pt x="93249" y="961"/>
                      <a:pt x="92490" y="409"/>
                    </a:cubicBezTo>
                    <a:cubicBezTo>
                      <a:pt x="92087" y="116"/>
                      <a:pt x="91603" y="1"/>
                      <a:pt x="910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342;p32">
                <a:extLst>
                  <a:ext uri="{FF2B5EF4-FFF2-40B4-BE49-F238E27FC236}">
                    <a16:creationId xmlns:a16="http://schemas.microsoft.com/office/drawing/2014/main" id="{89EB8803-4184-B1FF-5973-518A0F8ADD08}"/>
                  </a:ext>
                </a:extLst>
              </p:cNvPr>
              <p:cNvSpPr/>
              <p:nvPr/>
            </p:nvSpPr>
            <p:spPr>
              <a:xfrm>
                <a:off x="3188830" y="5947825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343;p32">
                <a:extLst>
                  <a:ext uri="{FF2B5EF4-FFF2-40B4-BE49-F238E27FC236}">
                    <a16:creationId xmlns:a16="http://schemas.microsoft.com/office/drawing/2014/main" id="{057E3856-7A33-C6E7-90D8-78E27FDD3E27}"/>
                  </a:ext>
                </a:extLst>
              </p:cNvPr>
              <p:cNvSpPr/>
              <p:nvPr/>
            </p:nvSpPr>
            <p:spPr>
              <a:xfrm>
                <a:off x="2259875" y="6108810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344;p32">
                <a:extLst>
                  <a:ext uri="{FF2B5EF4-FFF2-40B4-BE49-F238E27FC236}">
                    <a16:creationId xmlns:a16="http://schemas.microsoft.com/office/drawing/2014/main" id="{6AA6F0E6-1500-ADFE-DFFC-2AD35150A67C}"/>
                  </a:ext>
                </a:extLst>
              </p:cNvPr>
              <p:cNvSpPr/>
              <p:nvPr/>
            </p:nvSpPr>
            <p:spPr>
              <a:xfrm>
                <a:off x="2491154" y="5486763"/>
                <a:ext cx="1576815" cy="967015"/>
              </a:xfrm>
              <a:custGeom>
                <a:avLst/>
                <a:gdLst/>
                <a:ahLst/>
                <a:cxnLst/>
                <a:rect l="l" t="t" r="r" b="b"/>
                <a:pathLst>
                  <a:path w="80082" h="49112" extrusionOk="0">
                    <a:moveTo>
                      <a:pt x="57844" y="1"/>
                    </a:moveTo>
                    <a:cubicBezTo>
                      <a:pt x="56428" y="1"/>
                      <a:pt x="54679" y="131"/>
                      <a:pt x="53034" y="301"/>
                    </a:cubicBezTo>
                    <a:cubicBezTo>
                      <a:pt x="51444" y="2525"/>
                      <a:pt x="50781" y="3924"/>
                      <a:pt x="50781" y="3924"/>
                    </a:cubicBezTo>
                    <a:cubicBezTo>
                      <a:pt x="50781" y="3924"/>
                      <a:pt x="30488" y="7401"/>
                      <a:pt x="24210" y="12781"/>
                    </a:cubicBezTo>
                    <a:cubicBezTo>
                      <a:pt x="24210" y="12781"/>
                      <a:pt x="14905" y="15248"/>
                      <a:pt x="10982" y="18948"/>
                    </a:cubicBezTo>
                    <a:cubicBezTo>
                      <a:pt x="7058" y="22647"/>
                      <a:pt x="5264" y="29486"/>
                      <a:pt x="5264" y="29486"/>
                    </a:cubicBezTo>
                    <a:cubicBezTo>
                      <a:pt x="5264" y="29486"/>
                      <a:pt x="2472" y="31861"/>
                      <a:pt x="1" y="33673"/>
                    </a:cubicBezTo>
                    <a:cubicBezTo>
                      <a:pt x="373" y="33647"/>
                      <a:pt x="794" y="33628"/>
                      <a:pt x="1242" y="33628"/>
                    </a:cubicBezTo>
                    <a:cubicBezTo>
                      <a:pt x="3138" y="33628"/>
                      <a:pt x="5540" y="33961"/>
                      <a:pt x="6945" y="35428"/>
                    </a:cubicBezTo>
                    <a:cubicBezTo>
                      <a:pt x="8703" y="37262"/>
                      <a:pt x="8585" y="40499"/>
                      <a:pt x="8332" y="42377"/>
                    </a:cubicBezTo>
                    <a:cubicBezTo>
                      <a:pt x="11376" y="40396"/>
                      <a:pt x="16363" y="37109"/>
                      <a:pt x="16363" y="37109"/>
                    </a:cubicBezTo>
                    <a:cubicBezTo>
                      <a:pt x="16363" y="37109"/>
                      <a:pt x="23986" y="42379"/>
                      <a:pt x="32619" y="43836"/>
                    </a:cubicBezTo>
                    <a:cubicBezTo>
                      <a:pt x="35357" y="44298"/>
                      <a:pt x="38185" y="44456"/>
                      <a:pt x="40771" y="44456"/>
                    </a:cubicBezTo>
                    <a:cubicBezTo>
                      <a:pt x="46338" y="44456"/>
                      <a:pt x="50781" y="43724"/>
                      <a:pt x="50781" y="43724"/>
                    </a:cubicBezTo>
                    <a:lnTo>
                      <a:pt x="50781" y="43724"/>
                    </a:lnTo>
                    <a:lnTo>
                      <a:pt x="50348" y="45059"/>
                    </a:lnTo>
                    <a:cubicBezTo>
                      <a:pt x="51440" y="44242"/>
                      <a:pt x="53389" y="43169"/>
                      <a:pt x="56103" y="43169"/>
                    </a:cubicBezTo>
                    <a:cubicBezTo>
                      <a:pt x="57407" y="43169"/>
                      <a:pt x="58887" y="43416"/>
                      <a:pt x="60534" y="44060"/>
                    </a:cubicBezTo>
                    <a:cubicBezTo>
                      <a:pt x="63325" y="45151"/>
                      <a:pt x="64722" y="47073"/>
                      <a:pt x="65384" y="49112"/>
                    </a:cubicBezTo>
                    <a:cubicBezTo>
                      <a:pt x="66254" y="46572"/>
                      <a:pt x="66874" y="44533"/>
                      <a:pt x="66926" y="44172"/>
                    </a:cubicBezTo>
                    <a:cubicBezTo>
                      <a:pt x="67038" y="43388"/>
                      <a:pt x="69281" y="41371"/>
                      <a:pt x="69616" y="36550"/>
                    </a:cubicBezTo>
                    <a:lnTo>
                      <a:pt x="69953" y="31729"/>
                    </a:lnTo>
                    <a:lnTo>
                      <a:pt x="79872" y="22850"/>
                    </a:lnTo>
                    <a:cubicBezTo>
                      <a:pt x="80082" y="20694"/>
                      <a:pt x="79809" y="17374"/>
                      <a:pt x="77801" y="12782"/>
                    </a:cubicBezTo>
                    <a:cubicBezTo>
                      <a:pt x="73876" y="3813"/>
                      <a:pt x="61319" y="1"/>
                      <a:pt x="5784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345;p32">
                <a:extLst>
                  <a:ext uri="{FF2B5EF4-FFF2-40B4-BE49-F238E27FC236}">
                    <a16:creationId xmlns:a16="http://schemas.microsoft.com/office/drawing/2014/main" id="{FCDF6F36-9A86-D3F6-07BF-0848C6A31F23}"/>
                  </a:ext>
                </a:extLst>
              </p:cNvPr>
              <p:cNvSpPr/>
              <p:nvPr/>
            </p:nvSpPr>
            <p:spPr>
              <a:xfrm>
                <a:off x="2484696" y="5480856"/>
                <a:ext cx="1588885" cy="978829"/>
              </a:xfrm>
              <a:custGeom>
                <a:avLst/>
                <a:gdLst/>
                <a:ahLst/>
                <a:cxnLst/>
                <a:rect l="l" t="t" r="r" b="b"/>
                <a:pathLst>
                  <a:path w="80695" h="49712" extrusionOk="0">
                    <a:moveTo>
                      <a:pt x="58173" y="601"/>
                    </a:moveTo>
                    <a:cubicBezTo>
                      <a:pt x="61588" y="601"/>
                      <a:pt x="73999" y="4393"/>
                      <a:pt x="77852" y="13202"/>
                    </a:cubicBezTo>
                    <a:cubicBezTo>
                      <a:pt x="79850" y="17768"/>
                      <a:pt x="80081" y="21037"/>
                      <a:pt x="79911" y="23004"/>
                    </a:cubicBezTo>
                    <a:lnTo>
                      <a:pt x="70079" y="31805"/>
                    </a:lnTo>
                    <a:cubicBezTo>
                      <a:pt x="70021" y="31857"/>
                      <a:pt x="69986" y="31929"/>
                      <a:pt x="69980" y="32006"/>
                    </a:cubicBezTo>
                    <a:lnTo>
                      <a:pt x="69643" y="36829"/>
                    </a:lnTo>
                    <a:cubicBezTo>
                      <a:pt x="69405" y="40259"/>
                      <a:pt x="68201" y="42202"/>
                      <a:pt x="67484" y="43364"/>
                    </a:cubicBezTo>
                    <a:cubicBezTo>
                      <a:pt x="67190" y="43839"/>
                      <a:pt x="66994" y="44153"/>
                      <a:pt x="66955" y="44430"/>
                    </a:cubicBezTo>
                    <a:cubicBezTo>
                      <a:pt x="66917" y="44697"/>
                      <a:pt x="66455" y="46264"/>
                      <a:pt x="65697" y="48519"/>
                    </a:cubicBezTo>
                    <a:cubicBezTo>
                      <a:pt x="64805" y="46449"/>
                      <a:pt x="63219" y="44959"/>
                      <a:pt x="60971" y="44081"/>
                    </a:cubicBezTo>
                    <a:cubicBezTo>
                      <a:pt x="59285" y="43422"/>
                      <a:pt x="57767" y="43168"/>
                      <a:pt x="56429" y="43168"/>
                    </a:cubicBezTo>
                    <a:cubicBezTo>
                      <a:pt x="54169" y="43168"/>
                      <a:pt x="52419" y="43893"/>
                      <a:pt x="51232" y="44619"/>
                    </a:cubicBezTo>
                    <a:lnTo>
                      <a:pt x="51395" y="44117"/>
                    </a:lnTo>
                    <a:cubicBezTo>
                      <a:pt x="51459" y="43919"/>
                      <a:pt x="51309" y="43724"/>
                      <a:pt x="51111" y="43724"/>
                    </a:cubicBezTo>
                    <a:cubicBezTo>
                      <a:pt x="51094" y="43724"/>
                      <a:pt x="51077" y="43725"/>
                      <a:pt x="51060" y="43728"/>
                    </a:cubicBezTo>
                    <a:cubicBezTo>
                      <a:pt x="50996" y="43738"/>
                      <a:pt x="46568" y="44451"/>
                      <a:pt x="41070" y="44451"/>
                    </a:cubicBezTo>
                    <a:cubicBezTo>
                      <a:pt x="38501" y="44451"/>
                      <a:pt x="35698" y="44295"/>
                      <a:pt x="32997" y="43839"/>
                    </a:cubicBezTo>
                    <a:cubicBezTo>
                      <a:pt x="24533" y="42412"/>
                      <a:pt x="16938" y="37215"/>
                      <a:pt x="16861" y="37163"/>
                    </a:cubicBezTo>
                    <a:cubicBezTo>
                      <a:pt x="16810" y="37127"/>
                      <a:pt x="16751" y="37109"/>
                      <a:pt x="16691" y="37109"/>
                    </a:cubicBezTo>
                    <a:cubicBezTo>
                      <a:pt x="16633" y="37109"/>
                      <a:pt x="16576" y="37126"/>
                      <a:pt x="16526" y="37159"/>
                    </a:cubicBezTo>
                    <a:cubicBezTo>
                      <a:pt x="16526" y="37159"/>
                      <a:pt x="12089" y="40083"/>
                      <a:pt x="9032" y="42076"/>
                    </a:cubicBezTo>
                    <a:cubicBezTo>
                      <a:pt x="9216" y="40155"/>
                      <a:pt x="9152" y="37254"/>
                      <a:pt x="7491" y="35521"/>
                    </a:cubicBezTo>
                    <a:cubicBezTo>
                      <a:pt x="5997" y="33961"/>
                      <a:pt x="3443" y="33629"/>
                      <a:pt x="1527" y="33629"/>
                    </a:cubicBezTo>
                    <a:cubicBezTo>
                      <a:pt x="1447" y="33629"/>
                      <a:pt x="1368" y="33630"/>
                      <a:pt x="1290" y="33631"/>
                    </a:cubicBezTo>
                    <a:cubicBezTo>
                      <a:pt x="3518" y="31941"/>
                      <a:pt x="5762" y="30036"/>
                      <a:pt x="5787" y="30015"/>
                    </a:cubicBezTo>
                    <a:cubicBezTo>
                      <a:pt x="5834" y="29974"/>
                      <a:pt x="5867" y="29921"/>
                      <a:pt x="5883" y="29862"/>
                    </a:cubicBezTo>
                    <a:cubicBezTo>
                      <a:pt x="5901" y="29794"/>
                      <a:pt x="7699" y="23064"/>
                      <a:pt x="11516" y="19466"/>
                    </a:cubicBezTo>
                    <a:cubicBezTo>
                      <a:pt x="15339" y="15861"/>
                      <a:pt x="24524" y="13396"/>
                      <a:pt x="24617" y="13372"/>
                    </a:cubicBezTo>
                    <a:cubicBezTo>
                      <a:pt x="24659" y="13360"/>
                      <a:pt x="24700" y="13338"/>
                      <a:pt x="24735" y="13310"/>
                    </a:cubicBezTo>
                    <a:cubicBezTo>
                      <a:pt x="30878" y="8044"/>
                      <a:pt x="50958" y="4555"/>
                      <a:pt x="51160" y="4521"/>
                    </a:cubicBezTo>
                    <a:cubicBezTo>
                      <a:pt x="51256" y="4504"/>
                      <a:pt x="51339" y="4442"/>
                      <a:pt x="51382" y="4353"/>
                    </a:cubicBezTo>
                    <a:cubicBezTo>
                      <a:pt x="51387" y="4340"/>
                      <a:pt x="52032" y="2995"/>
                      <a:pt x="53528" y="887"/>
                    </a:cubicBezTo>
                    <a:cubicBezTo>
                      <a:pt x="55394" y="697"/>
                      <a:pt x="56955" y="601"/>
                      <a:pt x="58173" y="601"/>
                    </a:cubicBezTo>
                    <a:close/>
                    <a:moveTo>
                      <a:pt x="58172" y="1"/>
                    </a:moveTo>
                    <a:cubicBezTo>
                      <a:pt x="56905" y="1"/>
                      <a:pt x="55276" y="102"/>
                      <a:pt x="53331" y="303"/>
                    </a:cubicBezTo>
                    <a:cubicBezTo>
                      <a:pt x="53245" y="312"/>
                      <a:pt x="53167" y="357"/>
                      <a:pt x="53117" y="427"/>
                    </a:cubicBezTo>
                    <a:cubicBezTo>
                      <a:pt x="51799" y="2271"/>
                      <a:pt x="51116" y="3544"/>
                      <a:pt x="50907" y="3954"/>
                    </a:cubicBezTo>
                    <a:cubicBezTo>
                      <a:pt x="48902" y="4306"/>
                      <a:pt x="30502" y="7645"/>
                      <a:pt x="24395" y="12808"/>
                    </a:cubicBezTo>
                    <a:cubicBezTo>
                      <a:pt x="23484" y="13055"/>
                      <a:pt x="14906" y="15442"/>
                      <a:pt x="11104" y="19028"/>
                    </a:cubicBezTo>
                    <a:cubicBezTo>
                      <a:pt x="7364" y="22554"/>
                      <a:pt x="5564" y="28751"/>
                      <a:pt x="5326" y="29616"/>
                    </a:cubicBezTo>
                    <a:cubicBezTo>
                      <a:pt x="4876" y="29998"/>
                      <a:pt x="2368" y="32105"/>
                      <a:pt x="151" y="33730"/>
                    </a:cubicBezTo>
                    <a:cubicBezTo>
                      <a:pt x="43" y="33810"/>
                      <a:pt x="0" y="33951"/>
                      <a:pt x="46" y="34077"/>
                    </a:cubicBezTo>
                    <a:cubicBezTo>
                      <a:pt x="90" y="34195"/>
                      <a:pt x="203" y="34273"/>
                      <a:pt x="328" y="34273"/>
                    </a:cubicBezTo>
                    <a:cubicBezTo>
                      <a:pt x="336" y="34273"/>
                      <a:pt x="343" y="34273"/>
                      <a:pt x="350" y="34272"/>
                    </a:cubicBezTo>
                    <a:cubicBezTo>
                      <a:pt x="704" y="34246"/>
                      <a:pt x="1116" y="34227"/>
                      <a:pt x="1561" y="34227"/>
                    </a:cubicBezTo>
                    <a:cubicBezTo>
                      <a:pt x="3362" y="34227"/>
                      <a:pt x="5715" y="34536"/>
                      <a:pt x="7056" y="35936"/>
                    </a:cubicBezTo>
                    <a:cubicBezTo>
                      <a:pt x="8742" y="37695"/>
                      <a:pt x="8599" y="40889"/>
                      <a:pt x="8363" y="42637"/>
                    </a:cubicBezTo>
                    <a:cubicBezTo>
                      <a:pt x="8337" y="42830"/>
                      <a:pt x="8490" y="42978"/>
                      <a:pt x="8660" y="42978"/>
                    </a:cubicBezTo>
                    <a:cubicBezTo>
                      <a:pt x="8715" y="42978"/>
                      <a:pt x="8771" y="42963"/>
                      <a:pt x="8824" y="42929"/>
                    </a:cubicBezTo>
                    <a:cubicBezTo>
                      <a:pt x="11539" y="41162"/>
                      <a:pt x="15798" y="38357"/>
                      <a:pt x="16689" y="37770"/>
                    </a:cubicBezTo>
                    <a:cubicBezTo>
                      <a:pt x="17867" y="38549"/>
                      <a:pt x="25003" y="43101"/>
                      <a:pt x="32897" y="44432"/>
                    </a:cubicBezTo>
                    <a:cubicBezTo>
                      <a:pt x="35633" y="44894"/>
                      <a:pt x="38471" y="45052"/>
                      <a:pt x="41071" y="45052"/>
                    </a:cubicBezTo>
                    <a:cubicBezTo>
                      <a:pt x="45578" y="45052"/>
                      <a:pt x="49369" y="44578"/>
                      <a:pt x="50674" y="44393"/>
                    </a:cubicBezTo>
                    <a:lnTo>
                      <a:pt x="50674" y="44393"/>
                    </a:lnTo>
                    <a:lnTo>
                      <a:pt x="50390" y="45267"/>
                    </a:lnTo>
                    <a:cubicBezTo>
                      <a:pt x="50350" y="45391"/>
                      <a:pt x="50394" y="45528"/>
                      <a:pt x="50501" y="45604"/>
                    </a:cubicBezTo>
                    <a:cubicBezTo>
                      <a:pt x="50553" y="45641"/>
                      <a:pt x="50614" y="45660"/>
                      <a:pt x="50675" y="45660"/>
                    </a:cubicBezTo>
                    <a:cubicBezTo>
                      <a:pt x="50739" y="45660"/>
                      <a:pt x="50803" y="45640"/>
                      <a:pt x="50856" y="45600"/>
                    </a:cubicBezTo>
                    <a:cubicBezTo>
                      <a:pt x="51923" y="44803"/>
                      <a:pt x="53809" y="43771"/>
                      <a:pt x="56432" y="43771"/>
                    </a:cubicBezTo>
                    <a:cubicBezTo>
                      <a:pt x="57703" y="43771"/>
                      <a:pt x="59146" y="44013"/>
                      <a:pt x="60753" y="44641"/>
                    </a:cubicBezTo>
                    <a:cubicBezTo>
                      <a:pt x="63104" y="45560"/>
                      <a:pt x="64676" y="47196"/>
                      <a:pt x="65426" y="49504"/>
                    </a:cubicBezTo>
                    <a:cubicBezTo>
                      <a:pt x="65466" y="49628"/>
                      <a:pt x="65580" y="49711"/>
                      <a:pt x="65709" y="49712"/>
                    </a:cubicBezTo>
                    <a:lnTo>
                      <a:pt x="65711" y="49712"/>
                    </a:lnTo>
                    <a:cubicBezTo>
                      <a:pt x="65839" y="49712"/>
                      <a:pt x="65954" y="49631"/>
                      <a:pt x="65996" y="49509"/>
                    </a:cubicBezTo>
                    <a:cubicBezTo>
                      <a:pt x="66791" y="47188"/>
                      <a:pt x="67489" y="44948"/>
                      <a:pt x="67550" y="44515"/>
                    </a:cubicBezTo>
                    <a:cubicBezTo>
                      <a:pt x="67573" y="44362"/>
                      <a:pt x="67768" y="44047"/>
                      <a:pt x="67995" y="43680"/>
                    </a:cubicBezTo>
                    <a:cubicBezTo>
                      <a:pt x="68693" y="42550"/>
                      <a:pt x="69994" y="40448"/>
                      <a:pt x="70244" y="36870"/>
                    </a:cubicBezTo>
                    <a:lnTo>
                      <a:pt x="70571" y="32170"/>
                    </a:lnTo>
                    <a:lnTo>
                      <a:pt x="80400" y="23373"/>
                    </a:lnTo>
                    <a:cubicBezTo>
                      <a:pt x="80455" y="23322"/>
                      <a:pt x="80489" y="23253"/>
                      <a:pt x="80498" y="23178"/>
                    </a:cubicBezTo>
                    <a:cubicBezTo>
                      <a:pt x="80694" y="21153"/>
                      <a:pt x="80492" y="17737"/>
                      <a:pt x="78403" y="12961"/>
                    </a:cubicBezTo>
                    <a:cubicBezTo>
                      <a:pt x="74439" y="3901"/>
                      <a:pt x="61681" y="1"/>
                      <a:pt x="58172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346;p32">
                <a:extLst>
                  <a:ext uri="{FF2B5EF4-FFF2-40B4-BE49-F238E27FC236}">
                    <a16:creationId xmlns:a16="http://schemas.microsoft.com/office/drawing/2014/main" id="{15CC75A1-3EA4-5BDF-3516-79466AB9599F}"/>
                  </a:ext>
                </a:extLst>
              </p:cNvPr>
              <p:cNvSpPr/>
              <p:nvPr/>
            </p:nvSpPr>
            <p:spPr>
              <a:xfrm>
                <a:off x="2259875" y="6108810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347;p32">
                <a:extLst>
                  <a:ext uri="{FF2B5EF4-FFF2-40B4-BE49-F238E27FC236}">
                    <a16:creationId xmlns:a16="http://schemas.microsoft.com/office/drawing/2014/main" id="{F7B241F4-ABAC-9B4E-B895-0EB4E355976B}"/>
                  </a:ext>
                </a:extLst>
              </p:cNvPr>
              <p:cNvSpPr/>
              <p:nvPr/>
            </p:nvSpPr>
            <p:spPr>
              <a:xfrm>
                <a:off x="3188830" y="5947825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348;p32">
                <a:extLst>
                  <a:ext uri="{FF2B5EF4-FFF2-40B4-BE49-F238E27FC236}">
                    <a16:creationId xmlns:a16="http://schemas.microsoft.com/office/drawing/2014/main" id="{9B14427D-7EF3-157A-9245-BD3C20D17FCF}"/>
                  </a:ext>
                </a:extLst>
              </p:cNvPr>
              <p:cNvSpPr/>
              <p:nvPr/>
            </p:nvSpPr>
            <p:spPr>
              <a:xfrm>
                <a:off x="3449683" y="6054840"/>
                <a:ext cx="123043" cy="274498"/>
              </a:xfrm>
              <a:custGeom>
                <a:avLst/>
                <a:gdLst/>
                <a:ahLst/>
                <a:cxnLst/>
                <a:rect l="l" t="t" r="r" b="b"/>
                <a:pathLst>
                  <a:path w="6249" h="13941" extrusionOk="0">
                    <a:moveTo>
                      <a:pt x="5906" y="1"/>
                    </a:moveTo>
                    <a:cubicBezTo>
                      <a:pt x="5856" y="1"/>
                      <a:pt x="5804" y="14"/>
                      <a:pt x="5758" y="41"/>
                    </a:cubicBezTo>
                    <a:cubicBezTo>
                      <a:pt x="5615" y="126"/>
                      <a:pt x="2275" y="2174"/>
                      <a:pt x="1136" y="6614"/>
                    </a:cubicBezTo>
                    <a:cubicBezTo>
                      <a:pt x="0" y="11041"/>
                      <a:pt x="1217" y="13660"/>
                      <a:pt x="1269" y="13769"/>
                    </a:cubicBezTo>
                    <a:cubicBezTo>
                      <a:pt x="1319" y="13874"/>
                      <a:pt x="1424" y="13940"/>
                      <a:pt x="1539" y="13940"/>
                    </a:cubicBezTo>
                    <a:cubicBezTo>
                      <a:pt x="1761" y="13940"/>
                      <a:pt x="1905" y="13710"/>
                      <a:pt x="1811" y="13511"/>
                    </a:cubicBezTo>
                    <a:cubicBezTo>
                      <a:pt x="1799" y="13486"/>
                      <a:pt x="641" y="10963"/>
                      <a:pt x="1718" y="6763"/>
                    </a:cubicBezTo>
                    <a:cubicBezTo>
                      <a:pt x="2793" y="2570"/>
                      <a:pt x="6034" y="575"/>
                      <a:pt x="6066" y="556"/>
                    </a:cubicBezTo>
                    <a:cubicBezTo>
                      <a:pt x="6205" y="470"/>
                      <a:pt x="6248" y="287"/>
                      <a:pt x="6164" y="147"/>
                    </a:cubicBezTo>
                    <a:cubicBezTo>
                      <a:pt x="6108" y="53"/>
                      <a:pt x="6008" y="1"/>
                      <a:pt x="59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349;p32">
                <a:extLst>
                  <a:ext uri="{FF2B5EF4-FFF2-40B4-BE49-F238E27FC236}">
                    <a16:creationId xmlns:a16="http://schemas.microsoft.com/office/drawing/2014/main" id="{9F909368-7320-1A86-190A-18C0033D5880}"/>
                  </a:ext>
                </a:extLst>
              </p:cNvPr>
              <p:cNvSpPr/>
              <p:nvPr/>
            </p:nvSpPr>
            <p:spPr>
              <a:xfrm>
                <a:off x="2713257" y="5391247"/>
                <a:ext cx="782796" cy="448558"/>
              </a:xfrm>
              <a:custGeom>
                <a:avLst/>
                <a:gdLst/>
                <a:ahLst/>
                <a:cxnLst/>
                <a:rect l="l" t="t" r="r" b="b"/>
                <a:pathLst>
                  <a:path w="39756" h="22781" extrusionOk="0">
                    <a:moveTo>
                      <a:pt x="18196" y="0"/>
                    </a:moveTo>
                    <a:cubicBezTo>
                      <a:pt x="13076" y="0"/>
                      <a:pt x="8222" y="1483"/>
                      <a:pt x="6165" y="3092"/>
                    </a:cubicBezTo>
                    <a:cubicBezTo>
                      <a:pt x="3272" y="5357"/>
                      <a:pt x="5914" y="6112"/>
                      <a:pt x="7297" y="6489"/>
                    </a:cubicBezTo>
                    <a:cubicBezTo>
                      <a:pt x="8682" y="6866"/>
                      <a:pt x="4530" y="7118"/>
                      <a:pt x="2391" y="9508"/>
                    </a:cubicBezTo>
                    <a:cubicBezTo>
                      <a:pt x="252" y="11898"/>
                      <a:pt x="1" y="16176"/>
                      <a:pt x="1763" y="17183"/>
                    </a:cubicBezTo>
                    <a:cubicBezTo>
                      <a:pt x="2083" y="17366"/>
                      <a:pt x="2511" y="17441"/>
                      <a:pt x="2998" y="17441"/>
                    </a:cubicBezTo>
                    <a:cubicBezTo>
                      <a:pt x="5187" y="17441"/>
                      <a:pt x="8555" y="15925"/>
                      <a:pt x="8555" y="15925"/>
                    </a:cubicBezTo>
                    <a:lnTo>
                      <a:pt x="9815" y="16804"/>
                    </a:lnTo>
                    <a:lnTo>
                      <a:pt x="22646" y="13534"/>
                    </a:lnTo>
                    <a:lnTo>
                      <a:pt x="22771" y="14415"/>
                    </a:lnTo>
                    <a:cubicBezTo>
                      <a:pt x="22851" y="14975"/>
                      <a:pt x="24812" y="15077"/>
                      <a:pt x="26521" y="15077"/>
                    </a:cubicBezTo>
                    <a:cubicBezTo>
                      <a:pt x="27501" y="15077"/>
                      <a:pt x="28398" y="15044"/>
                      <a:pt x="28811" y="15044"/>
                    </a:cubicBezTo>
                    <a:cubicBezTo>
                      <a:pt x="29942" y="15044"/>
                      <a:pt x="30949" y="20201"/>
                      <a:pt x="32711" y="21711"/>
                    </a:cubicBezTo>
                    <a:cubicBezTo>
                      <a:pt x="33591" y="22466"/>
                      <a:pt x="34408" y="22780"/>
                      <a:pt x="35132" y="22780"/>
                    </a:cubicBezTo>
                    <a:cubicBezTo>
                      <a:pt x="35855" y="22780"/>
                      <a:pt x="36484" y="22466"/>
                      <a:pt x="36987" y="21963"/>
                    </a:cubicBezTo>
                    <a:cubicBezTo>
                      <a:pt x="37995" y="20958"/>
                      <a:pt x="39756" y="18566"/>
                      <a:pt x="39503" y="15925"/>
                    </a:cubicBezTo>
                    <a:cubicBezTo>
                      <a:pt x="39252" y="13282"/>
                      <a:pt x="38120" y="12150"/>
                      <a:pt x="38120" y="12150"/>
                    </a:cubicBezTo>
                    <a:cubicBezTo>
                      <a:pt x="38120" y="12150"/>
                      <a:pt x="38875" y="11521"/>
                      <a:pt x="38372" y="10515"/>
                    </a:cubicBezTo>
                    <a:cubicBezTo>
                      <a:pt x="38228" y="10227"/>
                      <a:pt x="37879" y="10124"/>
                      <a:pt x="37454" y="10124"/>
                    </a:cubicBezTo>
                    <a:cubicBezTo>
                      <a:pt x="36390" y="10124"/>
                      <a:pt x="34850" y="10767"/>
                      <a:pt x="34850" y="10767"/>
                    </a:cubicBezTo>
                    <a:cubicBezTo>
                      <a:pt x="34850" y="10767"/>
                      <a:pt x="34850" y="10138"/>
                      <a:pt x="34346" y="8376"/>
                    </a:cubicBezTo>
                    <a:cubicBezTo>
                      <a:pt x="33843" y="6615"/>
                      <a:pt x="31326" y="2841"/>
                      <a:pt x="24408" y="828"/>
                    </a:cubicBezTo>
                    <a:cubicBezTo>
                      <a:pt x="22406" y="246"/>
                      <a:pt x="20279" y="0"/>
                      <a:pt x="1819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350;p32">
                <a:extLst>
                  <a:ext uri="{FF2B5EF4-FFF2-40B4-BE49-F238E27FC236}">
                    <a16:creationId xmlns:a16="http://schemas.microsoft.com/office/drawing/2014/main" id="{1C0AE03E-6C5F-EC16-28BB-C09BB4181DCA}"/>
                  </a:ext>
                </a:extLst>
              </p:cNvPr>
              <p:cNvSpPr/>
              <p:nvPr/>
            </p:nvSpPr>
            <p:spPr>
              <a:xfrm>
                <a:off x="2714124" y="5385222"/>
                <a:ext cx="787521" cy="460608"/>
              </a:xfrm>
              <a:custGeom>
                <a:avLst/>
                <a:gdLst/>
                <a:ahLst/>
                <a:cxnLst/>
                <a:rect l="l" t="t" r="r" b="b"/>
                <a:pathLst>
                  <a:path w="39996" h="23393" extrusionOk="0">
                    <a:moveTo>
                      <a:pt x="18192" y="616"/>
                    </a:moveTo>
                    <a:cubicBezTo>
                      <a:pt x="20244" y="616"/>
                      <a:pt x="22331" y="855"/>
                      <a:pt x="24279" y="1422"/>
                    </a:cubicBezTo>
                    <a:cubicBezTo>
                      <a:pt x="30853" y="3334"/>
                      <a:pt x="33491" y="6938"/>
                      <a:pt x="34014" y="8765"/>
                    </a:cubicBezTo>
                    <a:cubicBezTo>
                      <a:pt x="34491" y="10440"/>
                      <a:pt x="34504" y="11067"/>
                      <a:pt x="34504" y="11072"/>
                    </a:cubicBezTo>
                    <a:cubicBezTo>
                      <a:pt x="34504" y="11173"/>
                      <a:pt x="34554" y="11266"/>
                      <a:pt x="34637" y="11322"/>
                    </a:cubicBezTo>
                    <a:cubicBezTo>
                      <a:pt x="34688" y="11356"/>
                      <a:pt x="34746" y="11373"/>
                      <a:pt x="34804" y="11373"/>
                    </a:cubicBezTo>
                    <a:cubicBezTo>
                      <a:pt x="34843" y="11373"/>
                      <a:pt x="34882" y="11365"/>
                      <a:pt x="34919" y="11349"/>
                    </a:cubicBezTo>
                    <a:cubicBezTo>
                      <a:pt x="35705" y="11022"/>
                      <a:pt x="36755" y="10730"/>
                      <a:pt x="37427" y="10730"/>
                    </a:cubicBezTo>
                    <a:cubicBezTo>
                      <a:pt x="37745" y="10730"/>
                      <a:pt x="37978" y="10796"/>
                      <a:pt x="38058" y="10955"/>
                    </a:cubicBezTo>
                    <a:cubicBezTo>
                      <a:pt x="38438" y="11715"/>
                      <a:pt x="37939" y="12177"/>
                      <a:pt x="37882" y="12224"/>
                    </a:cubicBezTo>
                    <a:cubicBezTo>
                      <a:pt x="37747" y="12338"/>
                      <a:pt x="37738" y="12542"/>
                      <a:pt x="37862" y="12668"/>
                    </a:cubicBezTo>
                    <a:cubicBezTo>
                      <a:pt x="37872" y="12678"/>
                      <a:pt x="38922" y="13774"/>
                      <a:pt x="39159" y="16259"/>
                    </a:cubicBezTo>
                    <a:cubicBezTo>
                      <a:pt x="39376" y="18529"/>
                      <a:pt x="37987" y="20800"/>
                      <a:pt x="36731" y="22056"/>
                    </a:cubicBezTo>
                    <a:cubicBezTo>
                      <a:pt x="36243" y="22544"/>
                      <a:pt x="35688" y="22787"/>
                      <a:pt x="35091" y="22787"/>
                    </a:cubicBezTo>
                    <a:cubicBezTo>
                      <a:pt x="34392" y="22787"/>
                      <a:pt x="33635" y="22454"/>
                      <a:pt x="32861" y="21789"/>
                    </a:cubicBezTo>
                    <a:cubicBezTo>
                      <a:pt x="32035" y="21081"/>
                      <a:pt x="31356" y="19444"/>
                      <a:pt x="30757" y="18000"/>
                    </a:cubicBezTo>
                    <a:cubicBezTo>
                      <a:pt x="30046" y="16288"/>
                      <a:pt x="29533" y="15049"/>
                      <a:pt x="28766" y="15049"/>
                    </a:cubicBezTo>
                    <a:lnTo>
                      <a:pt x="28767" y="15050"/>
                    </a:lnTo>
                    <a:cubicBezTo>
                      <a:pt x="28602" y="15050"/>
                      <a:pt x="28364" y="15055"/>
                      <a:pt x="28073" y="15060"/>
                    </a:cubicBezTo>
                    <a:cubicBezTo>
                      <a:pt x="27534" y="15072"/>
                      <a:pt x="27050" y="15078"/>
                      <a:pt x="26616" y="15078"/>
                    </a:cubicBezTo>
                    <a:cubicBezTo>
                      <a:pt x="23890" y="15078"/>
                      <a:pt x="23138" y="14863"/>
                      <a:pt x="23025" y="14679"/>
                    </a:cubicBezTo>
                    <a:lnTo>
                      <a:pt x="22899" y="13798"/>
                    </a:lnTo>
                    <a:cubicBezTo>
                      <a:pt x="22887" y="13714"/>
                      <a:pt x="22840" y="13638"/>
                      <a:pt x="22769" y="13590"/>
                    </a:cubicBezTo>
                    <a:cubicBezTo>
                      <a:pt x="22719" y="13556"/>
                      <a:pt x="22661" y="13539"/>
                      <a:pt x="22603" y="13539"/>
                    </a:cubicBezTo>
                    <a:cubicBezTo>
                      <a:pt x="22577" y="13539"/>
                      <a:pt x="22552" y="13542"/>
                      <a:pt x="22527" y="13549"/>
                    </a:cubicBezTo>
                    <a:lnTo>
                      <a:pt x="9829" y="16786"/>
                    </a:lnTo>
                    <a:lnTo>
                      <a:pt x="8683" y="15984"/>
                    </a:lnTo>
                    <a:cubicBezTo>
                      <a:pt x="8632" y="15948"/>
                      <a:pt x="8572" y="15930"/>
                      <a:pt x="8511" y="15930"/>
                    </a:cubicBezTo>
                    <a:cubicBezTo>
                      <a:pt x="8469" y="15930"/>
                      <a:pt x="8427" y="15938"/>
                      <a:pt x="8388" y="15956"/>
                    </a:cubicBezTo>
                    <a:cubicBezTo>
                      <a:pt x="7303" y="16444"/>
                      <a:pt x="4652" y="17447"/>
                      <a:pt x="2945" y="17447"/>
                    </a:cubicBezTo>
                    <a:cubicBezTo>
                      <a:pt x="2511" y="17447"/>
                      <a:pt x="2138" y="17382"/>
                      <a:pt x="1867" y="17227"/>
                    </a:cubicBezTo>
                    <a:cubicBezTo>
                      <a:pt x="1389" y="16954"/>
                      <a:pt x="1051" y="16347"/>
                      <a:pt x="917" y="15518"/>
                    </a:cubicBezTo>
                    <a:cubicBezTo>
                      <a:pt x="667" y="13980"/>
                      <a:pt x="1156" y="11596"/>
                      <a:pt x="2571" y="10014"/>
                    </a:cubicBezTo>
                    <a:cubicBezTo>
                      <a:pt x="3762" y="8684"/>
                      <a:pt x="5621" y="8039"/>
                      <a:pt x="6731" y="7654"/>
                    </a:cubicBezTo>
                    <a:cubicBezTo>
                      <a:pt x="7517" y="7381"/>
                      <a:pt x="7841" y="7268"/>
                      <a:pt x="7831" y="6938"/>
                    </a:cubicBezTo>
                    <a:cubicBezTo>
                      <a:pt x="7820" y="6638"/>
                      <a:pt x="7479" y="6545"/>
                      <a:pt x="7333" y="6505"/>
                    </a:cubicBezTo>
                    <a:cubicBezTo>
                      <a:pt x="6662" y="6321"/>
                      <a:pt x="5265" y="5940"/>
                      <a:pt x="5132" y="5284"/>
                    </a:cubicBezTo>
                    <a:cubicBezTo>
                      <a:pt x="5049" y="4871"/>
                      <a:pt x="5455" y="4302"/>
                      <a:pt x="6306" y="3634"/>
                    </a:cubicBezTo>
                    <a:cubicBezTo>
                      <a:pt x="8316" y="2062"/>
                      <a:pt x="13145" y="616"/>
                      <a:pt x="18192" y="616"/>
                    </a:cubicBezTo>
                    <a:close/>
                    <a:moveTo>
                      <a:pt x="18124" y="1"/>
                    </a:moveTo>
                    <a:cubicBezTo>
                      <a:pt x="12953" y="1"/>
                      <a:pt x="8061" y="1499"/>
                      <a:pt x="5936" y="3162"/>
                    </a:cubicBezTo>
                    <a:cubicBezTo>
                      <a:pt x="4864" y="4001"/>
                      <a:pt x="4408" y="4733"/>
                      <a:pt x="4543" y="5402"/>
                    </a:cubicBezTo>
                    <a:cubicBezTo>
                      <a:pt x="4723" y="6298"/>
                      <a:pt x="5916" y="6728"/>
                      <a:pt x="6819" y="6986"/>
                    </a:cubicBezTo>
                    <a:cubicBezTo>
                      <a:pt x="6727" y="7019"/>
                      <a:pt x="6629" y="7054"/>
                      <a:pt x="6534" y="7086"/>
                    </a:cubicBezTo>
                    <a:cubicBezTo>
                      <a:pt x="5368" y="7490"/>
                      <a:pt x="3418" y="8167"/>
                      <a:pt x="2123" y="9614"/>
                    </a:cubicBezTo>
                    <a:cubicBezTo>
                      <a:pt x="742" y="11158"/>
                      <a:pt x="1" y="13626"/>
                      <a:pt x="324" y="15614"/>
                    </a:cubicBezTo>
                    <a:cubicBezTo>
                      <a:pt x="490" y="16641"/>
                      <a:pt x="921" y="17380"/>
                      <a:pt x="1569" y="17750"/>
                    </a:cubicBezTo>
                    <a:cubicBezTo>
                      <a:pt x="1939" y="17961"/>
                      <a:pt x="2424" y="18046"/>
                      <a:pt x="2968" y="18046"/>
                    </a:cubicBezTo>
                    <a:cubicBezTo>
                      <a:pt x="4950" y="18046"/>
                      <a:pt x="7710" y="16908"/>
                      <a:pt x="8478" y="16573"/>
                    </a:cubicBezTo>
                    <a:lnTo>
                      <a:pt x="9597" y="17357"/>
                    </a:lnTo>
                    <a:cubicBezTo>
                      <a:pt x="9648" y="17392"/>
                      <a:pt x="9707" y="17411"/>
                      <a:pt x="9768" y="17411"/>
                    </a:cubicBezTo>
                    <a:cubicBezTo>
                      <a:pt x="9793" y="17411"/>
                      <a:pt x="9819" y="17408"/>
                      <a:pt x="9844" y="17401"/>
                    </a:cubicBezTo>
                    <a:lnTo>
                      <a:pt x="22351" y="14213"/>
                    </a:lnTo>
                    <a:lnTo>
                      <a:pt x="22430" y="14763"/>
                    </a:lnTo>
                    <a:cubicBezTo>
                      <a:pt x="22532" y="15479"/>
                      <a:pt x="23923" y="15681"/>
                      <a:pt x="26474" y="15681"/>
                    </a:cubicBezTo>
                    <a:cubicBezTo>
                      <a:pt x="26968" y="15681"/>
                      <a:pt x="27506" y="15673"/>
                      <a:pt x="28086" y="15660"/>
                    </a:cubicBezTo>
                    <a:cubicBezTo>
                      <a:pt x="28371" y="15654"/>
                      <a:pt x="28606" y="15650"/>
                      <a:pt x="28766" y="15650"/>
                    </a:cubicBezTo>
                    <a:cubicBezTo>
                      <a:pt x="29131" y="15650"/>
                      <a:pt x="29750" y="17141"/>
                      <a:pt x="30202" y="18230"/>
                    </a:cubicBezTo>
                    <a:cubicBezTo>
                      <a:pt x="30826" y="19737"/>
                      <a:pt x="31536" y="21444"/>
                      <a:pt x="32471" y="22246"/>
                    </a:cubicBezTo>
                    <a:cubicBezTo>
                      <a:pt x="33472" y="23104"/>
                      <a:pt x="34349" y="23392"/>
                      <a:pt x="35076" y="23392"/>
                    </a:cubicBezTo>
                    <a:cubicBezTo>
                      <a:pt x="36084" y="23392"/>
                      <a:pt x="36801" y="22837"/>
                      <a:pt x="37155" y="22481"/>
                    </a:cubicBezTo>
                    <a:cubicBezTo>
                      <a:pt x="38505" y="21133"/>
                      <a:pt x="39995" y="18681"/>
                      <a:pt x="39759" y="16202"/>
                    </a:cubicBezTo>
                    <a:cubicBezTo>
                      <a:pt x="39560" y="14111"/>
                      <a:pt x="38826" y="12924"/>
                      <a:pt x="38475" y="12465"/>
                    </a:cubicBezTo>
                    <a:cubicBezTo>
                      <a:pt x="38749" y="12099"/>
                      <a:pt x="38981" y="11456"/>
                      <a:pt x="38596" y="10687"/>
                    </a:cubicBezTo>
                    <a:cubicBezTo>
                      <a:pt x="38390" y="10274"/>
                      <a:pt x="37926" y="10131"/>
                      <a:pt x="37385" y="10131"/>
                    </a:cubicBezTo>
                    <a:cubicBezTo>
                      <a:pt x="36589" y="10131"/>
                      <a:pt x="35624" y="10440"/>
                      <a:pt x="35063" y="10649"/>
                    </a:cubicBezTo>
                    <a:cubicBezTo>
                      <a:pt x="35008" y="10270"/>
                      <a:pt x="34881" y="9617"/>
                      <a:pt x="34591" y="8600"/>
                    </a:cubicBezTo>
                    <a:cubicBezTo>
                      <a:pt x="34438" y="8063"/>
                      <a:pt x="32850" y="3289"/>
                      <a:pt x="24448" y="846"/>
                    </a:cubicBezTo>
                    <a:cubicBezTo>
                      <a:pt x="22407" y="252"/>
                      <a:pt x="20242" y="1"/>
                      <a:pt x="1812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351;p32">
                <a:extLst>
                  <a:ext uri="{FF2B5EF4-FFF2-40B4-BE49-F238E27FC236}">
                    <a16:creationId xmlns:a16="http://schemas.microsoft.com/office/drawing/2014/main" id="{4B1840CB-ACAD-1B95-8C00-B030979C0161}"/>
                  </a:ext>
                </a:extLst>
              </p:cNvPr>
              <p:cNvSpPr/>
              <p:nvPr/>
            </p:nvSpPr>
            <p:spPr>
              <a:xfrm>
                <a:off x="3140018" y="5909449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352;p32">
                <a:extLst>
                  <a:ext uri="{FF2B5EF4-FFF2-40B4-BE49-F238E27FC236}">
                    <a16:creationId xmlns:a16="http://schemas.microsoft.com/office/drawing/2014/main" id="{70D07EF4-5E65-CE3E-6FAD-1B13F33A34DC}"/>
                  </a:ext>
                </a:extLst>
              </p:cNvPr>
              <p:cNvSpPr/>
              <p:nvPr/>
            </p:nvSpPr>
            <p:spPr>
              <a:xfrm>
                <a:off x="3143661" y="5903502"/>
                <a:ext cx="277688" cy="397069"/>
              </a:xfrm>
              <a:custGeom>
                <a:avLst/>
                <a:gdLst/>
                <a:ahLst/>
                <a:cxnLst/>
                <a:rect l="l" t="t" r="r" b="b"/>
                <a:pathLst>
                  <a:path w="14103" h="20166" extrusionOk="0">
                    <a:moveTo>
                      <a:pt x="12429" y="602"/>
                    </a:moveTo>
                    <a:cubicBezTo>
                      <a:pt x="12484" y="606"/>
                      <a:pt x="12570" y="722"/>
                      <a:pt x="12636" y="971"/>
                    </a:cubicBezTo>
                    <a:cubicBezTo>
                      <a:pt x="12680" y="1547"/>
                      <a:pt x="13420" y="11801"/>
                      <a:pt x="10541" y="16918"/>
                    </a:cubicBezTo>
                    <a:cubicBezTo>
                      <a:pt x="9675" y="18456"/>
                      <a:pt x="8531" y="19333"/>
                      <a:pt x="7138" y="19524"/>
                    </a:cubicBezTo>
                    <a:cubicBezTo>
                      <a:pt x="6933" y="19552"/>
                      <a:pt x="6728" y="19565"/>
                      <a:pt x="6523" y="19565"/>
                    </a:cubicBezTo>
                    <a:cubicBezTo>
                      <a:pt x="4188" y="19565"/>
                      <a:pt x="1922" y="17848"/>
                      <a:pt x="1262" y="17189"/>
                    </a:cubicBezTo>
                    <a:cubicBezTo>
                      <a:pt x="832" y="16759"/>
                      <a:pt x="2594" y="14832"/>
                      <a:pt x="4008" y="13284"/>
                    </a:cubicBezTo>
                    <a:cubicBezTo>
                      <a:pt x="5801" y="11324"/>
                      <a:pt x="7833" y="9101"/>
                      <a:pt x="8617" y="7085"/>
                    </a:cubicBezTo>
                    <a:cubicBezTo>
                      <a:pt x="10109" y="3245"/>
                      <a:pt x="11808" y="602"/>
                      <a:pt x="12414" y="602"/>
                    </a:cubicBezTo>
                    <a:lnTo>
                      <a:pt x="12415" y="602"/>
                    </a:lnTo>
                    <a:cubicBezTo>
                      <a:pt x="12418" y="602"/>
                      <a:pt x="12421" y="603"/>
                      <a:pt x="12424" y="603"/>
                    </a:cubicBezTo>
                    <a:cubicBezTo>
                      <a:pt x="12425" y="603"/>
                      <a:pt x="12427" y="603"/>
                      <a:pt x="12429" y="602"/>
                    </a:cubicBezTo>
                    <a:close/>
                    <a:moveTo>
                      <a:pt x="12425" y="1"/>
                    </a:moveTo>
                    <a:cubicBezTo>
                      <a:pt x="10746" y="1"/>
                      <a:pt x="8166" y="6585"/>
                      <a:pt x="8057" y="6867"/>
                    </a:cubicBezTo>
                    <a:cubicBezTo>
                      <a:pt x="7314" y="8778"/>
                      <a:pt x="5322" y="10956"/>
                      <a:pt x="3565" y="12880"/>
                    </a:cubicBezTo>
                    <a:cubicBezTo>
                      <a:pt x="1496" y="15142"/>
                      <a:pt x="1" y="16778"/>
                      <a:pt x="836" y="17614"/>
                    </a:cubicBezTo>
                    <a:cubicBezTo>
                      <a:pt x="1545" y="18323"/>
                      <a:pt x="3989" y="20165"/>
                      <a:pt x="6538" y="20165"/>
                    </a:cubicBezTo>
                    <a:cubicBezTo>
                      <a:pt x="6766" y="20165"/>
                      <a:pt x="6995" y="20150"/>
                      <a:pt x="7220" y="20119"/>
                    </a:cubicBezTo>
                    <a:cubicBezTo>
                      <a:pt x="8809" y="19902"/>
                      <a:pt x="10102" y="18923"/>
                      <a:pt x="11065" y="17213"/>
                    </a:cubicBezTo>
                    <a:cubicBezTo>
                      <a:pt x="14103" y="11814"/>
                      <a:pt x="13269" y="1340"/>
                      <a:pt x="13232" y="896"/>
                    </a:cubicBezTo>
                    <a:cubicBezTo>
                      <a:pt x="13231" y="881"/>
                      <a:pt x="13229" y="864"/>
                      <a:pt x="13225" y="849"/>
                    </a:cubicBezTo>
                    <a:cubicBezTo>
                      <a:pt x="13057" y="179"/>
                      <a:pt x="12719" y="19"/>
                      <a:pt x="12465" y="2"/>
                    </a:cubicBezTo>
                    <a:cubicBezTo>
                      <a:pt x="12452" y="1"/>
                      <a:pt x="12439" y="1"/>
                      <a:pt x="1242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353;p32">
                <a:extLst>
                  <a:ext uri="{FF2B5EF4-FFF2-40B4-BE49-F238E27FC236}">
                    <a16:creationId xmlns:a16="http://schemas.microsoft.com/office/drawing/2014/main" id="{857EA83B-7AE4-C584-2855-F5869A996C3E}"/>
                  </a:ext>
                </a:extLst>
              </p:cNvPr>
              <p:cNvSpPr/>
              <p:nvPr/>
            </p:nvSpPr>
            <p:spPr>
              <a:xfrm>
                <a:off x="3140018" y="5909449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354;p32">
                <a:extLst>
                  <a:ext uri="{FF2B5EF4-FFF2-40B4-BE49-F238E27FC236}">
                    <a16:creationId xmlns:a16="http://schemas.microsoft.com/office/drawing/2014/main" id="{903F76EE-B58A-6B8B-36AD-1537ED5F0B39}"/>
                  </a:ext>
                </a:extLst>
              </p:cNvPr>
              <p:cNvSpPr/>
              <p:nvPr/>
            </p:nvSpPr>
            <p:spPr>
              <a:xfrm>
                <a:off x="2881705" y="5593326"/>
                <a:ext cx="619310" cy="693659"/>
              </a:xfrm>
              <a:custGeom>
                <a:avLst/>
                <a:gdLst/>
                <a:ahLst/>
                <a:cxnLst/>
                <a:rect l="l" t="t" r="r" b="b"/>
                <a:pathLst>
                  <a:path w="31453" h="35229" extrusionOk="0">
                    <a:moveTo>
                      <a:pt x="19501" y="0"/>
                    </a:moveTo>
                    <a:cubicBezTo>
                      <a:pt x="19500" y="0"/>
                      <a:pt x="3146" y="4278"/>
                      <a:pt x="0" y="5662"/>
                    </a:cubicBezTo>
                    <a:cubicBezTo>
                      <a:pt x="0" y="5662"/>
                      <a:pt x="253" y="14216"/>
                      <a:pt x="3523" y="23149"/>
                    </a:cubicBezTo>
                    <a:cubicBezTo>
                      <a:pt x="6794" y="32080"/>
                      <a:pt x="12330" y="35100"/>
                      <a:pt x="14720" y="35226"/>
                    </a:cubicBezTo>
                    <a:cubicBezTo>
                      <a:pt x="14753" y="35228"/>
                      <a:pt x="14786" y="35229"/>
                      <a:pt x="14819" y="35229"/>
                    </a:cubicBezTo>
                    <a:cubicBezTo>
                      <a:pt x="17233" y="35229"/>
                      <a:pt x="21667" y="30764"/>
                      <a:pt x="23652" y="26545"/>
                    </a:cubicBezTo>
                    <a:cubicBezTo>
                      <a:pt x="25665" y="22268"/>
                      <a:pt x="27049" y="17362"/>
                      <a:pt x="27049" y="17362"/>
                    </a:cubicBezTo>
                    <a:cubicBezTo>
                      <a:pt x="27049" y="17362"/>
                      <a:pt x="29943" y="16355"/>
                      <a:pt x="30697" y="13713"/>
                    </a:cubicBezTo>
                    <a:cubicBezTo>
                      <a:pt x="31452" y="11071"/>
                      <a:pt x="31326" y="8680"/>
                      <a:pt x="29313" y="8429"/>
                    </a:cubicBezTo>
                    <a:cubicBezTo>
                      <a:pt x="29229" y="8419"/>
                      <a:pt x="29148" y="8414"/>
                      <a:pt x="29068" y="8414"/>
                    </a:cubicBezTo>
                    <a:cubicBezTo>
                      <a:pt x="27228" y="8414"/>
                      <a:pt x="26420" y="11071"/>
                      <a:pt x="26420" y="11071"/>
                    </a:cubicBezTo>
                    <a:cubicBezTo>
                      <a:pt x="26420" y="11071"/>
                      <a:pt x="23904" y="9436"/>
                      <a:pt x="22898" y="6164"/>
                    </a:cubicBezTo>
                    <a:cubicBezTo>
                      <a:pt x="21996" y="3234"/>
                      <a:pt x="23517" y="910"/>
                      <a:pt x="23121" y="910"/>
                    </a:cubicBezTo>
                    <a:cubicBezTo>
                      <a:pt x="23075" y="910"/>
                      <a:pt x="23003" y="941"/>
                      <a:pt x="22898" y="1007"/>
                    </a:cubicBezTo>
                    <a:cubicBezTo>
                      <a:pt x="21976" y="1583"/>
                      <a:pt x="20211" y="3318"/>
                      <a:pt x="19147" y="3318"/>
                    </a:cubicBezTo>
                    <a:cubicBezTo>
                      <a:pt x="19049" y="3318"/>
                      <a:pt x="18956" y="3303"/>
                      <a:pt x="18871" y="3271"/>
                    </a:cubicBezTo>
                    <a:cubicBezTo>
                      <a:pt x="17865" y="2894"/>
                      <a:pt x="19501" y="0"/>
                      <a:pt x="19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355;p32">
                <a:extLst>
                  <a:ext uri="{FF2B5EF4-FFF2-40B4-BE49-F238E27FC236}">
                    <a16:creationId xmlns:a16="http://schemas.microsoft.com/office/drawing/2014/main" id="{96A03D09-CBEF-B961-20CE-64DF8695D471}"/>
                  </a:ext>
                </a:extLst>
              </p:cNvPr>
              <p:cNvSpPr/>
              <p:nvPr/>
            </p:nvSpPr>
            <p:spPr>
              <a:xfrm>
                <a:off x="2875719" y="5587399"/>
                <a:ext cx="630986" cy="705493"/>
              </a:xfrm>
              <a:custGeom>
                <a:avLst/>
                <a:gdLst/>
                <a:ahLst/>
                <a:cxnLst/>
                <a:rect l="l" t="t" r="r" b="b"/>
                <a:pathLst>
                  <a:path w="32046" h="35830" extrusionOk="0">
                    <a:moveTo>
                      <a:pt x="19223" y="765"/>
                    </a:moveTo>
                    <a:lnTo>
                      <a:pt x="19223" y="765"/>
                    </a:lnTo>
                    <a:cubicBezTo>
                      <a:pt x="18856" y="1519"/>
                      <a:pt x="18371" y="2719"/>
                      <a:pt x="18614" y="3386"/>
                    </a:cubicBezTo>
                    <a:cubicBezTo>
                      <a:pt x="18696" y="3612"/>
                      <a:pt x="18854" y="3773"/>
                      <a:pt x="19070" y="3853"/>
                    </a:cubicBezTo>
                    <a:cubicBezTo>
                      <a:pt x="19190" y="3899"/>
                      <a:pt x="19317" y="3920"/>
                      <a:pt x="19451" y="3920"/>
                    </a:cubicBezTo>
                    <a:cubicBezTo>
                      <a:pt x="20305" y="3920"/>
                      <a:pt x="21404" y="3057"/>
                      <a:pt x="22388" y="2285"/>
                    </a:cubicBezTo>
                    <a:cubicBezTo>
                      <a:pt x="22634" y="2092"/>
                      <a:pt x="22871" y="1905"/>
                      <a:pt x="23078" y="1756"/>
                    </a:cubicBezTo>
                    <a:lnTo>
                      <a:pt x="23078" y="1756"/>
                    </a:lnTo>
                    <a:cubicBezTo>
                      <a:pt x="23075" y="1768"/>
                      <a:pt x="23071" y="1780"/>
                      <a:pt x="23068" y="1790"/>
                    </a:cubicBezTo>
                    <a:cubicBezTo>
                      <a:pt x="22791" y="2731"/>
                      <a:pt x="22276" y="4479"/>
                      <a:pt x="22914" y="6554"/>
                    </a:cubicBezTo>
                    <a:cubicBezTo>
                      <a:pt x="23940" y="9892"/>
                      <a:pt x="26453" y="11555"/>
                      <a:pt x="26559" y="11624"/>
                    </a:cubicBezTo>
                    <a:cubicBezTo>
                      <a:pt x="26609" y="11657"/>
                      <a:pt x="26666" y="11674"/>
                      <a:pt x="26723" y="11674"/>
                    </a:cubicBezTo>
                    <a:cubicBezTo>
                      <a:pt x="26758" y="11674"/>
                      <a:pt x="26793" y="11668"/>
                      <a:pt x="26826" y="11655"/>
                    </a:cubicBezTo>
                    <a:cubicBezTo>
                      <a:pt x="26915" y="11623"/>
                      <a:pt x="26984" y="11551"/>
                      <a:pt x="27011" y="11461"/>
                    </a:cubicBezTo>
                    <a:cubicBezTo>
                      <a:pt x="27019" y="11434"/>
                      <a:pt x="27777" y="9016"/>
                      <a:pt x="29373" y="9016"/>
                    </a:cubicBezTo>
                    <a:cubicBezTo>
                      <a:pt x="29440" y="9016"/>
                      <a:pt x="29509" y="9020"/>
                      <a:pt x="29579" y="9029"/>
                    </a:cubicBezTo>
                    <a:cubicBezTo>
                      <a:pt x="30099" y="9094"/>
                      <a:pt x="30476" y="9315"/>
                      <a:pt x="30733" y="9705"/>
                    </a:cubicBezTo>
                    <a:cubicBezTo>
                      <a:pt x="31268" y="10512"/>
                      <a:pt x="31261" y="12013"/>
                      <a:pt x="30713" y="13931"/>
                    </a:cubicBezTo>
                    <a:cubicBezTo>
                      <a:pt x="30011" y="16387"/>
                      <a:pt x="27281" y="17370"/>
                      <a:pt x="27254" y="17379"/>
                    </a:cubicBezTo>
                    <a:cubicBezTo>
                      <a:pt x="27162" y="17411"/>
                      <a:pt x="27091" y="17487"/>
                      <a:pt x="27063" y="17581"/>
                    </a:cubicBezTo>
                    <a:cubicBezTo>
                      <a:pt x="27050" y="17630"/>
                      <a:pt x="25664" y="22512"/>
                      <a:pt x="23684" y="26719"/>
                    </a:cubicBezTo>
                    <a:cubicBezTo>
                      <a:pt x="21708" y="30919"/>
                      <a:pt x="17349" y="35229"/>
                      <a:pt x="15119" y="35229"/>
                    </a:cubicBezTo>
                    <a:cubicBezTo>
                      <a:pt x="15092" y="35229"/>
                      <a:pt x="15066" y="35228"/>
                      <a:pt x="15040" y="35227"/>
                    </a:cubicBezTo>
                    <a:cubicBezTo>
                      <a:pt x="12445" y="35089"/>
                      <a:pt x="7185" y="31745"/>
                      <a:pt x="4110" y="23347"/>
                    </a:cubicBezTo>
                    <a:cubicBezTo>
                      <a:pt x="1171" y="15321"/>
                      <a:pt x="679" y="7508"/>
                      <a:pt x="614" y="6158"/>
                    </a:cubicBezTo>
                    <a:cubicBezTo>
                      <a:pt x="3704" y="4891"/>
                      <a:pt x="16205" y="1563"/>
                      <a:pt x="19223" y="765"/>
                    </a:cubicBezTo>
                    <a:close/>
                    <a:moveTo>
                      <a:pt x="19808" y="0"/>
                    </a:moveTo>
                    <a:cubicBezTo>
                      <a:pt x="19782" y="0"/>
                      <a:pt x="19756" y="4"/>
                      <a:pt x="19729" y="11"/>
                    </a:cubicBezTo>
                    <a:cubicBezTo>
                      <a:pt x="19060" y="185"/>
                      <a:pt x="3315" y="4310"/>
                      <a:pt x="183" y="5686"/>
                    </a:cubicBezTo>
                    <a:cubicBezTo>
                      <a:pt x="72" y="5736"/>
                      <a:pt x="1" y="5849"/>
                      <a:pt x="4" y="5971"/>
                    </a:cubicBezTo>
                    <a:cubicBezTo>
                      <a:pt x="7" y="6058"/>
                      <a:pt x="295" y="14677"/>
                      <a:pt x="3545" y="23553"/>
                    </a:cubicBezTo>
                    <a:cubicBezTo>
                      <a:pt x="5371" y="28538"/>
                      <a:pt x="7820" y="31450"/>
                      <a:pt x="9554" y="33013"/>
                    </a:cubicBezTo>
                    <a:cubicBezTo>
                      <a:pt x="11747" y="34992"/>
                      <a:pt x="13809" y="35764"/>
                      <a:pt x="15008" y="35827"/>
                    </a:cubicBezTo>
                    <a:cubicBezTo>
                      <a:pt x="15046" y="35829"/>
                      <a:pt x="15084" y="35829"/>
                      <a:pt x="15121" y="35829"/>
                    </a:cubicBezTo>
                    <a:cubicBezTo>
                      <a:pt x="17794" y="35829"/>
                      <a:pt x="22325" y="31018"/>
                      <a:pt x="24228" y="26975"/>
                    </a:cubicBezTo>
                    <a:cubicBezTo>
                      <a:pt x="26034" y="23133"/>
                      <a:pt x="27351" y="18738"/>
                      <a:pt x="27599" y="17889"/>
                    </a:cubicBezTo>
                    <a:cubicBezTo>
                      <a:pt x="28225" y="17637"/>
                      <a:pt x="30593" y="16536"/>
                      <a:pt x="31290" y="14096"/>
                    </a:cubicBezTo>
                    <a:cubicBezTo>
                      <a:pt x="31712" y="12618"/>
                      <a:pt x="32045" y="10599"/>
                      <a:pt x="31234" y="9371"/>
                    </a:cubicBezTo>
                    <a:cubicBezTo>
                      <a:pt x="30880" y="8836"/>
                      <a:pt x="30348" y="8519"/>
                      <a:pt x="29654" y="8431"/>
                    </a:cubicBezTo>
                    <a:cubicBezTo>
                      <a:pt x="29557" y="8419"/>
                      <a:pt x="29463" y="8414"/>
                      <a:pt x="29371" y="8414"/>
                    </a:cubicBezTo>
                    <a:cubicBezTo>
                      <a:pt x="27782" y="8414"/>
                      <a:pt x="26901" y="10100"/>
                      <a:pt x="26580" y="10891"/>
                    </a:cubicBezTo>
                    <a:cubicBezTo>
                      <a:pt x="25894" y="10345"/>
                      <a:pt x="24243" y="8828"/>
                      <a:pt x="23489" y="6378"/>
                    </a:cubicBezTo>
                    <a:cubicBezTo>
                      <a:pt x="22904" y="4476"/>
                      <a:pt x="23385" y="2840"/>
                      <a:pt x="23645" y="1961"/>
                    </a:cubicBezTo>
                    <a:cubicBezTo>
                      <a:pt x="23797" y="1445"/>
                      <a:pt x="23880" y="1161"/>
                      <a:pt x="23645" y="983"/>
                    </a:cubicBezTo>
                    <a:cubicBezTo>
                      <a:pt x="23575" y="930"/>
                      <a:pt x="23501" y="910"/>
                      <a:pt x="23428" y="910"/>
                    </a:cubicBezTo>
                    <a:cubicBezTo>
                      <a:pt x="23270" y="910"/>
                      <a:pt x="23120" y="1004"/>
                      <a:pt x="23042" y="1053"/>
                    </a:cubicBezTo>
                    <a:cubicBezTo>
                      <a:pt x="22756" y="1232"/>
                      <a:pt x="22397" y="1513"/>
                      <a:pt x="22017" y="1812"/>
                    </a:cubicBezTo>
                    <a:cubicBezTo>
                      <a:pt x="21236" y="2424"/>
                      <a:pt x="20093" y="3321"/>
                      <a:pt x="19459" y="3321"/>
                    </a:cubicBezTo>
                    <a:cubicBezTo>
                      <a:pt x="19394" y="3321"/>
                      <a:pt x="19334" y="3311"/>
                      <a:pt x="19281" y="3291"/>
                    </a:cubicBezTo>
                    <a:cubicBezTo>
                      <a:pt x="19239" y="3275"/>
                      <a:pt x="19205" y="3250"/>
                      <a:pt x="19180" y="3181"/>
                    </a:cubicBezTo>
                    <a:cubicBezTo>
                      <a:pt x="19003" y="2694"/>
                      <a:pt x="19593" y="1290"/>
                      <a:pt x="20067" y="449"/>
                    </a:cubicBezTo>
                    <a:cubicBezTo>
                      <a:pt x="20184" y="242"/>
                      <a:pt x="20026" y="0"/>
                      <a:pt x="1980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356;p32">
                <a:extLst>
                  <a:ext uri="{FF2B5EF4-FFF2-40B4-BE49-F238E27FC236}">
                    <a16:creationId xmlns:a16="http://schemas.microsoft.com/office/drawing/2014/main" id="{533841E2-1B4E-0FA0-1A2B-4E8191435D9C}"/>
                  </a:ext>
                </a:extLst>
              </p:cNvPr>
              <p:cNvSpPr/>
              <p:nvPr/>
            </p:nvSpPr>
            <p:spPr>
              <a:xfrm>
                <a:off x="3296475" y="5788080"/>
                <a:ext cx="121960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739" extrusionOk="0">
                    <a:moveTo>
                      <a:pt x="5854" y="0"/>
                    </a:moveTo>
                    <a:cubicBezTo>
                      <a:pt x="5820" y="0"/>
                      <a:pt x="5784" y="6"/>
                      <a:pt x="5750" y="19"/>
                    </a:cubicBezTo>
                    <a:lnTo>
                      <a:pt x="214" y="2158"/>
                    </a:lnTo>
                    <a:cubicBezTo>
                      <a:pt x="79" y="2210"/>
                      <a:pt x="1" y="2351"/>
                      <a:pt x="27" y="2493"/>
                    </a:cubicBezTo>
                    <a:cubicBezTo>
                      <a:pt x="54" y="2636"/>
                      <a:pt x="177" y="2739"/>
                      <a:pt x="322" y="2739"/>
                    </a:cubicBezTo>
                    <a:cubicBezTo>
                      <a:pt x="360" y="2739"/>
                      <a:pt x="396" y="2732"/>
                      <a:pt x="431" y="2719"/>
                    </a:cubicBezTo>
                    <a:lnTo>
                      <a:pt x="5967" y="580"/>
                    </a:lnTo>
                    <a:cubicBezTo>
                      <a:pt x="6119" y="518"/>
                      <a:pt x="6193" y="346"/>
                      <a:pt x="6134" y="192"/>
                    </a:cubicBezTo>
                    <a:cubicBezTo>
                      <a:pt x="6088" y="73"/>
                      <a:pt x="5975" y="0"/>
                      <a:pt x="585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357;p32">
                <a:extLst>
                  <a:ext uri="{FF2B5EF4-FFF2-40B4-BE49-F238E27FC236}">
                    <a16:creationId xmlns:a16="http://schemas.microsoft.com/office/drawing/2014/main" id="{CB4CD50D-C32D-C0F2-EA8F-AA83AD37FEC6}"/>
                  </a:ext>
                </a:extLst>
              </p:cNvPr>
              <p:cNvSpPr/>
              <p:nvPr/>
            </p:nvSpPr>
            <p:spPr>
              <a:xfrm>
                <a:off x="2827223" y="5808813"/>
                <a:ext cx="495420" cy="171598"/>
              </a:xfrm>
              <a:custGeom>
                <a:avLst/>
                <a:gdLst/>
                <a:ahLst/>
                <a:cxnLst/>
                <a:rect l="l" t="t" r="r" b="b"/>
                <a:pathLst>
                  <a:path w="25161" h="871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126" y="3524"/>
                      <a:pt x="1888" y="5537"/>
                    </a:cubicBezTo>
                    <a:cubicBezTo>
                      <a:pt x="3154" y="6985"/>
                      <a:pt x="5397" y="7521"/>
                      <a:pt x="7072" y="7521"/>
                    </a:cubicBezTo>
                    <a:cubicBezTo>
                      <a:pt x="7725" y="7521"/>
                      <a:pt x="8292" y="7440"/>
                      <a:pt x="8680" y="7299"/>
                    </a:cubicBezTo>
                    <a:cubicBezTo>
                      <a:pt x="10001" y="6818"/>
                      <a:pt x="9832" y="3247"/>
                      <a:pt x="11126" y="3247"/>
                    </a:cubicBezTo>
                    <a:cubicBezTo>
                      <a:pt x="11188" y="3247"/>
                      <a:pt x="11254" y="3255"/>
                      <a:pt x="11323" y="3272"/>
                    </a:cubicBezTo>
                    <a:cubicBezTo>
                      <a:pt x="12832" y="3649"/>
                      <a:pt x="12581" y="5285"/>
                      <a:pt x="13209" y="6795"/>
                    </a:cubicBezTo>
                    <a:cubicBezTo>
                      <a:pt x="13839" y="8304"/>
                      <a:pt x="14467" y="8178"/>
                      <a:pt x="17236" y="8557"/>
                    </a:cubicBezTo>
                    <a:cubicBezTo>
                      <a:pt x="17985" y="8659"/>
                      <a:pt x="18725" y="8715"/>
                      <a:pt x="19425" y="8715"/>
                    </a:cubicBezTo>
                    <a:cubicBezTo>
                      <a:pt x="21313" y="8715"/>
                      <a:pt x="22917" y="8308"/>
                      <a:pt x="23651" y="7299"/>
                    </a:cubicBezTo>
                    <a:cubicBezTo>
                      <a:pt x="24658" y="5914"/>
                      <a:pt x="25161" y="1637"/>
                      <a:pt x="24154" y="1385"/>
                    </a:cubicBezTo>
                    <a:cubicBezTo>
                      <a:pt x="23958" y="1336"/>
                      <a:pt x="23671" y="1315"/>
                      <a:pt x="23309" y="1315"/>
                    </a:cubicBezTo>
                    <a:cubicBezTo>
                      <a:pt x="21814" y="1315"/>
                      <a:pt x="19041" y="1661"/>
                      <a:pt x="16104" y="1762"/>
                    </a:cubicBezTo>
                    <a:cubicBezTo>
                      <a:pt x="12454" y="1887"/>
                      <a:pt x="11070" y="2014"/>
                      <a:pt x="11070" y="20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358;p32">
                <a:extLst>
                  <a:ext uri="{FF2B5EF4-FFF2-40B4-BE49-F238E27FC236}">
                    <a16:creationId xmlns:a16="http://schemas.microsoft.com/office/drawing/2014/main" id="{371FB25E-D1A8-8C60-2904-3C5F544F15F2}"/>
                  </a:ext>
                </a:extLst>
              </p:cNvPr>
              <p:cNvSpPr/>
              <p:nvPr/>
            </p:nvSpPr>
            <p:spPr>
              <a:xfrm>
                <a:off x="2821257" y="5802926"/>
                <a:ext cx="504162" cy="183393"/>
              </a:xfrm>
              <a:custGeom>
                <a:avLst/>
                <a:gdLst/>
                <a:ahLst/>
                <a:cxnLst/>
                <a:rect l="l" t="t" r="r" b="b"/>
                <a:pathLst>
                  <a:path w="25605" h="9314" extrusionOk="0">
                    <a:moveTo>
                      <a:pt x="631" y="665"/>
                    </a:moveTo>
                    <a:lnTo>
                      <a:pt x="11320" y="2610"/>
                    </a:lnTo>
                    <a:cubicBezTo>
                      <a:pt x="11341" y="2612"/>
                      <a:pt x="11361" y="2614"/>
                      <a:pt x="11381" y="2614"/>
                    </a:cubicBezTo>
                    <a:cubicBezTo>
                      <a:pt x="11388" y="2614"/>
                      <a:pt x="11394" y="2613"/>
                      <a:pt x="11401" y="2613"/>
                    </a:cubicBezTo>
                    <a:cubicBezTo>
                      <a:pt x="11415" y="2612"/>
                      <a:pt x="12824" y="2486"/>
                      <a:pt x="16417" y="2362"/>
                    </a:cubicBezTo>
                    <a:cubicBezTo>
                      <a:pt x="17930" y="2310"/>
                      <a:pt x="19387" y="2195"/>
                      <a:pt x="20673" y="2093"/>
                    </a:cubicBezTo>
                    <a:cubicBezTo>
                      <a:pt x="21841" y="2000"/>
                      <a:pt x="22900" y="1916"/>
                      <a:pt x="23625" y="1916"/>
                    </a:cubicBezTo>
                    <a:cubicBezTo>
                      <a:pt x="23955" y="1916"/>
                      <a:pt x="24215" y="1933"/>
                      <a:pt x="24385" y="1975"/>
                    </a:cubicBezTo>
                    <a:cubicBezTo>
                      <a:pt x="24430" y="1987"/>
                      <a:pt x="24501" y="2062"/>
                      <a:pt x="24565" y="2236"/>
                    </a:cubicBezTo>
                    <a:cubicBezTo>
                      <a:pt x="24974" y="3361"/>
                      <a:pt x="24478" y="6366"/>
                      <a:pt x="23711" y="7420"/>
                    </a:cubicBezTo>
                    <a:cubicBezTo>
                      <a:pt x="23099" y="8262"/>
                      <a:pt x="21659" y="8712"/>
                      <a:pt x="19705" y="8712"/>
                    </a:cubicBezTo>
                    <a:cubicBezTo>
                      <a:pt x="19050" y="8712"/>
                      <a:pt x="18337" y="8661"/>
                      <a:pt x="17579" y="8558"/>
                    </a:cubicBezTo>
                    <a:cubicBezTo>
                      <a:pt x="17232" y="8511"/>
                      <a:pt x="16918" y="8470"/>
                      <a:pt x="16633" y="8435"/>
                    </a:cubicBezTo>
                    <a:cubicBezTo>
                      <a:pt x="14679" y="8189"/>
                      <a:pt x="14274" y="8138"/>
                      <a:pt x="13790" y="6979"/>
                    </a:cubicBezTo>
                    <a:cubicBezTo>
                      <a:pt x="13606" y="6538"/>
                      <a:pt x="13501" y="6081"/>
                      <a:pt x="13399" y="5639"/>
                    </a:cubicBezTo>
                    <a:cubicBezTo>
                      <a:pt x="13165" y="4630"/>
                      <a:pt x="12923" y="3585"/>
                      <a:pt x="11698" y="3280"/>
                    </a:cubicBezTo>
                    <a:cubicBezTo>
                      <a:pt x="11605" y="3256"/>
                      <a:pt x="11509" y="3243"/>
                      <a:pt x="11413" y="3243"/>
                    </a:cubicBezTo>
                    <a:lnTo>
                      <a:pt x="11411" y="3243"/>
                    </a:lnTo>
                    <a:cubicBezTo>
                      <a:pt x="10544" y="3243"/>
                      <a:pt x="10208" y="4368"/>
                      <a:pt x="9908" y="5373"/>
                    </a:cubicBezTo>
                    <a:cubicBezTo>
                      <a:pt x="9663" y="6197"/>
                      <a:pt x="9384" y="7132"/>
                      <a:pt x="8881" y="7314"/>
                    </a:cubicBezTo>
                    <a:cubicBezTo>
                      <a:pt x="8510" y="7449"/>
                      <a:pt x="7974" y="7526"/>
                      <a:pt x="7358" y="7526"/>
                    </a:cubicBezTo>
                    <a:cubicBezTo>
                      <a:pt x="5757" y="7526"/>
                      <a:pt x="3616" y="7007"/>
                      <a:pt x="2417" y="5638"/>
                    </a:cubicBezTo>
                    <a:cubicBezTo>
                      <a:pt x="1077" y="4107"/>
                      <a:pt x="720" y="1609"/>
                      <a:pt x="631" y="665"/>
                    </a:cubicBezTo>
                    <a:close/>
                    <a:moveTo>
                      <a:pt x="306" y="0"/>
                    </a:moveTo>
                    <a:cubicBezTo>
                      <a:pt x="234" y="0"/>
                      <a:pt x="163" y="26"/>
                      <a:pt x="107" y="74"/>
                    </a:cubicBezTo>
                    <a:cubicBezTo>
                      <a:pt x="39" y="133"/>
                      <a:pt x="1" y="221"/>
                      <a:pt x="3" y="311"/>
                    </a:cubicBezTo>
                    <a:cubicBezTo>
                      <a:pt x="9" y="460"/>
                      <a:pt x="154" y="3965"/>
                      <a:pt x="1964" y="6034"/>
                    </a:cubicBezTo>
                    <a:cubicBezTo>
                      <a:pt x="3317" y="7579"/>
                      <a:pt x="5621" y="8121"/>
                      <a:pt x="7353" y="8121"/>
                    </a:cubicBezTo>
                    <a:cubicBezTo>
                      <a:pt x="8062" y="8121"/>
                      <a:pt x="8675" y="8030"/>
                      <a:pt x="9088" y="7880"/>
                    </a:cubicBezTo>
                    <a:cubicBezTo>
                      <a:pt x="9874" y="7594"/>
                      <a:pt x="10184" y="6552"/>
                      <a:pt x="10484" y="5544"/>
                    </a:cubicBezTo>
                    <a:cubicBezTo>
                      <a:pt x="10794" y="4506"/>
                      <a:pt x="11020" y="3848"/>
                      <a:pt x="11440" y="3848"/>
                    </a:cubicBezTo>
                    <a:cubicBezTo>
                      <a:pt x="11477" y="3848"/>
                      <a:pt x="11514" y="3853"/>
                      <a:pt x="11554" y="3863"/>
                    </a:cubicBezTo>
                    <a:cubicBezTo>
                      <a:pt x="12380" y="4069"/>
                      <a:pt x="12563" y="4692"/>
                      <a:pt x="12813" y="5775"/>
                    </a:cubicBezTo>
                    <a:cubicBezTo>
                      <a:pt x="12916" y="6219"/>
                      <a:pt x="13032" y="6723"/>
                      <a:pt x="13235" y="7209"/>
                    </a:cubicBezTo>
                    <a:cubicBezTo>
                      <a:pt x="13853" y="8690"/>
                      <a:pt x="14534" y="8776"/>
                      <a:pt x="16557" y="9031"/>
                    </a:cubicBezTo>
                    <a:cubicBezTo>
                      <a:pt x="16841" y="9067"/>
                      <a:pt x="17152" y="9106"/>
                      <a:pt x="17499" y="9153"/>
                    </a:cubicBezTo>
                    <a:cubicBezTo>
                      <a:pt x="18288" y="9261"/>
                      <a:pt x="19028" y="9313"/>
                      <a:pt x="19712" y="9313"/>
                    </a:cubicBezTo>
                    <a:cubicBezTo>
                      <a:pt x="21877" y="9313"/>
                      <a:pt x="23465" y="8781"/>
                      <a:pt x="24197" y="7774"/>
                    </a:cubicBezTo>
                    <a:cubicBezTo>
                      <a:pt x="25082" y="6559"/>
                      <a:pt x="25605" y="3339"/>
                      <a:pt x="25131" y="2032"/>
                    </a:cubicBezTo>
                    <a:cubicBezTo>
                      <a:pt x="25001" y="1675"/>
                      <a:pt x="24799" y="1461"/>
                      <a:pt x="24531" y="1393"/>
                    </a:cubicBezTo>
                    <a:cubicBezTo>
                      <a:pt x="24308" y="1337"/>
                      <a:pt x="23997" y="1314"/>
                      <a:pt x="23606" y="1314"/>
                    </a:cubicBezTo>
                    <a:cubicBezTo>
                      <a:pt x="22874" y="1314"/>
                      <a:pt x="21861" y="1395"/>
                      <a:pt x="20625" y="1494"/>
                    </a:cubicBezTo>
                    <a:cubicBezTo>
                      <a:pt x="19346" y="1595"/>
                      <a:pt x="17897" y="1710"/>
                      <a:pt x="16396" y="1762"/>
                    </a:cubicBezTo>
                    <a:cubicBezTo>
                      <a:pt x="13120" y="1876"/>
                      <a:pt x="11646" y="1990"/>
                      <a:pt x="11389" y="2011"/>
                    </a:cubicBezTo>
                    <a:lnTo>
                      <a:pt x="358" y="5"/>
                    </a:lnTo>
                    <a:cubicBezTo>
                      <a:pt x="341" y="2"/>
                      <a:pt x="323" y="0"/>
                      <a:pt x="30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359;p32">
                <a:extLst>
                  <a:ext uri="{FF2B5EF4-FFF2-40B4-BE49-F238E27FC236}">
                    <a16:creationId xmlns:a16="http://schemas.microsoft.com/office/drawing/2014/main" id="{031F8E05-50AB-D40A-B846-C426131A43CD}"/>
                  </a:ext>
                </a:extLst>
              </p:cNvPr>
              <p:cNvSpPr/>
              <p:nvPr/>
            </p:nvSpPr>
            <p:spPr>
              <a:xfrm>
                <a:off x="3098834" y="5854829"/>
                <a:ext cx="212278" cy="118027"/>
              </a:xfrm>
              <a:custGeom>
                <a:avLst/>
                <a:gdLst/>
                <a:ahLst/>
                <a:cxnLst/>
                <a:rect l="l" t="t" r="r" b="b"/>
                <a:pathLst>
                  <a:path w="11026" h="6343" extrusionOk="0">
                    <a:moveTo>
                      <a:pt x="10844" y="0"/>
                    </a:moveTo>
                    <a:lnTo>
                      <a:pt x="0" y="5378"/>
                    </a:lnTo>
                    <a:cubicBezTo>
                      <a:pt x="577" y="5900"/>
                      <a:pt x="1461" y="5917"/>
                      <a:pt x="3420" y="6185"/>
                    </a:cubicBezTo>
                    <a:cubicBezTo>
                      <a:pt x="4169" y="6287"/>
                      <a:pt x="4909" y="6343"/>
                      <a:pt x="5609" y="6343"/>
                    </a:cubicBezTo>
                    <a:cubicBezTo>
                      <a:pt x="7497" y="6343"/>
                      <a:pt x="9101" y="5936"/>
                      <a:pt x="9835" y="4927"/>
                    </a:cubicBezTo>
                    <a:cubicBezTo>
                      <a:pt x="10565" y="3924"/>
                      <a:pt x="11026" y="1410"/>
                      <a:pt x="1084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360;p32">
                <a:extLst>
                  <a:ext uri="{FF2B5EF4-FFF2-40B4-BE49-F238E27FC236}">
                    <a16:creationId xmlns:a16="http://schemas.microsoft.com/office/drawing/2014/main" id="{6017FAFC-C376-9C4C-396E-07273244A20A}"/>
                  </a:ext>
                </a:extLst>
              </p:cNvPr>
              <p:cNvSpPr/>
              <p:nvPr/>
            </p:nvSpPr>
            <p:spPr>
              <a:xfrm>
                <a:off x="2880615" y="5843180"/>
                <a:ext cx="270247" cy="107458"/>
              </a:xfrm>
              <a:custGeom>
                <a:avLst/>
                <a:gdLst/>
                <a:ahLst/>
                <a:cxnLst/>
                <a:rect l="l" t="t" r="r" b="b"/>
                <a:pathLst>
                  <a:path w="14037" h="5775" extrusionOk="0">
                    <a:moveTo>
                      <a:pt x="14037" y="0"/>
                    </a:moveTo>
                    <a:lnTo>
                      <a:pt x="14037" y="0"/>
                    </a:lnTo>
                    <a:cubicBezTo>
                      <a:pt x="13899" y="5"/>
                      <a:pt x="13760" y="12"/>
                      <a:pt x="13622" y="17"/>
                    </a:cubicBezTo>
                    <a:cubicBezTo>
                      <a:pt x="12538" y="54"/>
                      <a:pt x="11658" y="90"/>
                      <a:pt x="10951" y="125"/>
                    </a:cubicBezTo>
                    <a:lnTo>
                      <a:pt x="1" y="4348"/>
                    </a:lnTo>
                    <a:cubicBezTo>
                      <a:pt x="1302" y="5377"/>
                      <a:pt x="3161" y="5774"/>
                      <a:pt x="4599" y="5774"/>
                    </a:cubicBezTo>
                    <a:cubicBezTo>
                      <a:pt x="5248" y="5774"/>
                      <a:pt x="5812" y="5693"/>
                      <a:pt x="6198" y="5553"/>
                    </a:cubicBezTo>
                    <a:cubicBezTo>
                      <a:pt x="7519" y="5072"/>
                      <a:pt x="7350" y="1501"/>
                      <a:pt x="8644" y="1501"/>
                    </a:cubicBezTo>
                    <a:cubicBezTo>
                      <a:pt x="8706" y="1501"/>
                      <a:pt x="8772" y="1509"/>
                      <a:pt x="8841" y="1526"/>
                    </a:cubicBezTo>
                    <a:cubicBezTo>
                      <a:pt x="9742" y="1751"/>
                      <a:pt x="10015" y="2427"/>
                      <a:pt x="10222" y="3255"/>
                    </a:cubicBezTo>
                    <a:lnTo>
                      <a:pt x="1403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361;p32">
                <a:extLst>
                  <a:ext uri="{FF2B5EF4-FFF2-40B4-BE49-F238E27FC236}">
                    <a16:creationId xmlns:a16="http://schemas.microsoft.com/office/drawing/2014/main" id="{79339CE3-C598-572F-DD26-B333720EF729}"/>
                  </a:ext>
                </a:extLst>
              </p:cNvPr>
              <p:cNvSpPr/>
              <p:nvPr/>
            </p:nvSpPr>
            <p:spPr>
              <a:xfrm>
                <a:off x="3021937" y="5921814"/>
                <a:ext cx="96816" cy="153956"/>
              </a:xfrm>
              <a:custGeom>
                <a:avLst/>
                <a:gdLst/>
                <a:ahLst/>
                <a:cxnLst/>
                <a:rect l="l" t="t" r="r" b="b"/>
                <a:pathLst>
                  <a:path w="4917" h="7819" extrusionOk="0">
                    <a:moveTo>
                      <a:pt x="438" y="1"/>
                    </a:moveTo>
                    <a:cubicBezTo>
                      <a:pt x="288" y="4"/>
                      <a:pt x="133" y="123"/>
                      <a:pt x="127" y="289"/>
                    </a:cubicBezTo>
                    <a:cubicBezTo>
                      <a:pt x="125" y="322"/>
                      <a:pt x="1" y="3588"/>
                      <a:pt x="1" y="5584"/>
                    </a:cubicBezTo>
                    <a:cubicBezTo>
                      <a:pt x="1" y="6547"/>
                      <a:pt x="167" y="7128"/>
                      <a:pt x="539" y="7467"/>
                    </a:cubicBezTo>
                    <a:cubicBezTo>
                      <a:pt x="844" y="7744"/>
                      <a:pt x="1254" y="7819"/>
                      <a:pt x="1696" y="7819"/>
                    </a:cubicBezTo>
                    <a:cubicBezTo>
                      <a:pt x="1947" y="7819"/>
                      <a:pt x="2209" y="7795"/>
                      <a:pt x="2467" y="7770"/>
                    </a:cubicBezTo>
                    <a:cubicBezTo>
                      <a:pt x="3927" y="7637"/>
                      <a:pt x="4737" y="6975"/>
                      <a:pt x="4770" y="6947"/>
                    </a:cubicBezTo>
                    <a:cubicBezTo>
                      <a:pt x="4899" y="6841"/>
                      <a:pt x="4916" y="6652"/>
                      <a:pt x="4810" y="6524"/>
                    </a:cubicBezTo>
                    <a:cubicBezTo>
                      <a:pt x="4750" y="6452"/>
                      <a:pt x="4665" y="6415"/>
                      <a:pt x="4579" y="6415"/>
                    </a:cubicBezTo>
                    <a:cubicBezTo>
                      <a:pt x="4511" y="6415"/>
                      <a:pt x="4443" y="6438"/>
                      <a:pt x="4387" y="6485"/>
                    </a:cubicBezTo>
                    <a:cubicBezTo>
                      <a:pt x="4380" y="6490"/>
                      <a:pt x="3675" y="7056"/>
                      <a:pt x="2412" y="7171"/>
                    </a:cubicBezTo>
                    <a:cubicBezTo>
                      <a:pt x="2133" y="7197"/>
                      <a:pt x="1888" y="7217"/>
                      <a:pt x="1678" y="7217"/>
                    </a:cubicBezTo>
                    <a:cubicBezTo>
                      <a:pt x="1349" y="7217"/>
                      <a:pt x="1104" y="7169"/>
                      <a:pt x="943" y="7022"/>
                    </a:cubicBezTo>
                    <a:cubicBezTo>
                      <a:pt x="713" y="6812"/>
                      <a:pt x="602" y="6341"/>
                      <a:pt x="602" y="5584"/>
                    </a:cubicBezTo>
                    <a:cubicBezTo>
                      <a:pt x="602" y="3600"/>
                      <a:pt x="726" y="344"/>
                      <a:pt x="727" y="312"/>
                    </a:cubicBezTo>
                    <a:cubicBezTo>
                      <a:pt x="733" y="146"/>
                      <a:pt x="604" y="6"/>
                      <a:pt x="43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362;p32">
                <a:extLst>
                  <a:ext uri="{FF2B5EF4-FFF2-40B4-BE49-F238E27FC236}">
                    <a16:creationId xmlns:a16="http://schemas.microsoft.com/office/drawing/2014/main" id="{BD40F816-D869-DED9-0D85-C397E4FE9B36}"/>
                  </a:ext>
                </a:extLst>
              </p:cNvPr>
              <p:cNvSpPr/>
              <p:nvPr/>
            </p:nvSpPr>
            <p:spPr>
              <a:xfrm>
                <a:off x="3105502" y="6069883"/>
                <a:ext cx="167227" cy="107803"/>
              </a:xfrm>
              <a:custGeom>
                <a:avLst/>
                <a:gdLst/>
                <a:ahLst/>
                <a:cxnLst/>
                <a:rect l="l" t="t" r="r" b="b"/>
                <a:pathLst>
                  <a:path w="8493" h="5475" extrusionOk="0">
                    <a:moveTo>
                      <a:pt x="5466" y="602"/>
                    </a:moveTo>
                    <a:cubicBezTo>
                      <a:pt x="5587" y="602"/>
                      <a:pt x="5708" y="611"/>
                      <a:pt x="5827" y="627"/>
                    </a:cubicBezTo>
                    <a:cubicBezTo>
                      <a:pt x="6867" y="775"/>
                      <a:pt x="7554" y="1282"/>
                      <a:pt x="7713" y="2016"/>
                    </a:cubicBezTo>
                    <a:cubicBezTo>
                      <a:pt x="7853" y="2665"/>
                      <a:pt x="7553" y="3352"/>
                      <a:pt x="6967" y="3724"/>
                    </a:cubicBezTo>
                    <a:cubicBezTo>
                      <a:pt x="5837" y="4442"/>
                      <a:pt x="3276" y="4874"/>
                      <a:pt x="2009" y="4874"/>
                    </a:cubicBezTo>
                    <a:cubicBezTo>
                      <a:pt x="1754" y="4874"/>
                      <a:pt x="1552" y="4857"/>
                      <a:pt x="1424" y="4821"/>
                    </a:cubicBezTo>
                    <a:cubicBezTo>
                      <a:pt x="1049" y="4714"/>
                      <a:pt x="758" y="4452"/>
                      <a:pt x="681" y="4154"/>
                    </a:cubicBezTo>
                    <a:cubicBezTo>
                      <a:pt x="647" y="4028"/>
                      <a:pt x="641" y="3844"/>
                      <a:pt x="799" y="3687"/>
                    </a:cubicBezTo>
                    <a:cubicBezTo>
                      <a:pt x="809" y="3677"/>
                      <a:pt x="818" y="3666"/>
                      <a:pt x="826" y="3655"/>
                    </a:cubicBezTo>
                    <a:cubicBezTo>
                      <a:pt x="851" y="3622"/>
                      <a:pt x="3149" y="602"/>
                      <a:pt x="5466" y="602"/>
                    </a:cubicBezTo>
                    <a:close/>
                    <a:moveTo>
                      <a:pt x="5469" y="1"/>
                    </a:moveTo>
                    <a:cubicBezTo>
                      <a:pt x="2918" y="1"/>
                      <a:pt x="573" y="2996"/>
                      <a:pt x="358" y="3277"/>
                    </a:cubicBezTo>
                    <a:cubicBezTo>
                      <a:pt x="95" y="3552"/>
                      <a:pt x="0" y="3924"/>
                      <a:pt x="98" y="4305"/>
                    </a:cubicBezTo>
                    <a:cubicBezTo>
                      <a:pt x="230" y="4813"/>
                      <a:pt x="675" y="5232"/>
                      <a:pt x="1259" y="5398"/>
                    </a:cubicBezTo>
                    <a:cubicBezTo>
                      <a:pt x="1437" y="5449"/>
                      <a:pt x="1701" y="5474"/>
                      <a:pt x="2025" y="5474"/>
                    </a:cubicBezTo>
                    <a:cubicBezTo>
                      <a:pt x="3479" y="5474"/>
                      <a:pt x="6108" y="4982"/>
                      <a:pt x="7289" y="4230"/>
                    </a:cubicBezTo>
                    <a:cubicBezTo>
                      <a:pt x="8086" y="3724"/>
                      <a:pt x="8493" y="2783"/>
                      <a:pt x="8300" y="1889"/>
                    </a:cubicBezTo>
                    <a:cubicBezTo>
                      <a:pt x="8085" y="895"/>
                      <a:pt x="7215" y="218"/>
                      <a:pt x="5913" y="32"/>
                    </a:cubicBezTo>
                    <a:cubicBezTo>
                      <a:pt x="5764" y="11"/>
                      <a:pt x="5616" y="1"/>
                      <a:pt x="54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363;p32">
                <a:extLst>
                  <a:ext uri="{FF2B5EF4-FFF2-40B4-BE49-F238E27FC236}">
                    <a16:creationId xmlns:a16="http://schemas.microsoft.com/office/drawing/2014/main" id="{A7E2D346-ED7A-C9DE-4F23-CE51BAFBB8C2}"/>
                  </a:ext>
                </a:extLst>
              </p:cNvPr>
              <p:cNvSpPr/>
              <p:nvPr/>
            </p:nvSpPr>
            <p:spPr>
              <a:xfrm>
                <a:off x="3113496" y="6087781"/>
                <a:ext cx="141473" cy="68817"/>
              </a:xfrm>
              <a:custGeom>
                <a:avLst/>
                <a:gdLst/>
                <a:ahLst/>
                <a:cxnLst/>
                <a:rect l="l" t="t" r="r" b="b"/>
                <a:pathLst>
                  <a:path w="7185" h="3495" extrusionOk="0">
                    <a:moveTo>
                      <a:pt x="6849" y="1"/>
                    </a:moveTo>
                    <a:cubicBezTo>
                      <a:pt x="6780" y="1"/>
                      <a:pt x="6711" y="24"/>
                      <a:pt x="6655" y="72"/>
                    </a:cubicBezTo>
                    <a:cubicBezTo>
                      <a:pt x="6623" y="99"/>
                      <a:pt x="3422" y="2774"/>
                      <a:pt x="295" y="2893"/>
                    </a:cubicBezTo>
                    <a:cubicBezTo>
                      <a:pt x="130" y="2899"/>
                      <a:pt x="1" y="3036"/>
                      <a:pt x="3" y="3199"/>
                    </a:cubicBezTo>
                    <a:cubicBezTo>
                      <a:pt x="7" y="3363"/>
                      <a:pt x="141" y="3494"/>
                      <a:pt x="303" y="3494"/>
                    </a:cubicBezTo>
                    <a:cubicBezTo>
                      <a:pt x="304" y="3494"/>
                      <a:pt x="305" y="3494"/>
                      <a:pt x="305" y="3494"/>
                    </a:cubicBezTo>
                    <a:lnTo>
                      <a:pt x="317" y="3494"/>
                    </a:lnTo>
                    <a:cubicBezTo>
                      <a:pt x="3654" y="3366"/>
                      <a:pt x="6905" y="647"/>
                      <a:pt x="7042" y="530"/>
                    </a:cubicBezTo>
                    <a:cubicBezTo>
                      <a:pt x="7169" y="424"/>
                      <a:pt x="7185" y="234"/>
                      <a:pt x="7078" y="107"/>
                    </a:cubicBezTo>
                    <a:cubicBezTo>
                      <a:pt x="7019" y="37"/>
                      <a:pt x="6934" y="1"/>
                      <a:pt x="684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364;p32">
                <a:extLst>
                  <a:ext uri="{FF2B5EF4-FFF2-40B4-BE49-F238E27FC236}">
                    <a16:creationId xmlns:a16="http://schemas.microsoft.com/office/drawing/2014/main" id="{13D3B15E-8755-85E8-8EA5-4EE1B23B8941}"/>
                  </a:ext>
                </a:extLst>
              </p:cNvPr>
              <p:cNvSpPr/>
              <p:nvPr/>
            </p:nvSpPr>
            <p:spPr>
              <a:xfrm>
                <a:off x="3057596" y="5728694"/>
                <a:ext cx="209068" cy="89373"/>
              </a:xfrm>
              <a:custGeom>
                <a:avLst/>
                <a:gdLst/>
                <a:ahLst/>
                <a:cxnLst/>
                <a:rect l="l" t="t" r="r" b="b"/>
                <a:pathLst>
                  <a:path w="10618" h="4539" extrusionOk="0">
                    <a:moveTo>
                      <a:pt x="6923" y="0"/>
                    </a:moveTo>
                    <a:cubicBezTo>
                      <a:pt x="6677" y="0"/>
                      <a:pt x="6423" y="14"/>
                      <a:pt x="6164" y="45"/>
                    </a:cubicBezTo>
                    <a:cubicBezTo>
                      <a:pt x="4025" y="296"/>
                      <a:pt x="2516" y="2435"/>
                      <a:pt x="1761" y="2812"/>
                    </a:cubicBezTo>
                    <a:cubicBezTo>
                      <a:pt x="1007" y="3189"/>
                      <a:pt x="0" y="3190"/>
                      <a:pt x="0" y="3190"/>
                    </a:cubicBezTo>
                    <a:cubicBezTo>
                      <a:pt x="0" y="3190"/>
                      <a:pt x="1252" y="4538"/>
                      <a:pt x="1987" y="4538"/>
                    </a:cubicBezTo>
                    <a:cubicBezTo>
                      <a:pt x="2092" y="4538"/>
                      <a:pt x="2186" y="4511"/>
                      <a:pt x="2265" y="4448"/>
                    </a:cubicBezTo>
                    <a:cubicBezTo>
                      <a:pt x="2894" y="3944"/>
                      <a:pt x="5158" y="1680"/>
                      <a:pt x="7800" y="1428"/>
                    </a:cubicBezTo>
                    <a:cubicBezTo>
                      <a:pt x="8398" y="1372"/>
                      <a:pt x="8879" y="1353"/>
                      <a:pt x="9262" y="1353"/>
                    </a:cubicBezTo>
                    <a:cubicBezTo>
                      <a:pt x="9948" y="1353"/>
                      <a:pt x="10319" y="1412"/>
                      <a:pt x="10475" y="1412"/>
                    </a:cubicBezTo>
                    <a:cubicBezTo>
                      <a:pt x="10618" y="1412"/>
                      <a:pt x="10581" y="1363"/>
                      <a:pt x="10442" y="1177"/>
                    </a:cubicBezTo>
                    <a:cubicBezTo>
                      <a:pt x="10111" y="734"/>
                      <a:pt x="8710" y="0"/>
                      <a:pt x="692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365;p32">
                <a:extLst>
                  <a:ext uri="{FF2B5EF4-FFF2-40B4-BE49-F238E27FC236}">
                    <a16:creationId xmlns:a16="http://schemas.microsoft.com/office/drawing/2014/main" id="{81DC70DA-B46F-4F25-47E8-293DE66F444C}"/>
                  </a:ext>
                </a:extLst>
              </p:cNvPr>
              <p:cNvSpPr/>
              <p:nvPr/>
            </p:nvSpPr>
            <p:spPr>
              <a:xfrm>
                <a:off x="3049740" y="5722728"/>
                <a:ext cx="223206" cy="101226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5141" extrusionOk="0">
                    <a:moveTo>
                      <a:pt x="7328" y="603"/>
                    </a:moveTo>
                    <a:cubicBezTo>
                      <a:pt x="8652" y="603"/>
                      <a:pt x="9715" y="1022"/>
                      <a:pt x="10257" y="1371"/>
                    </a:cubicBezTo>
                    <a:cubicBezTo>
                      <a:pt x="10092" y="1362"/>
                      <a:pt x="9896" y="1356"/>
                      <a:pt x="9665" y="1356"/>
                    </a:cubicBezTo>
                    <a:cubicBezTo>
                      <a:pt x="9272" y="1356"/>
                      <a:pt x="8779" y="1374"/>
                      <a:pt x="8171" y="1433"/>
                    </a:cubicBezTo>
                    <a:cubicBezTo>
                      <a:pt x="5769" y="1661"/>
                      <a:pt x="3676" y="3479"/>
                      <a:pt x="2782" y="4254"/>
                    </a:cubicBezTo>
                    <a:cubicBezTo>
                      <a:pt x="2657" y="4365"/>
                      <a:pt x="2553" y="4454"/>
                      <a:pt x="2476" y="4515"/>
                    </a:cubicBezTo>
                    <a:cubicBezTo>
                      <a:pt x="2451" y="4535"/>
                      <a:pt x="2418" y="4544"/>
                      <a:pt x="2376" y="4544"/>
                    </a:cubicBezTo>
                    <a:cubicBezTo>
                      <a:pt x="2128" y="4544"/>
                      <a:pt x="1605" y="4215"/>
                      <a:pt x="1076" y="3739"/>
                    </a:cubicBezTo>
                    <a:cubicBezTo>
                      <a:pt x="1441" y="3686"/>
                      <a:pt x="1897" y="3583"/>
                      <a:pt x="2295" y="3384"/>
                    </a:cubicBezTo>
                    <a:cubicBezTo>
                      <a:pt x="2561" y="3251"/>
                      <a:pt x="2864" y="2972"/>
                      <a:pt x="3248" y="2616"/>
                    </a:cubicBezTo>
                    <a:cubicBezTo>
                      <a:pt x="4072" y="1853"/>
                      <a:pt x="5201" y="810"/>
                      <a:pt x="6599" y="645"/>
                    </a:cubicBezTo>
                    <a:cubicBezTo>
                      <a:pt x="6849" y="616"/>
                      <a:pt x="7092" y="603"/>
                      <a:pt x="7328" y="603"/>
                    </a:cubicBezTo>
                    <a:close/>
                    <a:moveTo>
                      <a:pt x="7341" y="1"/>
                    </a:moveTo>
                    <a:cubicBezTo>
                      <a:pt x="7078" y="1"/>
                      <a:pt x="6806" y="16"/>
                      <a:pt x="6528" y="49"/>
                    </a:cubicBezTo>
                    <a:cubicBezTo>
                      <a:pt x="4937" y="236"/>
                      <a:pt x="3675" y="1403"/>
                      <a:pt x="2840" y="2174"/>
                    </a:cubicBezTo>
                    <a:cubicBezTo>
                      <a:pt x="2505" y="2484"/>
                      <a:pt x="2214" y="2752"/>
                      <a:pt x="2026" y="2847"/>
                    </a:cubicBezTo>
                    <a:cubicBezTo>
                      <a:pt x="1346" y="3186"/>
                      <a:pt x="409" y="3192"/>
                      <a:pt x="399" y="3192"/>
                    </a:cubicBezTo>
                    <a:cubicBezTo>
                      <a:pt x="136" y="3192"/>
                      <a:pt x="1" y="3505"/>
                      <a:pt x="179" y="3697"/>
                    </a:cubicBezTo>
                    <a:cubicBezTo>
                      <a:pt x="533" y="4079"/>
                      <a:pt x="1592" y="5140"/>
                      <a:pt x="2392" y="5140"/>
                    </a:cubicBezTo>
                    <a:cubicBezTo>
                      <a:pt x="2559" y="5140"/>
                      <a:pt x="2715" y="5094"/>
                      <a:pt x="2851" y="4986"/>
                    </a:cubicBezTo>
                    <a:cubicBezTo>
                      <a:pt x="2934" y="4920"/>
                      <a:pt x="3043" y="4825"/>
                      <a:pt x="3177" y="4709"/>
                    </a:cubicBezTo>
                    <a:cubicBezTo>
                      <a:pt x="4027" y="3970"/>
                      <a:pt x="6017" y="2241"/>
                      <a:pt x="8228" y="2031"/>
                    </a:cubicBezTo>
                    <a:cubicBezTo>
                      <a:pt x="8816" y="1975"/>
                      <a:pt x="9291" y="1957"/>
                      <a:pt x="9668" y="1957"/>
                    </a:cubicBezTo>
                    <a:cubicBezTo>
                      <a:pt x="10121" y="1957"/>
                      <a:pt x="10432" y="1983"/>
                      <a:pt x="10628" y="1999"/>
                    </a:cubicBezTo>
                    <a:cubicBezTo>
                      <a:pt x="10714" y="2007"/>
                      <a:pt x="10792" y="2013"/>
                      <a:pt x="10863" y="2013"/>
                    </a:cubicBezTo>
                    <a:cubicBezTo>
                      <a:pt x="11025" y="2013"/>
                      <a:pt x="11147" y="1979"/>
                      <a:pt x="11224" y="1838"/>
                    </a:cubicBezTo>
                    <a:cubicBezTo>
                      <a:pt x="11336" y="1638"/>
                      <a:pt x="11212" y="1474"/>
                      <a:pt x="11081" y="1300"/>
                    </a:cubicBezTo>
                    <a:cubicBezTo>
                      <a:pt x="10716" y="812"/>
                      <a:pt x="9262" y="1"/>
                      <a:pt x="73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366;p32">
                <a:extLst>
                  <a:ext uri="{FF2B5EF4-FFF2-40B4-BE49-F238E27FC236}">
                    <a16:creationId xmlns:a16="http://schemas.microsoft.com/office/drawing/2014/main" id="{89E88BB9-5F5F-3141-7ED0-D10554F6FDF3}"/>
                  </a:ext>
                </a:extLst>
              </p:cNvPr>
              <p:cNvSpPr/>
              <p:nvPr/>
            </p:nvSpPr>
            <p:spPr>
              <a:xfrm>
                <a:off x="2879224" y="5756615"/>
                <a:ext cx="121428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6167" h="2467" extrusionOk="0">
                    <a:moveTo>
                      <a:pt x="1754" y="0"/>
                    </a:moveTo>
                    <a:cubicBezTo>
                      <a:pt x="1672" y="0"/>
                      <a:pt x="1591" y="4"/>
                      <a:pt x="1511" y="10"/>
                    </a:cubicBezTo>
                    <a:cubicBezTo>
                      <a:pt x="1" y="136"/>
                      <a:pt x="126" y="1141"/>
                      <a:pt x="126" y="1141"/>
                    </a:cubicBezTo>
                    <a:cubicBezTo>
                      <a:pt x="126" y="1141"/>
                      <a:pt x="757" y="1267"/>
                      <a:pt x="2895" y="1897"/>
                    </a:cubicBezTo>
                    <a:cubicBezTo>
                      <a:pt x="4372" y="2332"/>
                      <a:pt x="4889" y="2466"/>
                      <a:pt x="5192" y="2466"/>
                    </a:cubicBezTo>
                    <a:cubicBezTo>
                      <a:pt x="5327" y="2466"/>
                      <a:pt x="5420" y="2439"/>
                      <a:pt x="5537" y="2401"/>
                    </a:cubicBezTo>
                    <a:cubicBezTo>
                      <a:pt x="5914" y="2275"/>
                      <a:pt x="6166" y="1268"/>
                      <a:pt x="6166" y="1268"/>
                    </a:cubicBezTo>
                    <a:lnTo>
                      <a:pt x="6166" y="1268"/>
                    </a:lnTo>
                    <a:cubicBezTo>
                      <a:pt x="6079" y="1355"/>
                      <a:pt x="5965" y="1389"/>
                      <a:pt x="5841" y="1389"/>
                    </a:cubicBezTo>
                    <a:cubicBezTo>
                      <a:pt x="5429" y="1389"/>
                      <a:pt x="4907" y="1016"/>
                      <a:pt x="4907" y="1016"/>
                    </a:cubicBezTo>
                    <a:cubicBezTo>
                      <a:pt x="4907" y="1016"/>
                      <a:pt x="3215" y="0"/>
                      <a:pt x="1754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367;p32">
                <a:extLst>
                  <a:ext uri="{FF2B5EF4-FFF2-40B4-BE49-F238E27FC236}">
                    <a16:creationId xmlns:a16="http://schemas.microsoft.com/office/drawing/2014/main" id="{B8EE7956-70A6-BB7C-7D83-01BFA1F1A063}"/>
                  </a:ext>
                </a:extLst>
              </p:cNvPr>
              <p:cNvSpPr/>
              <p:nvPr/>
            </p:nvSpPr>
            <p:spPr>
              <a:xfrm>
                <a:off x="2874912" y="5750708"/>
                <a:ext cx="132100" cy="60429"/>
              </a:xfrm>
              <a:custGeom>
                <a:avLst/>
                <a:gdLst/>
                <a:ahLst/>
                <a:cxnLst/>
                <a:rect l="l" t="t" r="r" b="b"/>
                <a:pathLst>
                  <a:path w="6709" h="3069" extrusionOk="0">
                    <a:moveTo>
                      <a:pt x="1972" y="602"/>
                    </a:moveTo>
                    <a:cubicBezTo>
                      <a:pt x="3327" y="602"/>
                      <a:pt x="4951" y="1562"/>
                      <a:pt x="4952" y="1562"/>
                    </a:cubicBezTo>
                    <a:cubicBezTo>
                      <a:pt x="5025" y="1615"/>
                      <a:pt x="5477" y="1924"/>
                      <a:pt x="5932" y="1980"/>
                    </a:cubicBezTo>
                    <a:cubicBezTo>
                      <a:pt x="5836" y="2209"/>
                      <a:pt x="5731" y="2385"/>
                      <a:pt x="5661" y="2416"/>
                    </a:cubicBezTo>
                    <a:cubicBezTo>
                      <a:pt x="5577" y="2444"/>
                      <a:pt x="5512" y="2466"/>
                      <a:pt x="5406" y="2466"/>
                    </a:cubicBezTo>
                    <a:cubicBezTo>
                      <a:pt x="5157" y="2466"/>
                      <a:pt x="4682" y="2346"/>
                      <a:pt x="3198" y="1910"/>
                    </a:cubicBezTo>
                    <a:cubicBezTo>
                      <a:pt x="1785" y="1494"/>
                      <a:pt x="1028" y="1297"/>
                      <a:pt x="671" y="1209"/>
                    </a:cubicBezTo>
                    <a:cubicBezTo>
                      <a:pt x="695" y="1132"/>
                      <a:pt x="734" y="1060"/>
                      <a:pt x="786" y="997"/>
                    </a:cubicBezTo>
                    <a:cubicBezTo>
                      <a:pt x="960" y="782"/>
                      <a:pt x="1295" y="648"/>
                      <a:pt x="1755" y="610"/>
                    </a:cubicBezTo>
                    <a:cubicBezTo>
                      <a:pt x="1826" y="604"/>
                      <a:pt x="1899" y="602"/>
                      <a:pt x="1972" y="602"/>
                    </a:cubicBezTo>
                    <a:close/>
                    <a:moveTo>
                      <a:pt x="1975" y="0"/>
                    </a:moveTo>
                    <a:cubicBezTo>
                      <a:pt x="1884" y="0"/>
                      <a:pt x="1794" y="4"/>
                      <a:pt x="1705" y="12"/>
                    </a:cubicBezTo>
                    <a:cubicBezTo>
                      <a:pt x="1069" y="64"/>
                      <a:pt x="603" y="268"/>
                      <a:pt x="319" y="619"/>
                    </a:cubicBezTo>
                    <a:cubicBezTo>
                      <a:pt x="0" y="1011"/>
                      <a:pt x="42" y="1433"/>
                      <a:pt x="48" y="1481"/>
                    </a:cubicBezTo>
                    <a:cubicBezTo>
                      <a:pt x="64" y="1609"/>
                      <a:pt x="160" y="1712"/>
                      <a:pt x="287" y="1738"/>
                    </a:cubicBezTo>
                    <a:cubicBezTo>
                      <a:pt x="293" y="1739"/>
                      <a:pt x="939" y="1871"/>
                      <a:pt x="3029" y="2486"/>
                    </a:cubicBezTo>
                    <a:cubicBezTo>
                      <a:pt x="4490" y="2916"/>
                      <a:pt x="5046" y="3068"/>
                      <a:pt x="5409" y="3068"/>
                    </a:cubicBezTo>
                    <a:cubicBezTo>
                      <a:pt x="5574" y="3068"/>
                      <a:pt x="5700" y="3036"/>
                      <a:pt x="5850" y="2986"/>
                    </a:cubicBezTo>
                    <a:cubicBezTo>
                      <a:pt x="6346" y="2820"/>
                      <a:pt x="6607" y="1915"/>
                      <a:pt x="6676" y="1641"/>
                    </a:cubicBezTo>
                    <a:cubicBezTo>
                      <a:pt x="6709" y="1510"/>
                      <a:pt x="6649" y="1373"/>
                      <a:pt x="6532" y="1306"/>
                    </a:cubicBezTo>
                    <a:cubicBezTo>
                      <a:pt x="6486" y="1280"/>
                      <a:pt x="6435" y="1267"/>
                      <a:pt x="6385" y="1267"/>
                    </a:cubicBezTo>
                    <a:cubicBezTo>
                      <a:pt x="6307" y="1267"/>
                      <a:pt x="6230" y="1298"/>
                      <a:pt x="6172" y="1356"/>
                    </a:cubicBezTo>
                    <a:cubicBezTo>
                      <a:pt x="6148" y="1379"/>
                      <a:pt x="6110" y="1390"/>
                      <a:pt x="6061" y="1390"/>
                    </a:cubicBezTo>
                    <a:cubicBezTo>
                      <a:pt x="5877" y="1390"/>
                      <a:pt x="5543" y="1244"/>
                      <a:pt x="5281" y="1060"/>
                    </a:cubicBezTo>
                    <a:cubicBezTo>
                      <a:pt x="5205" y="1014"/>
                      <a:pt x="3498" y="0"/>
                      <a:pt x="1975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368;p32">
                <a:extLst>
                  <a:ext uri="{FF2B5EF4-FFF2-40B4-BE49-F238E27FC236}">
                    <a16:creationId xmlns:a16="http://schemas.microsoft.com/office/drawing/2014/main" id="{E4270BF3-9A84-EFB9-12FF-AC7E85387214}"/>
                  </a:ext>
                </a:extLst>
              </p:cNvPr>
              <p:cNvSpPr/>
              <p:nvPr/>
            </p:nvSpPr>
            <p:spPr>
              <a:xfrm>
                <a:off x="3290430" y="5446064"/>
                <a:ext cx="146159" cy="233976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11883" extrusionOk="0">
                    <a:moveTo>
                      <a:pt x="705" y="1"/>
                    </a:moveTo>
                    <a:cubicBezTo>
                      <a:pt x="272" y="1"/>
                      <a:pt x="1" y="57"/>
                      <a:pt x="1" y="57"/>
                    </a:cubicBezTo>
                    <a:cubicBezTo>
                      <a:pt x="1" y="57"/>
                      <a:pt x="5662" y="2447"/>
                      <a:pt x="6165" y="11883"/>
                    </a:cubicBezTo>
                    <a:lnTo>
                      <a:pt x="7297" y="11757"/>
                    </a:lnTo>
                    <a:cubicBezTo>
                      <a:pt x="7297" y="11757"/>
                      <a:pt x="7423" y="7354"/>
                      <a:pt x="5537" y="3328"/>
                    </a:cubicBezTo>
                    <a:cubicBezTo>
                      <a:pt x="4164" y="400"/>
                      <a:pt x="1860" y="1"/>
                      <a:pt x="7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369;p32">
                <a:extLst>
                  <a:ext uri="{FF2B5EF4-FFF2-40B4-BE49-F238E27FC236}">
                    <a16:creationId xmlns:a16="http://schemas.microsoft.com/office/drawing/2014/main" id="{03E57227-FFC1-E097-D34B-F5E4CCA8B79E}"/>
                  </a:ext>
                </a:extLst>
              </p:cNvPr>
              <p:cNvSpPr/>
              <p:nvPr/>
            </p:nvSpPr>
            <p:spPr>
              <a:xfrm>
                <a:off x="3284287" y="5440275"/>
                <a:ext cx="157835" cy="245672"/>
              </a:xfrm>
              <a:custGeom>
                <a:avLst/>
                <a:gdLst/>
                <a:ahLst/>
                <a:cxnLst/>
                <a:rect l="l" t="t" r="r" b="b"/>
                <a:pathLst>
                  <a:path w="8016" h="12477" extrusionOk="0">
                    <a:moveTo>
                      <a:pt x="1354" y="601"/>
                    </a:moveTo>
                    <a:cubicBezTo>
                      <a:pt x="2503" y="677"/>
                      <a:pt x="4390" y="1219"/>
                      <a:pt x="5576" y="3749"/>
                    </a:cubicBezTo>
                    <a:cubicBezTo>
                      <a:pt x="7150" y="7109"/>
                      <a:pt x="7300" y="10786"/>
                      <a:pt x="7309" y="11782"/>
                    </a:cubicBezTo>
                    <a:lnTo>
                      <a:pt x="6758" y="11844"/>
                    </a:lnTo>
                    <a:cubicBezTo>
                      <a:pt x="6291" y="4795"/>
                      <a:pt x="2999" y="1712"/>
                      <a:pt x="1354" y="601"/>
                    </a:cubicBezTo>
                    <a:close/>
                    <a:moveTo>
                      <a:pt x="986" y="0"/>
                    </a:moveTo>
                    <a:cubicBezTo>
                      <a:pt x="543" y="0"/>
                      <a:pt x="263" y="55"/>
                      <a:pt x="252" y="57"/>
                    </a:cubicBezTo>
                    <a:cubicBezTo>
                      <a:pt x="124" y="83"/>
                      <a:pt x="27" y="190"/>
                      <a:pt x="14" y="321"/>
                    </a:cubicBezTo>
                    <a:cubicBezTo>
                      <a:pt x="1" y="452"/>
                      <a:pt x="74" y="576"/>
                      <a:pt x="195" y="627"/>
                    </a:cubicBezTo>
                    <a:cubicBezTo>
                      <a:pt x="251" y="651"/>
                      <a:pt x="5691" y="3077"/>
                      <a:pt x="6178" y="12192"/>
                    </a:cubicBezTo>
                    <a:cubicBezTo>
                      <a:pt x="6186" y="12351"/>
                      <a:pt x="6318" y="12477"/>
                      <a:pt x="6477" y="12477"/>
                    </a:cubicBezTo>
                    <a:cubicBezTo>
                      <a:pt x="6489" y="12477"/>
                      <a:pt x="6499" y="12477"/>
                      <a:pt x="6511" y="12476"/>
                    </a:cubicBezTo>
                    <a:lnTo>
                      <a:pt x="7642" y="12350"/>
                    </a:lnTo>
                    <a:cubicBezTo>
                      <a:pt x="7792" y="12333"/>
                      <a:pt x="7907" y="12210"/>
                      <a:pt x="7910" y="12059"/>
                    </a:cubicBezTo>
                    <a:cubicBezTo>
                      <a:pt x="7916" y="11877"/>
                      <a:pt x="8016" y="7538"/>
                      <a:pt x="6121" y="3494"/>
                    </a:cubicBezTo>
                    <a:cubicBezTo>
                      <a:pt x="4678" y="416"/>
                      <a:pt x="2211" y="0"/>
                      <a:pt x="98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370;p32">
                <a:extLst>
                  <a:ext uri="{FF2B5EF4-FFF2-40B4-BE49-F238E27FC236}">
                    <a16:creationId xmlns:a16="http://schemas.microsoft.com/office/drawing/2014/main" id="{1533B1FA-92E8-B8DF-4143-2B62FFBFE05B}"/>
                  </a:ext>
                </a:extLst>
              </p:cNvPr>
              <p:cNvSpPr/>
              <p:nvPr/>
            </p:nvSpPr>
            <p:spPr>
              <a:xfrm>
                <a:off x="3349933" y="5649875"/>
                <a:ext cx="181778" cy="107980"/>
              </a:xfrm>
              <a:custGeom>
                <a:avLst/>
                <a:gdLst/>
                <a:ahLst/>
                <a:cxnLst/>
                <a:rect l="l" t="t" r="r" b="b"/>
                <a:pathLst>
                  <a:path w="9232" h="5484" extrusionOk="0">
                    <a:moveTo>
                      <a:pt x="7210" y="1"/>
                    </a:moveTo>
                    <a:cubicBezTo>
                      <a:pt x="7009" y="1"/>
                      <a:pt x="6805" y="35"/>
                      <a:pt x="6605" y="107"/>
                    </a:cubicBezTo>
                    <a:lnTo>
                      <a:pt x="1312" y="2001"/>
                    </a:lnTo>
                    <a:cubicBezTo>
                      <a:pt x="492" y="2295"/>
                      <a:pt x="1" y="3137"/>
                      <a:pt x="150" y="3997"/>
                    </a:cubicBezTo>
                    <a:cubicBezTo>
                      <a:pt x="300" y="4855"/>
                      <a:pt x="1044" y="5482"/>
                      <a:pt x="1916" y="5484"/>
                    </a:cubicBezTo>
                    <a:cubicBezTo>
                      <a:pt x="2122" y="5484"/>
                      <a:pt x="2327" y="5448"/>
                      <a:pt x="2520" y="5378"/>
                    </a:cubicBezTo>
                    <a:lnTo>
                      <a:pt x="7813" y="3483"/>
                    </a:lnTo>
                    <a:cubicBezTo>
                      <a:pt x="8746" y="3150"/>
                      <a:pt x="9231" y="2123"/>
                      <a:pt x="8898" y="1190"/>
                    </a:cubicBezTo>
                    <a:cubicBezTo>
                      <a:pt x="8635" y="458"/>
                      <a:pt x="7946" y="1"/>
                      <a:pt x="7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371;p32">
                <a:extLst>
                  <a:ext uri="{FF2B5EF4-FFF2-40B4-BE49-F238E27FC236}">
                    <a16:creationId xmlns:a16="http://schemas.microsoft.com/office/drawing/2014/main" id="{4F4210A7-ECA7-F2AD-43C9-FE378E02DE64}"/>
                  </a:ext>
                </a:extLst>
              </p:cNvPr>
              <p:cNvSpPr/>
              <p:nvPr/>
            </p:nvSpPr>
            <p:spPr>
              <a:xfrm>
                <a:off x="3343593" y="5643949"/>
                <a:ext cx="194793" cy="119833"/>
              </a:xfrm>
              <a:custGeom>
                <a:avLst/>
                <a:gdLst/>
                <a:ahLst/>
                <a:cxnLst/>
                <a:rect l="l" t="t" r="r" b="b"/>
                <a:pathLst>
                  <a:path w="9893" h="6086" extrusionOk="0">
                    <a:moveTo>
                      <a:pt x="7533" y="602"/>
                    </a:moveTo>
                    <a:cubicBezTo>
                      <a:pt x="8259" y="604"/>
                      <a:pt x="8877" y="1127"/>
                      <a:pt x="9001" y="1842"/>
                    </a:cubicBezTo>
                    <a:cubicBezTo>
                      <a:pt x="9124" y="2557"/>
                      <a:pt x="8716" y="3257"/>
                      <a:pt x="8034" y="3502"/>
                    </a:cubicBezTo>
                    <a:lnTo>
                      <a:pt x="2742" y="5397"/>
                    </a:lnTo>
                    <a:cubicBezTo>
                      <a:pt x="2583" y="5454"/>
                      <a:pt x="2419" y="5482"/>
                      <a:pt x="2257" y="5482"/>
                    </a:cubicBezTo>
                    <a:cubicBezTo>
                      <a:pt x="1640" y="5482"/>
                      <a:pt x="1046" y="5091"/>
                      <a:pt x="833" y="4493"/>
                    </a:cubicBezTo>
                    <a:cubicBezTo>
                      <a:pt x="554" y="3717"/>
                      <a:pt x="958" y="2862"/>
                      <a:pt x="1736" y="2586"/>
                    </a:cubicBezTo>
                    <a:lnTo>
                      <a:pt x="7029" y="691"/>
                    </a:lnTo>
                    <a:cubicBezTo>
                      <a:pt x="7190" y="632"/>
                      <a:pt x="7361" y="602"/>
                      <a:pt x="7533" y="602"/>
                    </a:cubicBezTo>
                    <a:close/>
                    <a:moveTo>
                      <a:pt x="7531" y="1"/>
                    </a:moveTo>
                    <a:cubicBezTo>
                      <a:pt x="7297" y="1"/>
                      <a:pt x="7059" y="41"/>
                      <a:pt x="6825" y="124"/>
                    </a:cubicBezTo>
                    <a:lnTo>
                      <a:pt x="1532" y="2019"/>
                    </a:lnTo>
                    <a:cubicBezTo>
                      <a:pt x="574" y="2362"/>
                      <a:pt x="0" y="3346"/>
                      <a:pt x="175" y="4349"/>
                    </a:cubicBezTo>
                    <a:cubicBezTo>
                      <a:pt x="349" y="5352"/>
                      <a:pt x="1219" y="6084"/>
                      <a:pt x="2238" y="6086"/>
                    </a:cubicBezTo>
                    <a:cubicBezTo>
                      <a:pt x="2478" y="6084"/>
                      <a:pt x="2718" y="6043"/>
                      <a:pt x="2944" y="5962"/>
                    </a:cubicBezTo>
                    <a:lnTo>
                      <a:pt x="8237" y="4068"/>
                    </a:lnTo>
                    <a:cubicBezTo>
                      <a:pt x="9326" y="3678"/>
                      <a:pt x="9892" y="2479"/>
                      <a:pt x="9502" y="1390"/>
                    </a:cubicBezTo>
                    <a:cubicBezTo>
                      <a:pt x="9197" y="534"/>
                      <a:pt x="8391" y="1"/>
                      <a:pt x="753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372;p32">
                <a:extLst>
                  <a:ext uri="{FF2B5EF4-FFF2-40B4-BE49-F238E27FC236}">
                    <a16:creationId xmlns:a16="http://schemas.microsoft.com/office/drawing/2014/main" id="{9EF0B0C2-687E-F456-C0A8-31EB595A5063}"/>
                  </a:ext>
                </a:extLst>
              </p:cNvPr>
              <p:cNvSpPr/>
              <p:nvPr/>
            </p:nvSpPr>
            <p:spPr>
              <a:xfrm>
                <a:off x="3351509" y="5697013"/>
                <a:ext cx="52592" cy="57593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2925" extrusionOk="0">
                    <a:moveTo>
                      <a:pt x="1107" y="0"/>
                    </a:moveTo>
                    <a:cubicBezTo>
                      <a:pt x="1005" y="0"/>
                      <a:pt x="904" y="18"/>
                      <a:pt x="807" y="54"/>
                    </a:cubicBezTo>
                    <a:cubicBezTo>
                      <a:pt x="230" y="270"/>
                      <a:pt x="0" y="1076"/>
                      <a:pt x="292" y="1854"/>
                    </a:cubicBezTo>
                    <a:cubicBezTo>
                      <a:pt x="535" y="2501"/>
                      <a:pt x="1062" y="2925"/>
                      <a:pt x="1564" y="2925"/>
                    </a:cubicBezTo>
                    <a:cubicBezTo>
                      <a:pt x="1666" y="2925"/>
                      <a:pt x="1766" y="2908"/>
                      <a:pt x="1863" y="2871"/>
                    </a:cubicBezTo>
                    <a:cubicBezTo>
                      <a:pt x="2439" y="2654"/>
                      <a:pt x="2670" y="1849"/>
                      <a:pt x="2379" y="1072"/>
                    </a:cubicBezTo>
                    <a:cubicBezTo>
                      <a:pt x="2135" y="424"/>
                      <a:pt x="1608" y="0"/>
                      <a:pt x="1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373;p32">
                <a:extLst>
                  <a:ext uri="{FF2B5EF4-FFF2-40B4-BE49-F238E27FC236}">
                    <a16:creationId xmlns:a16="http://schemas.microsoft.com/office/drawing/2014/main" id="{372A11B1-607E-4F16-9DDA-BE44D8E02341}"/>
                  </a:ext>
                </a:extLst>
              </p:cNvPr>
              <p:cNvSpPr/>
              <p:nvPr/>
            </p:nvSpPr>
            <p:spPr>
              <a:xfrm>
                <a:off x="3344814" y="5691087"/>
                <a:ext cx="62811" cy="69407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25" extrusionOk="0">
                    <a:moveTo>
                      <a:pt x="1435" y="602"/>
                    </a:moveTo>
                    <a:cubicBezTo>
                      <a:pt x="1438" y="602"/>
                      <a:pt x="1441" y="602"/>
                      <a:pt x="1444" y="602"/>
                    </a:cubicBezTo>
                    <a:cubicBezTo>
                      <a:pt x="1820" y="602"/>
                      <a:pt x="2242" y="958"/>
                      <a:pt x="2438" y="1477"/>
                    </a:cubicBezTo>
                    <a:cubicBezTo>
                      <a:pt x="2556" y="1793"/>
                      <a:pt x="2578" y="2121"/>
                      <a:pt x="2498" y="2399"/>
                    </a:cubicBezTo>
                    <a:cubicBezTo>
                      <a:pt x="2427" y="2646"/>
                      <a:pt x="2285" y="2820"/>
                      <a:pt x="2098" y="2890"/>
                    </a:cubicBezTo>
                    <a:cubicBezTo>
                      <a:pt x="2036" y="2913"/>
                      <a:pt x="1972" y="2924"/>
                      <a:pt x="1907" y="2924"/>
                    </a:cubicBezTo>
                    <a:cubicBezTo>
                      <a:pt x="1532" y="2924"/>
                      <a:pt x="1109" y="2568"/>
                      <a:pt x="913" y="2048"/>
                    </a:cubicBezTo>
                    <a:cubicBezTo>
                      <a:pt x="684" y="1438"/>
                      <a:pt x="840" y="790"/>
                      <a:pt x="1252" y="635"/>
                    </a:cubicBezTo>
                    <a:cubicBezTo>
                      <a:pt x="1311" y="614"/>
                      <a:pt x="1373" y="602"/>
                      <a:pt x="1435" y="602"/>
                    </a:cubicBezTo>
                    <a:close/>
                    <a:moveTo>
                      <a:pt x="1441" y="1"/>
                    </a:moveTo>
                    <a:cubicBezTo>
                      <a:pt x="1305" y="1"/>
                      <a:pt x="1171" y="24"/>
                      <a:pt x="1041" y="73"/>
                    </a:cubicBezTo>
                    <a:cubicBezTo>
                      <a:pt x="310" y="348"/>
                      <a:pt x="0" y="1329"/>
                      <a:pt x="350" y="2261"/>
                    </a:cubicBezTo>
                    <a:cubicBezTo>
                      <a:pt x="638" y="3027"/>
                      <a:pt x="1283" y="3524"/>
                      <a:pt x="1910" y="3524"/>
                    </a:cubicBezTo>
                    <a:cubicBezTo>
                      <a:pt x="2047" y="3524"/>
                      <a:pt x="2182" y="3501"/>
                      <a:pt x="2309" y="3453"/>
                    </a:cubicBezTo>
                    <a:cubicBezTo>
                      <a:pt x="2679" y="3313"/>
                      <a:pt x="2951" y="2999"/>
                      <a:pt x="3076" y="2565"/>
                    </a:cubicBezTo>
                    <a:cubicBezTo>
                      <a:pt x="3190" y="2163"/>
                      <a:pt x="3162" y="1702"/>
                      <a:pt x="2999" y="1266"/>
                    </a:cubicBezTo>
                    <a:cubicBezTo>
                      <a:pt x="2711" y="499"/>
                      <a:pt x="2067" y="1"/>
                      <a:pt x="14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374;p32">
                <a:extLst>
                  <a:ext uri="{FF2B5EF4-FFF2-40B4-BE49-F238E27FC236}">
                    <a16:creationId xmlns:a16="http://schemas.microsoft.com/office/drawing/2014/main" id="{D27CE324-732B-8A51-B615-4C49653CB01D}"/>
                  </a:ext>
                </a:extLst>
              </p:cNvPr>
              <p:cNvSpPr/>
              <p:nvPr/>
            </p:nvSpPr>
            <p:spPr>
              <a:xfrm>
                <a:off x="3332645" y="5844196"/>
                <a:ext cx="59168" cy="100616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5110" extrusionOk="0">
                    <a:moveTo>
                      <a:pt x="1503" y="1033"/>
                    </a:moveTo>
                    <a:cubicBezTo>
                      <a:pt x="1926" y="2021"/>
                      <a:pt x="2404" y="3252"/>
                      <a:pt x="2404" y="3608"/>
                    </a:cubicBezTo>
                    <a:cubicBezTo>
                      <a:pt x="2398" y="4101"/>
                      <a:pt x="1996" y="4497"/>
                      <a:pt x="1503" y="4497"/>
                    </a:cubicBezTo>
                    <a:cubicBezTo>
                      <a:pt x="1009" y="4497"/>
                      <a:pt x="607" y="4101"/>
                      <a:pt x="602" y="3608"/>
                    </a:cubicBezTo>
                    <a:cubicBezTo>
                      <a:pt x="602" y="3252"/>
                      <a:pt x="1079" y="2021"/>
                      <a:pt x="1503" y="1033"/>
                    </a:cubicBezTo>
                    <a:close/>
                    <a:moveTo>
                      <a:pt x="1503" y="1"/>
                    </a:moveTo>
                    <a:cubicBezTo>
                      <a:pt x="1390" y="1"/>
                      <a:pt x="1277" y="54"/>
                      <a:pt x="1229" y="161"/>
                    </a:cubicBezTo>
                    <a:cubicBezTo>
                      <a:pt x="1024" y="616"/>
                      <a:pt x="0" y="2915"/>
                      <a:pt x="0" y="3608"/>
                    </a:cubicBezTo>
                    <a:cubicBezTo>
                      <a:pt x="2" y="4437"/>
                      <a:pt x="674" y="5109"/>
                      <a:pt x="1503" y="5109"/>
                    </a:cubicBezTo>
                    <a:cubicBezTo>
                      <a:pt x="2331" y="5109"/>
                      <a:pt x="3004" y="4437"/>
                      <a:pt x="3005" y="3608"/>
                    </a:cubicBezTo>
                    <a:cubicBezTo>
                      <a:pt x="3005" y="2915"/>
                      <a:pt x="1982" y="616"/>
                      <a:pt x="1776" y="161"/>
                    </a:cubicBezTo>
                    <a:cubicBezTo>
                      <a:pt x="1728" y="54"/>
                      <a:pt x="1615" y="1"/>
                      <a:pt x="1503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375;p32">
                <a:extLst>
                  <a:ext uri="{FF2B5EF4-FFF2-40B4-BE49-F238E27FC236}">
                    <a16:creationId xmlns:a16="http://schemas.microsoft.com/office/drawing/2014/main" id="{07C3280A-574C-1F02-B88C-2D303870AFA4}"/>
                  </a:ext>
                </a:extLst>
              </p:cNvPr>
              <p:cNvSpPr/>
              <p:nvPr/>
            </p:nvSpPr>
            <p:spPr>
              <a:xfrm>
                <a:off x="3500306" y="4167396"/>
                <a:ext cx="1516071" cy="1799528"/>
              </a:xfrm>
              <a:custGeom>
                <a:avLst/>
                <a:gdLst/>
                <a:ahLst/>
                <a:cxnLst/>
                <a:rect l="l" t="t" r="r" b="b"/>
                <a:pathLst>
                  <a:path w="76997" h="91393" extrusionOk="0">
                    <a:moveTo>
                      <a:pt x="24017" y="0"/>
                    </a:moveTo>
                    <a:cubicBezTo>
                      <a:pt x="22933" y="0"/>
                      <a:pt x="21579" y="521"/>
                      <a:pt x="20269" y="974"/>
                    </a:cubicBezTo>
                    <a:cubicBezTo>
                      <a:pt x="17355" y="1983"/>
                      <a:pt x="9507" y="9607"/>
                      <a:pt x="7713" y="14428"/>
                    </a:cubicBezTo>
                    <a:cubicBezTo>
                      <a:pt x="5919" y="19249"/>
                      <a:pt x="7489" y="20818"/>
                      <a:pt x="10628" y="23733"/>
                    </a:cubicBezTo>
                    <a:cubicBezTo>
                      <a:pt x="13767" y="26647"/>
                      <a:pt x="17579" y="32590"/>
                      <a:pt x="19597" y="38195"/>
                    </a:cubicBezTo>
                    <a:cubicBezTo>
                      <a:pt x="21615" y="43801"/>
                      <a:pt x="24193" y="49182"/>
                      <a:pt x="28341" y="50640"/>
                    </a:cubicBezTo>
                    <a:cubicBezTo>
                      <a:pt x="28341" y="50640"/>
                      <a:pt x="21727" y="53778"/>
                      <a:pt x="17354" y="56918"/>
                    </a:cubicBezTo>
                    <a:cubicBezTo>
                      <a:pt x="12982" y="60056"/>
                      <a:pt x="10852" y="61515"/>
                      <a:pt x="10852" y="61515"/>
                    </a:cubicBezTo>
                    <a:cubicBezTo>
                      <a:pt x="10852" y="61515"/>
                      <a:pt x="4909" y="63196"/>
                      <a:pt x="2667" y="66110"/>
                    </a:cubicBezTo>
                    <a:cubicBezTo>
                      <a:pt x="1326" y="67854"/>
                      <a:pt x="475" y="69225"/>
                      <a:pt x="1" y="70054"/>
                    </a:cubicBezTo>
                    <a:cubicBezTo>
                      <a:pt x="1225" y="69607"/>
                      <a:pt x="3281" y="69045"/>
                      <a:pt x="5884" y="69045"/>
                    </a:cubicBezTo>
                    <a:cubicBezTo>
                      <a:pt x="8729" y="69045"/>
                      <a:pt x="12227" y="69715"/>
                      <a:pt x="16008" y="71940"/>
                    </a:cubicBezTo>
                    <a:cubicBezTo>
                      <a:pt x="24989" y="77223"/>
                      <a:pt x="26900" y="85990"/>
                      <a:pt x="26902" y="91392"/>
                    </a:cubicBezTo>
                    <a:lnTo>
                      <a:pt x="30471" y="88197"/>
                    </a:lnTo>
                    <a:cubicBezTo>
                      <a:pt x="30471" y="88197"/>
                      <a:pt x="39777" y="84497"/>
                      <a:pt x="47512" y="75976"/>
                    </a:cubicBezTo>
                    <a:cubicBezTo>
                      <a:pt x="55247" y="67456"/>
                      <a:pt x="56482" y="63309"/>
                      <a:pt x="57265" y="55685"/>
                    </a:cubicBezTo>
                    <a:cubicBezTo>
                      <a:pt x="58050" y="48061"/>
                      <a:pt x="61190" y="17903"/>
                      <a:pt x="61301" y="17455"/>
                    </a:cubicBezTo>
                    <a:cubicBezTo>
                      <a:pt x="61414" y="17007"/>
                      <a:pt x="62423" y="14764"/>
                      <a:pt x="63769" y="14540"/>
                    </a:cubicBezTo>
                    <a:cubicBezTo>
                      <a:pt x="63791" y="14537"/>
                      <a:pt x="63816" y="14535"/>
                      <a:pt x="63842" y="14535"/>
                    </a:cubicBezTo>
                    <a:cubicBezTo>
                      <a:pt x="65364" y="14535"/>
                      <a:pt x="72530" y="20830"/>
                      <a:pt x="73522" y="21491"/>
                    </a:cubicBezTo>
                    <a:cubicBezTo>
                      <a:pt x="73952" y="21777"/>
                      <a:pt x="74564" y="22002"/>
                      <a:pt x="75144" y="22002"/>
                    </a:cubicBezTo>
                    <a:cubicBezTo>
                      <a:pt x="75924" y="22002"/>
                      <a:pt x="76644" y="21592"/>
                      <a:pt x="76773" y="20369"/>
                    </a:cubicBezTo>
                    <a:cubicBezTo>
                      <a:pt x="76997" y="18240"/>
                      <a:pt x="75204" y="12971"/>
                      <a:pt x="69486" y="7252"/>
                    </a:cubicBezTo>
                    <a:cubicBezTo>
                      <a:pt x="65318" y="3085"/>
                      <a:pt x="61984" y="1479"/>
                      <a:pt x="59962" y="1479"/>
                    </a:cubicBezTo>
                    <a:cubicBezTo>
                      <a:pt x="59210" y="1479"/>
                      <a:pt x="58639" y="1701"/>
                      <a:pt x="58274" y="2096"/>
                    </a:cubicBezTo>
                    <a:cubicBezTo>
                      <a:pt x="56930" y="3553"/>
                      <a:pt x="57826" y="6693"/>
                      <a:pt x="56930" y="11289"/>
                    </a:cubicBezTo>
                    <a:cubicBezTo>
                      <a:pt x="56032" y="15885"/>
                      <a:pt x="50428" y="32478"/>
                      <a:pt x="47625" y="40326"/>
                    </a:cubicBezTo>
                    <a:cubicBezTo>
                      <a:pt x="44821" y="48174"/>
                      <a:pt x="45718" y="58825"/>
                      <a:pt x="45718" y="58825"/>
                    </a:cubicBezTo>
                    <a:cubicBezTo>
                      <a:pt x="45718" y="58825"/>
                      <a:pt x="41906" y="60169"/>
                      <a:pt x="39216" y="62187"/>
                    </a:cubicBezTo>
                    <a:cubicBezTo>
                      <a:pt x="36525" y="64204"/>
                      <a:pt x="32377" y="67008"/>
                      <a:pt x="32377" y="67008"/>
                    </a:cubicBezTo>
                    <a:lnTo>
                      <a:pt x="31256" y="66447"/>
                    </a:lnTo>
                    <a:cubicBezTo>
                      <a:pt x="31256" y="66447"/>
                      <a:pt x="37534" y="60169"/>
                      <a:pt x="39440" y="56581"/>
                    </a:cubicBezTo>
                    <a:cubicBezTo>
                      <a:pt x="41346" y="52993"/>
                      <a:pt x="41906" y="52769"/>
                      <a:pt x="40897" y="50640"/>
                    </a:cubicBezTo>
                    <a:cubicBezTo>
                      <a:pt x="39888" y="48509"/>
                      <a:pt x="31704" y="38195"/>
                      <a:pt x="28116" y="33599"/>
                    </a:cubicBezTo>
                    <a:cubicBezTo>
                      <a:pt x="24529" y="29002"/>
                      <a:pt x="20157" y="21267"/>
                      <a:pt x="19260" y="19025"/>
                    </a:cubicBezTo>
                    <a:cubicBezTo>
                      <a:pt x="18364" y="16782"/>
                      <a:pt x="18476" y="14540"/>
                      <a:pt x="19149" y="12971"/>
                    </a:cubicBezTo>
                    <a:cubicBezTo>
                      <a:pt x="19821" y="11401"/>
                      <a:pt x="26099" y="8261"/>
                      <a:pt x="26212" y="3440"/>
                    </a:cubicBezTo>
                    <a:cubicBezTo>
                      <a:pt x="26273" y="784"/>
                      <a:pt x="25348" y="0"/>
                      <a:pt x="2401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376;p32">
                <a:extLst>
                  <a:ext uri="{FF2B5EF4-FFF2-40B4-BE49-F238E27FC236}">
                    <a16:creationId xmlns:a16="http://schemas.microsoft.com/office/drawing/2014/main" id="{F5CFDA5C-F6CC-2882-05F6-4F90CFA1251A}"/>
                  </a:ext>
                </a:extLst>
              </p:cNvPr>
              <p:cNvSpPr/>
              <p:nvPr/>
            </p:nvSpPr>
            <p:spPr>
              <a:xfrm>
                <a:off x="3492824" y="4161508"/>
                <a:ext cx="1529578" cy="1811342"/>
              </a:xfrm>
              <a:custGeom>
                <a:avLst/>
                <a:gdLst/>
                <a:ahLst/>
                <a:cxnLst/>
                <a:rect l="l" t="t" r="r" b="b"/>
                <a:pathLst>
                  <a:path w="77683" h="91993" extrusionOk="0">
                    <a:moveTo>
                      <a:pt x="24397" y="600"/>
                    </a:moveTo>
                    <a:cubicBezTo>
                      <a:pt x="24815" y="600"/>
                      <a:pt x="25180" y="685"/>
                      <a:pt x="25468" y="894"/>
                    </a:cubicBezTo>
                    <a:cubicBezTo>
                      <a:pt x="26048" y="1316"/>
                      <a:pt x="26325" y="2270"/>
                      <a:pt x="26291" y="3732"/>
                    </a:cubicBezTo>
                    <a:cubicBezTo>
                      <a:pt x="26217" y="6899"/>
                      <a:pt x="23359" y="9318"/>
                      <a:pt x="21272" y="11084"/>
                    </a:cubicBezTo>
                    <a:cubicBezTo>
                      <a:pt x="20277" y="11926"/>
                      <a:pt x="19492" y="12590"/>
                      <a:pt x="19252" y="13150"/>
                    </a:cubicBezTo>
                    <a:cubicBezTo>
                      <a:pt x="18474" y="14967"/>
                      <a:pt x="18514" y="17316"/>
                      <a:pt x="19362" y="19434"/>
                    </a:cubicBezTo>
                    <a:cubicBezTo>
                      <a:pt x="20274" y="21714"/>
                      <a:pt x="24658" y="29466"/>
                      <a:pt x="28261" y="34083"/>
                    </a:cubicBezTo>
                    <a:lnTo>
                      <a:pt x="29892" y="36166"/>
                    </a:lnTo>
                    <a:cubicBezTo>
                      <a:pt x="33726" y="41058"/>
                      <a:pt x="40144" y="49247"/>
                      <a:pt x="41006" y="51067"/>
                    </a:cubicBezTo>
                    <a:cubicBezTo>
                      <a:pt x="41781" y="52703"/>
                      <a:pt x="41596" y="53036"/>
                      <a:pt x="40394" y="55201"/>
                    </a:cubicBezTo>
                    <a:cubicBezTo>
                      <a:pt x="40152" y="55637"/>
                      <a:pt x="39872" y="56142"/>
                      <a:pt x="39555" y="56739"/>
                    </a:cubicBezTo>
                    <a:cubicBezTo>
                      <a:pt x="37693" y="60245"/>
                      <a:pt x="31486" y="66471"/>
                      <a:pt x="31423" y="66534"/>
                    </a:cubicBezTo>
                    <a:cubicBezTo>
                      <a:pt x="31279" y="66679"/>
                      <a:pt x="31318" y="66923"/>
                      <a:pt x="31502" y="67014"/>
                    </a:cubicBezTo>
                    <a:lnTo>
                      <a:pt x="32622" y="67575"/>
                    </a:lnTo>
                    <a:cubicBezTo>
                      <a:pt x="32665" y="67596"/>
                      <a:pt x="32711" y="67607"/>
                      <a:pt x="32757" y="67607"/>
                    </a:cubicBezTo>
                    <a:cubicBezTo>
                      <a:pt x="32816" y="67607"/>
                      <a:pt x="32875" y="67589"/>
                      <a:pt x="32926" y="67555"/>
                    </a:cubicBezTo>
                    <a:cubicBezTo>
                      <a:pt x="32966" y="67527"/>
                      <a:pt x="37111" y="64726"/>
                      <a:pt x="39776" y="62726"/>
                    </a:cubicBezTo>
                    <a:cubicBezTo>
                      <a:pt x="42398" y="60760"/>
                      <a:pt x="46161" y="59419"/>
                      <a:pt x="46198" y="59406"/>
                    </a:cubicBezTo>
                    <a:cubicBezTo>
                      <a:pt x="46327" y="59361"/>
                      <a:pt x="46409" y="59234"/>
                      <a:pt x="46398" y="59097"/>
                    </a:cubicBezTo>
                    <a:cubicBezTo>
                      <a:pt x="46389" y="58992"/>
                      <a:pt x="45539" y="48419"/>
                      <a:pt x="48287" y="40725"/>
                    </a:cubicBezTo>
                    <a:cubicBezTo>
                      <a:pt x="51086" y="32887"/>
                      <a:pt x="56693" y="16312"/>
                      <a:pt x="57605" y="11645"/>
                    </a:cubicBezTo>
                    <a:cubicBezTo>
                      <a:pt x="57997" y="9632"/>
                      <a:pt x="58051" y="7876"/>
                      <a:pt x="58093" y="6466"/>
                    </a:cubicBezTo>
                    <a:cubicBezTo>
                      <a:pt x="58149" y="4652"/>
                      <a:pt x="58188" y="3342"/>
                      <a:pt x="58876" y="2597"/>
                    </a:cubicBezTo>
                    <a:cubicBezTo>
                      <a:pt x="59178" y="2270"/>
                      <a:pt x="59661" y="2090"/>
                      <a:pt x="60273" y="2078"/>
                    </a:cubicBezTo>
                    <a:cubicBezTo>
                      <a:pt x="60297" y="2078"/>
                      <a:pt x="60322" y="2077"/>
                      <a:pt x="60346" y="2077"/>
                    </a:cubicBezTo>
                    <a:cubicBezTo>
                      <a:pt x="62634" y="2077"/>
                      <a:pt x="66085" y="4196"/>
                      <a:pt x="69654" y="7763"/>
                    </a:cubicBezTo>
                    <a:cubicBezTo>
                      <a:pt x="75333" y="13443"/>
                      <a:pt x="77071" y="18574"/>
                      <a:pt x="76854" y="20636"/>
                    </a:cubicBezTo>
                    <a:cubicBezTo>
                      <a:pt x="76788" y="21268"/>
                      <a:pt x="76547" y="21685"/>
                      <a:pt x="76139" y="21876"/>
                    </a:cubicBezTo>
                    <a:cubicBezTo>
                      <a:pt x="75955" y="21963"/>
                      <a:pt x="75743" y="22001"/>
                      <a:pt x="75522" y="22001"/>
                    </a:cubicBezTo>
                    <a:cubicBezTo>
                      <a:pt x="75019" y="22001"/>
                      <a:pt x="74467" y="21805"/>
                      <a:pt x="74069" y="21539"/>
                    </a:cubicBezTo>
                    <a:cubicBezTo>
                      <a:pt x="73825" y="21377"/>
                      <a:pt x="73151" y="20826"/>
                      <a:pt x="72299" y="20127"/>
                    </a:cubicBezTo>
                    <a:cubicBezTo>
                      <a:pt x="67985" y="16599"/>
                      <a:pt x="65233" y="14533"/>
                      <a:pt x="64206" y="14533"/>
                    </a:cubicBezTo>
                    <a:cubicBezTo>
                      <a:pt x="64168" y="14533"/>
                      <a:pt x="64132" y="14536"/>
                      <a:pt x="64099" y="14542"/>
                    </a:cubicBezTo>
                    <a:cubicBezTo>
                      <a:pt x="62615" y="14790"/>
                      <a:pt x="61533" y="17110"/>
                      <a:pt x="61390" y="17680"/>
                    </a:cubicBezTo>
                    <a:cubicBezTo>
                      <a:pt x="61265" y="18182"/>
                      <a:pt x="57899" y="50597"/>
                      <a:pt x="57348" y="55952"/>
                    </a:cubicBezTo>
                    <a:cubicBezTo>
                      <a:pt x="56582" y="63373"/>
                      <a:pt x="55436" y="67519"/>
                      <a:pt x="47669" y="76074"/>
                    </a:cubicBezTo>
                    <a:cubicBezTo>
                      <a:pt x="40074" y="84440"/>
                      <a:pt x="30832" y="88179"/>
                      <a:pt x="30740" y="88216"/>
                    </a:cubicBezTo>
                    <a:cubicBezTo>
                      <a:pt x="30707" y="88229"/>
                      <a:pt x="30676" y="88248"/>
                      <a:pt x="30650" y="88272"/>
                    </a:cubicBezTo>
                    <a:lnTo>
                      <a:pt x="27572" y="91028"/>
                    </a:lnTo>
                    <a:cubicBezTo>
                      <a:pt x="27444" y="86705"/>
                      <a:pt x="25986" y="77537"/>
                      <a:pt x="16541" y="71981"/>
                    </a:cubicBezTo>
                    <a:cubicBezTo>
                      <a:pt x="12706" y="69724"/>
                      <a:pt x="9142" y="69053"/>
                      <a:pt x="6258" y="69053"/>
                    </a:cubicBezTo>
                    <a:cubicBezTo>
                      <a:pt x="4072" y="69053"/>
                      <a:pt x="2277" y="69440"/>
                      <a:pt x="1052" y="69813"/>
                    </a:cubicBezTo>
                    <a:cubicBezTo>
                      <a:pt x="1556" y="68992"/>
                      <a:pt x="2287" y="67893"/>
                      <a:pt x="3287" y="66593"/>
                    </a:cubicBezTo>
                    <a:cubicBezTo>
                      <a:pt x="5441" y="63793"/>
                      <a:pt x="11256" y="62120"/>
                      <a:pt x="11314" y="62103"/>
                    </a:cubicBezTo>
                    <a:cubicBezTo>
                      <a:pt x="11344" y="62094"/>
                      <a:pt x="11375" y="62081"/>
                      <a:pt x="11401" y="62062"/>
                    </a:cubicBezTo>
                    <a:cubicBezTo>
                      <a:pt x="11424" y="62047"/>
                      <a:pt x="13584" y="60566"/>
                      <a:pt x="17911" y="57461"/>
                    </a:cubicBezTo>
                    <a:cubicBezTo>
                      <a:pt x="22210" y="54374"/>
                      <a:pt x="28784" y="51241"/>
                      <a:pt x="28851" y="51210"/>
                    </a:cubicBezTo>
                    <a:cubicBezTo>
                      <a:pt x="29092" y="51094"/>
                      <a:pt x="29073" y="50745"/>
                      <a:pt x="28821" y="50656"/>
                    </a:cubicBezTo>
                    <a:cubicBezTo>
                      <a:pt x="24613" y="49177"/>
                      <a:pt x="22035" y="43325"/>
                      <a:pt x="20259" y="38392"/>
                    </a:cubicBezTo>
                    <a:cubicBezTo>
                      <a:pt x="18322" y="33013"/>
                      <a:pt x="14518" y="26881"/>
                      <a:pt x="11212" y="23812"/>
                    </a:cubicBezTo>
                    <a:cubicBezTo>
                      <a:pt x="8155" y="20973"/>
                      <a:pt x="6620" y="19548"/>
                      <a:pt x="8376" y="14831"/>
                    </a:cubicBezTo>
                    <a:cubicBezTo>
                      <a:pt x="10142" y="10081"/>
                      <a:pt x="17855" y="2558"/>
                      <a:pt x="20748" y="1556"/>
                    </a:cubicBezTo>
                    <a:lnTo>
                      <a:pt x="21177" y="1407"/>
                    </a:lnTo>
                    <a:cubicBezTo>
                      <a:pt x="22316" y="1008"/>
                      <a:pt x="23482" y="600"/>
                      <a:pt x="24397" y="600"/>
                    </a:cubicBezTo>
                    <a:close/>
                    <a:moveTo>
                      <a:pt x="24399" y="1"/>
                    </a:moveTo>
                    <a:cubicBezTo>
                      <a:pt x="23375" y="1"/>
                      <a:pt x="22163" y="425"/>
                      <a:pt x="20978" y="840"/>
                    </a:cubicBezTo>
                    <a:lnTo>
                      <a:pt x="20551" y="990"/>
                    </a:lnTo>
                    <a:cubicBezTo>
                      <a:pt x="17567" y="2022"/>
                      <a:pt x="9623" y="9751"/>
                      <a:pt x="7811" y="14622"/>
                    </a:cubicBezTo>
                    <a:cubicBezTo>
                      <a:pt x="5917" y="19714"/>
                      <a:pt x="7755" y="21422"/>
                      <a:pt x="10803" y="24252"/>
                    </a:cubicBezTo>
                    <a:cubicBezTo>
                      <a:pt x="14047" y="27264"/>
                      <a:pt x="17786" y="33296"/>
                      <a:pt x="19694" y="38596"/>
                    </a:cubicBezTo>
                    <a:cubicBezTo>
                      <a:pt x="21533" y="43704"/>
                      <a:pt x="23949" y="49109"/>
                      <a:pt x="27983" y="50964"/>
                    </a:cubicBezTo>
                    <a:cubicBezTo>
                      <a:pt x="26239" y="51821"/>
                      <a:pt x="21130" y="54409"/>
                      <a:pt x="17558" y="56973"/>
                    </a:cubicBezTo>
                    <a:cubicBezTo>
                      <a:pt x="13560" y="59843"/>
                      <a:pt x="11414" y="61323"/>
                      <a:pt x="11101" y="61539"/>
                    </a:cubicBezTo>
                    <a:cubicBezTo>
                      <a:pt x="10488" y="61717"/>
                      <a:pt x="5004" y="63374"/>
                      <a:pt x="2809" y="66227"/>
                    </a:cubicBezTo>
                    <a:cubicBezTo>
                      <a:pt x="1475" y="67961"/>
                      <a:pt x="611" y="69346"/>
                      <a:pt x="120" y="70203"/>
                    </a:cubicBezTo>
                    <a:cubicBezTo>
                      <a:pt x="0" y="70414"/>
                      <a:pt x="162" y="70654"/>
                      <a:pt x="378" y="70654"/>
                    </a:cubicBezTo>
                    <a:cubicBezTo>
                      <a:pt x="412" y="70654"/>
                      <a:pt x="448" y="70648"/>
                      <a:pt x="484" y="70635"/>
                    </a:cubicBezTo>
                    <a:cubicBezTo>
                      <a:pt x="1611" y="70223"/>
                      <a:pt x="3642" y="69654"/>
                      <a:pt x="6254" y="69654"/>
                    </a:cubicBezTo>
                    <a:cubicBezTo>
                      <a:pt x="9048" y="69654"/>
                      <a:pt x="12508" y="70306"/>
                      <a:pt x="16236" y="72499"/>
                    </a:cubicBezTo>
                    <a:cubicBezTo>
                      <a:pt x="25929" y="78201"/>
                      <a:pt x="26980" y="87820"/>
                      <a:pt x="26981" y="91692"/>
                    </a:cubicBezTo>
                    <a:cubicBezTo>
                      <a:pt x="26982" y="91857"/>
                      <a:pt x="27116" y="91992"/>
                      <a:pt x="27282" y="91992"/>
                    </a:cubicBezTo>
                    <a:cubicBezTo>
                      <a:pt x="27355" y="91992"/>
                      <a:pt x="27428" y="91965"/>
                      <a:pt x="27482" y="91915"/>
                    </a:cubicBezTo>
                    <a:lnTo>
                      <a:pt x="31013" y="88754"/>
                    </a:lnTo>
                    <a:cubicBezTo>
                      <a:pt x="31770" y="88442"/>
                      <a:pt x="40715" y="84628"/>
                      <a:pt x="48116" y="76479"/>
                    </a:cubicBezTo>
                    <a:cubicBezTo>
                      <a:pt x="56003" y="67792"/>
                      <a:pt x="57169" y="63573"/>
                      <a:pt x="57946" y="56016"/>
                    </a:cubicBezTo>
                    <a:cubicBezTo>
                      <a:pt x="58765" y="48068"/>
                      <a:pt x="61844" y="18505"/>
                      <a:pt x="61975" y="17828"/>
                    </a:cubicBezTo>
                    <a:cubicBezTo>
                      <a:pt x="62099" y="17332"/>
                      <a:pt x="63081" y="15323"/>
                      <a:pt x="64198" y="15137"/>
                    </a:cubicBezTo>
                    <a:cubicBezTo>
                      <a:pt x="64214" y="15135"/>
                      <a:pt x="64230" y="15133"/>
                      <a:pt x="64248" y="15133"/>
                    </a:cubicBezTo>
                    <a:cubicBezTo>
                      <a:pt x="65248" y="15133"/>
                      <a:pt x="69905" y="18947"/>
                      <a:pt x="71919" y="20595"/>
                    </a:cubicBezTo>
                    <a:cubicBezTo>
                      <a:pt x="72818" y="21331"/>
                      <a:pt x="73469" y="21862"/>
                      <a:pt x="73737" y="22041"/>
                    </a:cubicBezTo>
                    <a:cubicBezTo>
                      <a:pt x="74208" y="22355"/>
                      <a:pt x="74881" y="22602"/>
                      <a:pt x="75529" y="22602"/>
                    </a:cubicBezTo>
                    <a:cubicBezTo>
                      <a:pt x="75831" y="22602"/>
                      <a:pt x="76128" y="22548"/>
                      <a:pt x="76396" y="22422"/>
                    </a:cubicBezTo>
                    <a:cubicBezTo>
                      <a:pt x="76816" y="22225"/>
                      <a:pt x="77341" y="21766"/>
                      <a:pt x="77453" y="20701"/>
                    </a:cubicBezTo>
                    <a:cubicBezTo>
                      <a:pt x="77683" y="18524"/>
                      <a:pt x="75908" y="13169"/>
                      <a:pt x="70079" y="7340"/>
                    </a:cubicBezTo>
                    <a:cubicBezTo>
                      <a:pt x="66345" y="3607"/>
                      <a:pt x="62804" y="1479"/>
                      <a:pt x="60341" y="1479"/>
                    </a:cubicBezTo>
                    <a:cubicBezTo>
                      <a:pt x="60314" y="1479"/>
                      <a:pt x="60288" y="1479"/>
                      <a:pt x="60262" y="1479"/>
                    </a:cubicBezTo>
                    <a:cubicBezTo>
                      <a:pt x="59483" y="1495"/>
                      <a:pt x="58851" y="1741"/>
                      <a:pt x="58435" y="2192"/>
                    </a:cubicBezTo>
                    <a:cubicBezTo>
                      <a:pt x="57595" y="3101"/>
                      <a:pt x="57553" y="4505"/>
                      <a:pt x="57493" y="6450"/>
                    </a:cubicBezTo>
                    <a:cubicBezTo>
                      <a:pt x="57452" y="7838"/>
                      <a:pt x="57400" y="9566"/>
                      <a:pt x="57016" y="11531"/>
                    </a:cubicBezTo>
                    <a:cubicBezTo>
                      <a:pt x="56122" y="16110"/>
                      <a:pt x="50429" y="32947"/>
                      <a:pt x="47723" y="40524"/>
                    </a:cubicBezTo>
                    <a:cubicBezTo>
                      <a:pt x="45158" y="47707"/>
                      <a:pt x="45675" y="57319"/>
                      <a:pt x="45783" y="58920"/>
                    </a:cubicBezTo>
                    <a:cubicBezTo>
                      <a:pt x="44929" y="59239"/>
                      <a:pt x="41778" y="60476"/>
                      <a:pt x="39417" y="62247"/>
                    </a:cubicBezTo>
                    <a:cubicBezTo>
                      <a:pt x="37045" y="64025"/>
                      <a:pt x="33494" y="66445"/>
                      <a:pt x="32736" y="66960"/>
                    </a:cubicBezTo>
                    <a:lnTo>
                      <a:pt x="32143" y="66663"/>
                    </a:lnTo>
                    <a:cubicBezTo>
                      <a:pt x="33419" y="65365"/>
                      <a:pt x="38395" y="60205"/>
                      <a:pt x="40087" y="57021"/>
                    </a:cubicBezTo>
                    <a:cubicBezTo>
                      <a:pt x="40402" y="56429"/>
                      <a:pt x="40681" y="55927"/>
                      <a:pt x="40920" y="55494"/>
                    </a:cubicBezTo>
                    <a:cubicBezTo>
                      <a:pt x="42132" y="53313"/>
                      <a:pt x="42458" y="52726"/>
                      <a:pt x="41550" y="50811"/>
                    </a:cubicBezTo>
                    <a:cubicBezTo>
                      <a:pt x="40660" y="48930"/>
                      <a:pt x="34465" y="41026"/>
                      <a:pt x="30365" y="35796"/>
                    </a:cubicBezTo>
                    <a:lnTo>
                      <a:pt x="28734" y="33713"/>
                    </a:lnTo>
                    <a:cubicBezTo>
                      <a:pt x="25162" y="29136"/>
                      <a:pt x="20820" y="21465"/>
                      <a:pt x="19919" y="19212"/>
                    </a:cubicBezTo>
                    <a:cubicBezTo>
                      <a:pt x="19131" y="17238"/>
                      <a:pt x="19088" y="15061"/>
                      <a:pt x="19805" y="13387"/>
                    </a:cubicBezTo>
                    <a:cubicBezTo>
                      <a:pt x="19989" y="12958"/>
                      <a:pt x="20763" y="12303"/>
                      <a:pt x="21660" y="11544"/>
                    </a:cubicBezTo>
                    <a:cubicBezTo>
                      <a:pt x="23711" y="9809"/>
                      <a:pt x="26811" y="7184"/>
                      <a:pt x="26891" y="3746"/>
                    </a:cubicBezTo>
                    <a:cubicBezTo>
                      <a:pt x="26931" y="2052"/>
                      <a:pt x="26580" y="960"/>
                      <a:pt x="25820" y="409"/>
                    </a:cubicBezTo>
                    <a:cubicBezTo>
                      <a:pt x="25418" y="116"/>
                      <a:pt x="24934" y="1"/>
                      <a:pt x="2439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377;p32">
                <a:extLst>
                  <a:ext uri="{FF2B5EF4-FFF2-40B4-BE49-F238E27FC236}">
                    <a16:creationId xmlns:a16="http://schemas.microsoft.com/office/drawing/2014/main" id="{B7922B66-C49A-B51E-0259-197112C345D7}"/>
                  </a:ext>
                </a:extLst>
              </p:cNvPr>
              <p:cNvSpPr/>
              <p:nvPr/>
            </p:nvSpPr>
            <p:spPr>
              <a:xfrm>
                <a:off x="3877606" y="5390342"/>
                <a:ext cx="371491" cy="232598"/>
              </a:xfrm>
              <a:custGeom>
                <a:avLst/>
                <a:gdLst/>
                <a:ahLst/>
                <a:cxnLst/>
                <a:rect l="l" t="t" r="r" b="b"/>
                <a:pathLst>
                  <a:path w="18867" h="11813" extrusionOk="0">
                    <a:moveTo>
                      <a:pt x="320" y="1"/>
                    </a:moveTo>
                    <a:cubicBezTo>
                      <a:pt x="172" y="1"/>
                      <a:pt x="42" y="110"/>
                      <a:pt x="23" y="262"/>
                    </a:cubicBezTo>
                    <a:cubicBezTo>
                      <a:pt x="0" y="427"/>
                      <a:pt x="117" y="579"/>
                      <a:pt x="282" y="599"/>
                    </a:cubicBezTo>
                    <a:cubicBezTo>
                      <a:pt x="400" y="615"/>
                      <a:pt x="12101" y="2260"/>
                      <a:pt x="18233" y="11676"/>
                    </a:cubicBezTo>
                    <a:cubicBezTo>
                      <a:pt x="18287" y="11762"/>
                      <a:pt x="18382" y="11813"/>
                      <a:pt x="18484" y="11813"/>
                    </a:cubicBezTo>
                    <a:cubicBezTo>
                      <a:pt x="18723" y="11813"/>
                      <a:pt x="18866" y="11548"/>
                      <a:pt x="18736" y="11349"/>
                    </a:cubicBezTo>
                    <a:cubicBezTo>
                      <a:pt x="12455" y="1703"/>
                      <a:pt x="481" y="19"/>
                      <a:pt x="362" y="4"/>
                    </a:cubicBezTo>
                    <a:cubicBezTo>
                      <a:pt x="348" y="2"/>
                      <a:pt x="334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378;p32">
                <a:extLst>
                  <a:ext uri="{FF2B5EF4-FFF2-40B4-BE49-F238E27FC236}">
                    <a16:creationId xmlns:a16="http://schemas.microsoft.com/office/drawing/2014/main" id="{2B8AD8BC-14B9-CA7F-7B30-7EBC0545E379}"/>
                  </a:ext>
                </a:extLst>
              </p:cNvPr>
              <p:cNvSpPr/>
              <p:nvPr/>
            </p:nvSpPr>
            <p:spPr>
              <a:xfrm>
                <a:off x="4609483" y="4196497"/>
                <a:ext cx="406894" cy="404137"/>
              </a:xfrm>
              <a:custGeom>
                <a:avLst/>
                <a:gdLst/>
                <a:ahLst/>
                <a:cxnLst/>
                <a:rect l="l" t="t" r="r" b="b"/>
                <a:pathLst>
                  <a:path w="20665" h="20525" extrusionOk="0">
                    <a:moveTo>
                      <a:pt x="3629" y="0"/>
                    </a:moveTo>
                    <a:cubicBezTo>
                      <a:pt x="2877" y="0"/>
                      <a:pt x="2307" y="222"/>
                      <a:pt x="1942" y="617"/>
                    </a:cubicBezTo>
                    <a:cubicBezTo>
                      <a:pt x="598" y="2074"/>
                      <a:pt x="1494" y="5213"/>
                      <a:pt x="598" y="9810"/>
                    </a:cubicBezTo>
                    <a:cubicBezTo>
                      <a:pt x="477" y="10425"/>
                      <a:pt x="270" y="11261"/>
                      <a:pt x="0" y="12257"/>
                    </a:cubicBezTo>
                    <a:cubicBezTo>
                      <a:pt x="210" y="12223"/>
                      <a:pt x="446" y="12200"/>
                      <a:pt x="707" y="12200"/>
                    </a:cubicBezTo>
                    <a:cubicBezTo>
                      <a:pt x="1516" y="12200"/>
                      <a:pt x="2556" y="12419"/>
                      <a:pt x="3736" y="13174"/>
                    </a:cubicBezTo>
                    <a:cubicBezTo>
                      <a:pt x="4416" y="13609"/>
                      <a:pt x="5021" y="14150"/>
                      <a:pt x="5531" y="14776"/>
                    </a:cubicBezTo>
                    <a:cubicBezTo>
                      <a:pt x="5976" y="14023"/>
                      <a:pt x="6645" y="13194"/>
                      <a:pt x="7437" y="13061"/>
                    </a:cubicBezTo>
                    <a:cubicBezTo>
                      <a:pt x="7459" y="13057"/>
                      <a:pt x="7484" y="13056"/>
                      <a:pt x="7510" y="13056"/>
                    </a:cubicBezTo>
                    <a:cubicBezTo>
                      <a:pt x="9030" y="13056"/>
                      <a:pt x="16198" y="19351"/>
                      <a:pt x="17190" y="20013"/>
                    </a:cubicBezTo>
                    <a:cubicBezTo>
                      <a:pt x="17620" y="20299"/>
                      <a:pt x="18233" y="20524"/>
                      <a:pt x="18812" y="20524"/>
                    </a:cubicBezTo>
                    <a:cubicBezTo>
                      <a:pt x="19593" y="20524"/>
                      <a:pt x="20312" y="20115"/>
                      <a:pt x="20441" y="18892"/>
                    </a:cubicBezTo>
                    <a:cubicBezTo>
                      <a:pt x="20665" y="16762"/>
                      <a:pt x="18872" y="11493"/>
                      <a:pt x="13154" y="5774"/>
                    </a:cubicBezTo>
                    <a:cubicBezTo>
                      <a:pt x="8985" y="1606"/>
                      <a:pt x="5651" y="0"/>
                      <a:pt x="362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379;p32">
                <a:extLst>
                  <a:ext uri="{FF2B5EF4-FFF2-40B4-BE49-F238E27FC236}">
                    <a16:creationId xmlns:a16="http://schemas.microsoft.com/office/drawing/2014/main" id="{0D1BED86-6098-2FB5-3466-BFA46C398FA4}"/>
                  </a:ext>
                </a:extLst>
              </p:cNvPr>
              <p:cNvSpPr/>
              <p:nvPr/>
            </p:nvSpPr>
            <p:spPr>
              <a:xfrm>
                <a:off x="4602729" y="4190590"/>
                <a:ext cx="419633" cy="415932"/>
              </a:xfrm>
              <a:custGeom>
                <a:avLst/>
                <a:gdLst/>
                <a:ahLst/>
                <a:cxnLst/>
                <a:rect l="l" t="t" r="r" b="b"/>
                <a:pathLst>
                  <a:path w="21312" h="21124" extrusionOk="0">
                    <a:moveTo>
                      <a:pt x="3975" y="600"/>
                    </a:moveTo>
                    <a:cubicBezTo>
                      <a:pt x="6263" y="600"/>
                      <a:pt x="9715" y="2719"/>
                      <a:pt x="13285" y="6288"/>
                    </a:cubicBezTo>
                    <a:cubicBezTo>
                      <a:pt x="18964" y="11967"/>
                      <a:pt x="20702" y="17097"/>
                      <a:pt x="20485" y="19160"/>
                    </a:cubicBezTo>
                    <a:cubicBezTo>
                      <a:pt x="20419" y="19791"/>
                      <a:pt x="20178" y="20208"/>
                      <a:pt x="19770" y="20399"/>
                    </a:cubicBezTo>
                    <a:cubicBezTo>
                      <a:pt x="19585" y="20486"/>
                      <a:pt x="19374" y="20524"/>
                      <a:pt x="19152" y="20524"/>
                    </a:cubicBezTo>
                    <a:cubicBezTo>
                      <a:pt x="18650" y="20524"/>
                      <a:pt x="18097" y="20328"/>
                      <a:pt x="17700" y="20062"/>
                    </a:cubicBezTo>
                    <a:cubicBezTo>
                      <a:pt x="17456" y="19900"/>
                      <a:pt x="16782" y="19350"/>
                      <a:pt x="15930" y="18652"/>
                    </a:cubicBezTo>
                    <a:cubicBezTo>
                      <a:pt x="11616" y="15123"/>
                      <a:pt x="8882" y="13058"/>
                      <a:pt x="7839" y="13058"/>
                    </a:cubicBezTo>
                    <a:cubicBezTo>
                      <a:pt x="7834" y="13057"/>
                      <a:pt x="7829" y="13057"/>
                      <a:pt x="7825" y="13057"/>
                    </a:cubicBezTo>
                    <a:cubicBezTo>
                      <a:pt x="7793" y="13057"/>
                      <a:pt x="7761" y="13061"/>
                      <a:pt x="7729" y="13066"/>
                    </a:cubicBezTo>
                    <a:cubicBezTo>
                      <a:pt x="6935" y="13198"/>
                      <a:pt x="6288" y="13897"/>
                      <a:pt x="5835" y="14572"/>
                    </a:cubicBezTo>
                    <a:cubicBezTo>
                      <a:pt x="5366" y="14052"/>
                      <a:pt x="4830" y="13598"/>
                      <a:pt x="4240" y="13221"/>
                    </a:cubicBezTo>
                    <a:cubicBezTo>
                      <a:pt x="2999" y="12426"/>
                      <a:pt x="1895" y="12200"/>
                      <a:pt x="1049" y="12200"/>
                    </a:cubicBezTo>
                    <a:cubicBezTo>
                      <a:pt x="944" y="12200"/>
                      <a:pt x="843" y="12204"/>
                      <a:pt x="746" y="12210"/>
                    </a:cubicBezTo>
                    <a:cubicBezTo>
                      <a:pt x="972" y="11367"/>
                      <a:pt x="1135" y="10682"/>
                      <a:pt x="1236" y="10168"/>
                    </a:cubicBezTo>
                    <a:cubicBezTo>
                      <a:pt x="1628" y="8155"/>
                      <a:pt x="1682" y="6400"/>
                      <a:pt x="1724" y="4989"/>
                    </a:cubicBezTo>
                    <a:cubicBezTo>
                      <a:pt x="1780" y="3176"/>
                      <a:pt x="1820" y="1865"/>
                      <a:pt x="2507" y="1122"/>
                    </a:cubicBezTo>
                    <a:cubicBezTo>
                      <a:pt x="2809" y="793"/>
                      <a:pt x="3293" y="614"/>
                      <a:pt x="3904" y="601"/>
                    </a:cubicBezTo>
                    <a:cubicBezTo>
                      <a:pt x="3927" y="601"/>
                      <a:pt x="3951" y="600"/>
                      <a:pt x="3975" y="600"/>
                    </a:cubicBezTo>
                    <a:close/>
                    <a:moveTo>
                      <a:pt x="3973" y="0"/>
                    </a:moveTo>
                    <a:cubicBezTo>
                      <a:pt x="3946" y="0"/>
                      <a:pt x="3919" y="1"/>
                      <a:pt x="3892" y="1"/>
                    </a:cubicBezTo>
                    <a:cubicBezTo>
                      <a:pt x="3113" y="17"/>
                      <a:pt x="2481" y="262"/>
                      <a:pt x="2065" y="714"/>
                    </a:cubicBezTo>
                    <a:cubicBezTo>
                      <a:pt x="1225" y="1623"/>
                      <a:pt x="1183" y="3027"/>
                      <a:pt x="1123" y="4971"/>
                    </a:cubicBezTo>
                    <a:cubicBezTo>
                      <a:pt x="1081" y="6360"/>
                      <a:pt x="1028" y="8089"/>
                      <a:pt x="645" y="10053"/>
                    </a:cubicBezTo>
                    <a:cubicBezTo>
                      <a:pt x="532" y="10637"/>
                      <a:pt x="332" y="11452"/>
                      <a:pt x="53" y="12479"/>
                    </a:cubicBezTo>
                    <a:cubicBezTo>
                      <a:pt x="0" y="12674"/>
                      <a:pt x="149" y="12859"/>
                      <a:pt x="342" y="12859"/>
                    </a:cubicBezTo>
                    <a:cubicBezTo>
                      <a:pt x="358" y="12859"/>
                      <a:pt x="375" y="12858"/>
                      <a:pt x="392" y="12855"/>
                    </a:cubicBezTo>
                    <a:cubicBezTo>
                      <a:pt x="584" y="12823"/>
                      <a:pt x="803" y="12802"/>
                      <a:pt x="1047" y="12802"/>
                    </a:cubicBezTo>
                    <a:cubicBezTo>
                      <a:pt x="1801" y="12802"/>
                      <a:pt x="2790" y="13005"/>
                      <a:pt x="3918" y="13728"/>
                    </a:cubicBezTo>
                    <a:cubicBezTo>
                      <a:pt x="4570" y="14146"/>
                      <a:pt x="5152" y="14665"/>
                      <a:pt x="5642" y="15267"/>
                    </a:cubicBezTo>
                    <a:cubicBezTo>
                      <a:pt x="5701" y="15336"/>
                      <a:pt x="5787" y="15376"/>
                      <a:pt x="5878" y="15376"/>
                    </a:cubicBezTo>
                    <a:cubicBezTo>
                      <a:pt x="5884" y="15376"/>
                      <a:pt x="5890" y="15376"/>
                      <a:pt x="5897" y="15376"/>
                    </a:cubicBezTo>
                    <a:cubicBezTo>
                      <a:pt x="5995" y="15367"/>
                      <a:pt x="6083" y="15313"/>
                      <a:pt x="6133" y="15229"/>
                    </a:cubicBezTo>
                    <a:cubicBezTo>
                      <a:pt x="6677" y="14307"/>
                      <a:pt x="7279" y="13750"/>
                      <a:pt x="7828" y="13659"/>
                    </a:cubicBezTo>
                    <a:cubicBezTo>
                      <a:pt x="7843" y="13656"/>
                      <a:pt x="7860" y="13655"/>
                      <a:pt x="7878" y="13655"/>
                    </a:cubicBezTo>
                    <a:cubicBezTo>
                      <a:pt x="8878" y="13655"/>
                      <a:pt x="13535" y="17469"/>
                      <a:pt x="15549" y="19116"/>
                    </a:cubicBezTo>
                    <a:cubicBezTo>
                      <a:pt x="16448" y="19853"/>
                      <a:pt x="17099" y="20384"/>
                      <a:pt x="17367" y="20563"/>
                    </a:cubicBezTo>
                    <a:cubicBezTo>
                      <a:pt x="17837" y="20877"/>
                      <a:pt x="18511" y="21124"/>
                      <a:pt x="19158" y="21124"/>
                    </a:cubicBezTo>
                    <a:cubicBezTo>
                      <a:pt x="19461" y="21124"/>
                      <a:pt x="19758" y="21070"/>
                      <a:pt x="20025" y="20943"/>
                    </a:cubicBezTo>
                    <a:cubicBezTo>
                      <a:pt x="20445" y="20747"/>
                      <a:pt x="20970" y="20288"/>
                      <a:pt x="21083" y="19223"/>
                    </a:cubicBezTo>
                    <a:cubicBezTo>
                      <a:pt x="21311" y="17045"/>
                      <a:pt x="19536" y="11691"/>
                      <a:pt x="13709" y="5862"/>
                    </a:cubicBezTo>
                    <a:cubicBezTo>
                      <a:pt x="9976" y="2130"/>
                      <a:pt x="6435" y="0"/>
                      <a:pt x="397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380;p32">
                <a:extLst>
                  <a:ext uri="{FF2B5EF4-FFF2-40B4-BE49-F238E27FC236}">
                    <a16:creationId xmlns:a16="http://schemas.microsoft.com/office/drawing/2014/main" id="{09552BB5-E97E-C864-D0EF-E16570255150}"/>
                  </a:ext>
                </a:extLst>
              </p:cNvPr>
              <p:cNvSpPr/>
              <p:nvPr/>
            </p:nvSpPr>
            <p:spPr>
              <a:xfrm>
                <a:off x="3616851" y="4167396"/>
                <a:ext cx="400770" cy="507943"/>
              </a:xfrm>
              <a:custGeom>
                <a:avLst/>
                <a:gdLst/>
                <a:ahLst/>
                <a:cxnLst/>
                <a:rect l="l" t="t" r="r" b="b"/>
                <a:pathLst>
                  <a:path w="20354" h="25797" extrusionOk="0">
                    <a:moveTo>
                      <a:pt x="18098" y="0"/>
                    </a:moveTo>
                    <a:cubicBezTo>
                      <a:pt x="17013" y="0"/>
                      <a:pt x="15659" y="521"/>
                      <a:pt x="14350" y="974"/>
                    </a:cubicBezTo>
                    <a:cubicBezTo>
                      <a:pt x="11435" y="1983"/>
                      <a:pt x="3587" y="9607"/>
                      <a:pt x="1793" y="14428"/>
                    </a:cubicBezTo>
                    <a:cubicBezTo>
                      <a:pt x="0" y="19249"/>
                      <a:pt x="1569" y="20818"/>
                      <a:pt x="4709" y="23733"/>
                    </a:cubicBezTo>
                    <a:cubicBezTo>
                      <a:pt x="5330" y="24310"/>
                      <a:pt x="5977" y="25008"/>
                      <a:pt x="6632" y="25797"/>
                    </a:cubicBezTo>
                    <a:cubicBezTo>
                      <a:pt x="8965" y="25770"/>
                      <a:pt x="12190" y="24947"/>
                      <a:pt x="14399" y="21219"/>
                    </a:cubicBezTo>
                    <a:cubicBezTo>
                      <a:pt x="13912" y="20287"/>
                      <a:pt x="13538" y="19518"/>
                      <a:pt x="13341" y="19025"/>
                    </a:cubicBezTo>
                    <a:cubicBezTo>
                      <a:pt x="12444" y="16782"/>
                      <a:pt x="12557" y="14540"/>
                      <a:pt x="13229" y="12971"/>
                    </a:cubicBezTo>
                    <a:cubicBezTo>
                      <a:pt x="13902" y="11401"/>
                      <a:pt x="20180" y="8261"/>
                      <a:pt x="20292" y="3440"/>
                    </a:cubicBezTo>
                    <a:cubicBezTo>
                      <a:pt x="20354" y="784"/>
                      <a:pt x="19429" y="0"/>
                      <a:pt x="1809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381;p32">
                <a:extLst>
                  <a:ext uri="{FF2B5EF4-FFF2-40B4-BE49-F238E27FC236}">
                    <a16:creationId xmlns:a16="http://schemas.microsoft.com/office/drawing/2014/main" id="{A0C8480E-70CC-3BE0-BE16-4A24B18846AA}"/>
                  </a:ext>
                </a:extLst>
              </p:cNvPr>
              <p:cNvSpPr/>
              <p:nvPr/>
            </p:nvSpPr>
            <p:spPr>
              <a:xfrm>
                <a:off x="3609290" y="4161508"/>
                <a:ext cx="413785" cy="519737"/>
              </a:xfrm>
              <a:custGeom>
                <a:avLst/>
                <a:gdLst/>
                <a:ahLst/>
                <a:cxnLst/>
                <a:rect l="l" t="t" r="r" b="b"/>
                <a:pathLst>
                  <a:path w="21015" h="26396" extrusionOk="0">
                    <a:moveTo>
                      <a:pt x="18481" y="600"/>
                    </a:moveTo>
                    <a:cubicBezTo>
                      <a:pt x="18899" y="600"/>
                      <a:pt x="19265" y="685"/>
                      <a:pt x="19553" y="895"/>
                    </a:cubicBezTo>
                    <a:cubicBezTo>
                      <a:pt x="20133" y="1316"/>
                      <a:pt x="20409" y="2271"/>
                      <a:pt x="20376" y="3732"/>
                    </a:cubicBezTo>
                    <a:cubicBezTo>
                      <a:pt x="20302" y="6899"/>
                      <a:pt x="17444" y="9319"/>
                      <a:pt x="15356" y="11086"/>
                    </a:cubicBezTo>
                    <a:cubicBezTo>
                      <a:pt x="14362" y="11926"/>
                      <a:pt x="13576" y="12591"/>
                      <a:pt x="13337" y="13151"/>
                    </a:cubicBezTo>
                    <a:cubicBezTo>
                      <a:pt x="12558" y="14967"/>
                      <a:pt x="12598" y="17317"/>
                      <a:pt x="13446" y="19435"/>
                    </a:cubicBezTo>
                    <a:cubicBezTo>
                      <a:pt x="13631" y="19897"/>
                      <a:pt x="13973" y="20612"/>
                      <a:pt x="14439" y="21509"/>
                    </a:cubicBezTo>
                    <a:cubicBezTo>
                      <a:pt x="12345" y="24927"/>
                      <a:pt x="9357" y="25736"/>
                      <a:pt x="7155" y="25792"/>
                    </a:cubicBezTo>
                    <a:cubicBezTo>
                      <a:pt x="6510" y="25024"/>
                      <a:pt x="5886" y="24358"/>
                      <a:pt x="5297" y="23812"/>
                    </a:cubicBezTo>
                    <a:cubicBezTo>
                      <a:pt x="2240" y="20973"/>
                      <a:pt x="705" y="19548"/>
                      <a:pt x="2459" y="14831"/>
                    </a:cubicBezTo>
                    <a:cubicBezTo>
                      <a:pt x="4226" y="10083"/>
                      <a:pt x="11940" y="2558"/>
                      <a:pt x="14832" y="1558"/>
                    </a:cubicBezTo>
                    <a:lnTo>
                      <a:pt x="15262" y="1407"/>
                    </a:lnTo>
                    <a:cubicBezTo>
                      <a:pt x="16400" y="1008"/>
                      <a:pt x="17565" y="600"/>
                      <a:pt x="18481" y="600"/>
                    </a:cubicBezTo>
                    <a:close/>
                    <a:moveTo>
                      <a:pt x="18484" y="1"/>
                    </a:moveTo>
                    <a:cubicBezTo>
                      <a:pt x="17459" y="1"/>
                      <a:pt x="16247" y="425"/>
                      <a:pt x="15063" y="840"/>
                    </a:cubicBezTo>
                    <a:lnTo>
                      <a:pt x="14635" y="990"/>
                    </a:lnTo>
                    <a:cubicBezTo>
                      <a:pt x="11652" y="2022"/>
                      <a:pt x="3708" y="9751"/>
                      <a:pt x="1895" y="14622"/>
                    </a:cubicBezTo>
                    <a:cubicBezTo>
                      <a:pt x="0" y="19715"/>
                      <a:pt x="1840" y="21422"/>
                      <a:pt x="4888" y="24252"/>
                    </a:cubicBezTo>
                    <a:cubicBezTo>
                      <a:pt x="5485" y="24807"/>
                      <a:pt x="6124" y="25492"/>
                      <a:pt x="6785" y="26287"/>
                    </a:cubicBezTo>
                    <a:cubicBezTo>
                      <a:pt x="6842" y="26356"/>
                      <a:pt x="6927" y="26396"/>
                      <a:pt x="7016" y="26396"/>
                    </a:cubicBezTo>
                    <a:lnTo>
                      <a:pt x="7019" y="26396"/>
                    </a:lnTo>
                    <a:cubicBezTo>
                      <a:pt x="9418" y="26369"/>
                      <a:pt x="12757" y="25528"/>
                      <a:pt x="15043" y="21672"/>
                    </a:cubicBezTo>
                    <a:cubicBezTo>
                      <a:pt x="15095" y="21582"/>
                      <a:pt x="15098" y="21472"/>
                      <a:pt x="15050" y="21379"/>
                    </a:cubicBezTo>
                    <a:cubicBezTo>
                      <a:pt x="14554" y="20431"/>
                      <a:pt x="14191" y="19682"/>
                      <a:pt x="14004" y="19212"/>
                    </a:cubicBezTo>
                    <a:cubicBezTo>
                      <a:pt x="13216" y="17239"/>
                      <a:pt x="13172" y="15061"/>
                      <a:pt x="13889" y="13388"/>
                    </a:cubicBezTo>
                    <a:cubicBezTo>
                      <a:pt x="14073" y="12958"/>
                      <a:pt x="14848" y="12303"/>
                      <a:pt x="15743" y="11544"/>
                    </a:cubicBezTo>
                    <a:cubicBezTo>
                      <a:pt x="17795" y="9809"/>
                      <a:pt x="20896" y="7184"/>
                      <a:pt x="20976" y="3748"/>
                    </a:cubicBezTo>
                    <a:cubicBezTo>
                      <a:pt x="21015" y="2052"/>
                      <a:pt x="20665" y="960"/>
                      <a:pt x="19905" y="409"/>
                    </a:cubicBezTo>
                    <a:cubicBezTo>
                      <a:pt x="19502" y="116"/>
                      <a:pt x="19018" y="1"/>
                      <a:pt x="1848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382;p32">
                <a:extLst>
                  <a:ext uri="{FF2B5EF4-FFF2-40B4-BE49-F238E27FC236}">
                    <a16:creationId xmlns:a16="http://schemas.microsoft.com/office/drawing/2014/main" id="{5957E976-71E9-84A9-E4EE-FD7D0EF704F6}"/>
                  </a:ext>
                </a:extLst>
              </p:cNvPr>
              <p:cNvSpPr/>
              <p:nvPr/>
            </p:nvSpPr>
            <p:spPr>
              <a:xfrm>
                <a:off x="3624432" y="4167396"/>
                <a:ext cx="393190" cy="433062"/>
              </a:xfrm>
              <a:custGeom>
                <a:avLst/>
                <a:gdLst/>
                <a:ahLst/>
                <a:cxnLst/>
                <a:rect l="l" t="t" r="r" b="b"/>
                <a:pathLst>
                  <a:path w="19969" h="21994" extrusionOk="0">
                    <a:moveTo>
                      <a:pt x="17712" y="1"/>
                    </a:moveTo>
                    <a:cubicBezTo>
                      <a:pt x="16628" y="1"/>
                      <a:pt x="15274" y="521"/>
                      <a:pt x="13965" y="974"/>
                    </a:cubicBezTo>
                    <a:cubicBezTo>
                      <a:pt x="11050" y="1983"/>
                      <a:pt x="3202" y="9607"/>
                      <a:pt x="1408" y="14428"/>
                    </a:cubicBezTo>
                    <a:cubicBezTo>
                      <a:pt x="1" y="18211"/>
                      <a:pt x="671" y="19992"/>
                      <a:pt x="2538" y="21993"/>
                    </a:cubicBezTo>
                    <a:cubicBezTo>
                      <a:pt x="3210" y="21823"/>
                      <a:pt x="4004" y="21479"/>
                      <a:pt x="4883" y="20818"/>
                    </a:cubicBezTo>
                    <a:cubicBezTo>
                      <a:pt x="7575" y="18800"/>
                      <a:pt x="8695" y="15213"/>
                      <a:pt x="10378" y="13980"/>
                    </a:cubicBezTo>
                    <a:cubicBezTo>
                      <a:pt x="11334" y="13278"/>
                      <a:pt x="13055" y="12176"/>
                      <a:pt x="14793" y="11006"/>
                    </a:cubicBezTo>
                    <a:cubicBezTo>
                      <a:pt x="16871" y="9246"/>
                      <a:pt x="19830" y="6738"/>
                      <a:pt x="19906" y="3441"/>
                    </a:cubicBezTo>
                    <a:cubicBezTo>
                      <a:pt x="19968" y="785"/>
                      <a:pt x="19043" y="1"/>
                      <a:pt x="177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383;p32">
                <a:extLst>
                  <a:ext uri="{FF2B5EF4-FFF2-40B4-BE49-F238E27FC236}">
                    <a16:creationId xmlns:a16="http://schemas.microsoft.com/office/drawing/2014/main" id="{49C59C32-126C-595C-4FAD-314F4539A4F9}"/>
                  </a:ext>
                </a:extLst>
              </p:cNvPr>
              <p:cNvSpPr/>
              <p:nvPr/>
            </p:nvSpPr>
            <p:spPr>
              <a:xfrm>
                <a:off x="3617520" y="4161508"/>
                <a:ext cx="405555" cy="444856"/>
              </a:xfrm>
              <a:custGeom>
                <a:avLst/>
                <a:gdLst/>
                <a:ahLst/>
                <a:cxnLst/>
                <a:rect l="l" t="t" r="r" b="b"/>
                <a:pathLst>
                  <a:path w="20597" h="22593" extrusionOk="0">
                    <a:moveTo>
                      <a:pt x="18063" y="601"/>
                    </a:moveTo>
                    <a:cubicBezTo>
                      <a:pt x="18480" y="601"/>
                      <a:pt x="18846" y="686"/>
                      <a:pt x="19134" y="895"/>
                    </a:cubicBezTo>
                    <a:cubicBezTo>
                      <a:pt x="19713" y="1316"/>
                      <a:pt x="19991" y="2271"/>
                      <a:pt x="19957" y="3733"/>
                    </a:cubicBezTo>
                    <a:cubicBezTo>
                      <a:pt x="19883" y="6900"/>
                      <a:pt x="17032" y="9313"/>
                      <a:pt x="14976" y="11056"/>
                    </a:cubicBezTo>
                    <a:cubicBezTo>
                      <a:pt x="14371" y="11463"/>
                      <a:pt x="13766" y="11863"/>
                      <a:pt x="13197" y="12240"/>
                    </a:cubicBezTo>
                    <a:cubicBezTo>
                      <a:pt x="12115" y="12957"/>
                      <a:pt x="11180" y="13574"/>
                      <a:pt x="10551" y="14037"/>
                    </a:cubicBezTo>
                    <a:cubicBezTo>
                      <a:pt x="9758" y="14618"/>
                      <a:pt x="9120" y="15634"/>
                      <a:pt x="8380" y="16810"/>
                    </a:cubicBezTo>
                    <a:cubicBezTo>
                      <a:pt x="7501" y="18205"/>
                      <a:pt x="6508" y="19788"/>
                      <a:pt x="5055" y="20877"/>
                    </a:cubicBezTo>
                    <a:cubicBezTo>
                      <a:pt x="4368" y="21392"/>
                      <a:pt x="3673" y="21754"/>
                      <a:pt x="2986" y="21954"/>
                    </a:cubicBezTo>
                    <a:cubicBezTo>
                      <a:pt x="1293" y="20097"/>
                      <a:pt x="698" y="18441"/>
                      <a:pt x="2041" y="14832"/>
                    </a:cubicBezTo>
                    <a:cubicBezTo>
                      <a:pt x="3808" y="10083"/>
                      <a:pt x="11522" y="2560"/>
                      <a:pt x="14414" y="1558"/>
                    </a:cubicBezTo>
                    <a:lnTo>
                      <a:pt x="14843" y="1408"/>
                    </a:lnTo>
                    <a:cubicBezTo>
                      <a:pt x="15982" y="1009"/>
                      <a:pt x="17147" y="601"/>
                      <a:pt x="18063" y="601"/>
                    </a:cubicBezTo>
                    <a:close/>
                    <a:moveTo>
                      <a:pt x="18066" y="1"/>
                    </a:moveTo>
                    <a:cubicBezTo>
                      <a:pt x="17041" y="1"/>
                      <a:pt x="15829" y="425"/>
                      <a:pt x="14645" y="840"/>
                    </a:cubicBezTo>
                    <a:lnTo>
                      <a:pt x="14217" y="990"/>
                    </a:lnTo>
                    <a:cubicBezTo>
                      <a:pt x="11234" y="2022"/>
                      <a:pt x="3290" y="9751"/>
                      <a:pt x="1477" y="14622"/>
                    </a:cubicBezTo>
                    <a:cubicBezTo>
                      <a:pt x="1" y="18588"/>
                      <a:pt x="757" y="20450"/>
                      <a:pt x="2669" y="22496"/>
                    </a:cubicBezTo>
                    <a:cubicBezTo>
                      <a:pt x="2726" y="22558"/>
                      <a:pt x="2805" y="22592"/>
                      <a:pt x="2889" y="22592"/>
                    </a:cubicBezTo>
                    <a:cubicBezTo>
                      <a:pt x="2913" y="22592"/>
                      <a:pt x="2938" y="22589"/>
                      <a:pt x="2961" y="22583"/>
                    </a:cubicBezTo>
                    <a:cubicBezTo>
                      <a:pt x="3782" y="22377"/>
                      <a:pt x="4606" y="21964"/>
                      <a:pt x="5415" y="21358"/>
                    </a:cubicBezTo>
                    <a:cubicBezTo>
                      <a:pt x="6956" y="20202"/>
                      <a:pt x="7983" y="18569"/>
                      <a:pt x="8889" y="17129"/>
                    </a:cubicBezTo>
                    <a:cubicBezTo>
                      <a:pt x="9595" y="16005"/>
                      <a:pt x="10206" y="15035"/>
                      <a:pt x="10905" y="14520"/>
                    </a:cubicBezTo>
                    <a:cubicBezTo>
                      <a:pt x="11523" y="14068"/>
                      <a:pt x="12453" y="13452"/>
                      <a:pt x="13528" y="12741"/>
                    </a:cubicBezTo>
                    <a:cubicBezTo>
                      <a:pt x="14099" y="12363"/>
                      <a:pt x="14704" y="11963"/>
                      <a:pt x="15337" y="11534"/>
                    </a:cubicBezTo>
                    <a:cubicBezTo>
                      <a:pt x="17385" y="9802"/>
                      <a:pt x="20478" y="7184"/>
                      <a:pt x="20558" y="3748"/>
                    </a:cubicBezTo>
                    <a:cubicBezTo>
                      <a:pt x="20597" y="2052"/>
                      <a:pt x="20247" y="960"/>
                      <a:pt x="19487" y="409"/>
                    </a:cubicBezTo>
                    <a:cubicBezTo>
                      <a:pt x="19085" y="116"/>
                      <a:pt x="18601" y="1"/>
                      <a:pt x="1806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384;p32">
                <a:extLst>
                  <a:ext uri="{FF2B5EF4-FFF2-40B4-BE49-F238E27FC236}">
                    <a16:creationId xmlns:a16="http://schemas.microsoft.com/office/drawing/2014/main" id="{70C924C1-C373-ECEE-34FF-61C2A6C66D17}"/>
                  </a:ext>
                </a:extLst>
              </p:cNvPr>
              <p:cNvSpPr/>
              <p:nvPr/>
            </p:nvSpPr>
            <p:spPr>
              <a:xfrm>
                <a:off x="3632445" y="4167396"/>
                <a:ext cx="385176" cy="400396"/>
              </a:xfrm>
              <a:custGeom>
                <a:avLst/>
                <a:gdLst/>
                <a:ahLst/>
                <a:cxnLst/>
                <a:rect l="l" t="t" r="r" b="b"/>
                <a:pathLst>
                  <a:path w="19562" h="20335" extrusionOk="0">
                    <a:moveTo>
                      <a:pt x="17305" y="1"/>
                    </a:moveTo>
                    <a:cubicBezTo>
                      <a:pt x="16221" y="1"/>
                      <a:pt x="14867" y="521"/>
                      <a:pt x="13558" y="974"/>
                    </a:cubicBezTo>
                    <a:cubicBezTo>
                      <a:pt x="10643" y="1983"/>
                      <a:pt x="2795" y="9607"/>
                      <a:pt x="1001" y="14428"/>
                    </a:cubicBezTo>
                    <a:cubicBezTo>
                      <a:pt x="1" y="17118"/>
                      <a:pt x="49" y="18794"/>
                      <a:pt x="830" y="20259"/>
                    </a:cubicBezTo>
                    <a:cubicBezTo>
                      <a:pt x="1067" y="20307"/>
                      <a:pt x="1315" y="20335"/>
                      <a:pt x="1574" y="20335"/>
                    </a:cubicBezTo>
                    <a:cubicBezTo>
                      <a:pt x="2370" y="20335"/>
                      <a:pt x="3270" y="20075"/>
                      <a:pt x="4253" y="19361"/>
                    </a:cubicBezTo>
                    <a:cubicBezTo>
                      <a:pt x="7953" y="16670"/>
                      <a:pt x="6607" y="13867"/>
                      <a:pt x="9858" y="12297"/>
                    </a:cubicBezTo>
                    <a:cubicBezTo>
                      <a:pt x="12498" y="11023"/>
                      <a:pt x="16320" y="8566"/>
                      <a:pt x="18925" y="5827"/>
                    </a:cubicBezTo>
                    <a:cubicBezTo>
                      <a:pt x="19263" y="5082"/>
                      <a:pt x="19481" y="4289"/>
                      <a:pt x="19500" y="3441"/>
                    </a:cubicBezTo>
                    <a:cubicBezTo>
                      <a:pt x="19562" y="785"/>
                      <a:pt x="18636" y="1"/>
                      <a:pt x="173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385;p32">
                <a:extLst>
                  <a:ext uri="{FF2B5EF4-FFF2-40B4-BE49-F238E27FC236}">
                    <a16:creationId xmlns:a16="http://schemas.microsoft.com/office/drawing/2014/main" id="{E98BF655-88A9-2392-C915-5D1B994BA52B}"/>
                  </a:ext>
                </a:extLst>
              </p:cNvPr>
              <p:cNvSpPr/>
              <p:nvPr/>
            </p:nvSpPr>
            <p:spPr>
              <a:xfrm>
                <a:off x="3626440" y="4161508"/>
                <a:ext cx="396655" cy="412190"/>
              </a:xfrm>
              <a:custGeom>
                <a:avLst/>
                <a:gdLst/>
                <a:ahLst/>
                <a:cxnLst/>
                <a:rect l="l" t="t" r="r" b="b"/>
                <a:pathLst>
                  <a:path w="20145" h="20934" extrusionOk="0">
                    <a:moveTo>
                      <a:pt x="17610" y="600"/>
                    </a:moveTo>
                    <a:cubicBezTo>
                      <a:pt x="18028" y="600"/>
                      <a:pt x="18394" y="685"/>
                      <a:pt x="18682" y="895"/>
                    </a:cubicBezTo>
                    <a:cubicBezTo>
                      <a:pt x="19262" y="1316"/>
                      <a:pt x="19538" y="2271"/>
                      <a:pt x="19505" y="3733"/>
                    </a:cubicBezTo>
                    <a:cubicBezTo>
                      <a:pt x="19488" y="4468"/>
                      <a:pt x="19315" y="5196"/>
                      <a:pt x="18977" y="5956"/>
                    </a:cubicBezTo>
                    <a:cubicBezTo>
                      <a:pt x="16290" y="8768"/>
                      <a:pt x="12485" y="11142"/>
                      <a:pt x="10033" y="12326"/>
                    </a:cubicBezTo>
                    <a:cubicBezTo>
                      <a:pt x="8300" y="13163"/>
                      <a:pt x="7789" y="14347"/>
                      <a:pt x="7247" y="15602"/>
                    </a:cubicBezTo>
                    <a:cubicBezTo>
                      <a:pt x="6712" y="16842"/>
                      <a:pt x="6158" y="18125"/>
                      <a:pt x="4382" y="19417"/>
                    </a:cubicBezTo>
                    <a:cubicBezTo>
                      <a:pt x="3544" y="20026"/>
                      <a:pt x="2701" y="20332"/>
                      <a:pt x="1873" y="20332"/>
                    </a:cubicBezTo>
                    <a:cubicBezTo>
                      <a:pt x="1693" y="20332"/>
                      <a:pt x="1514" y="20318"/>
                      <a:pt x="1336" y="20289"/>
                    </a:cubicBezTo>
                    <a:cubicBezTo>
                      <a:pt x="623" y="18856"/>
                      <a:pt x="703" y="17213"/>
                      <a:pt x="1588" y="14831"/>
                    </a:cubicBezTo>
                    <a:cubicBezTo>
                      <a:pt x="3355" y="10083"/>
                      <a:pt x="11069" y="2558"/>
                      <a:pt x="13961" y="1558"/>
                    </a:cubicBezTo>
                    <a:lnTo>
                      <a:pt x="14391" y="1407"/>
                    </a:lnTo>
                    <a:cubicBezTo>
                      <a:pt x="15530" y="1008"/>
                      <a:pt x="16695" y="600"/>
                      <a:pt x="17610" y="600"/>
                    </a:cubicBezTo>
                    <a:close/>
                    <a:moveTo>
                      <a:pt x="17614" y="1"/>
                    </a:moveTo>
                    <a:cubicBezTo>
                      <a:pt x="16589" y="1"/>
                      <a:pt x="15377" y="425"/>
                      <a:pt x="14192" y="840"/>
                    </a:cubicBezTo>
                    <a:lnTo>
                      <a:pt x="13765" y="990"/>
                    </a:lnTo>
                    <a:cubicBezTo>
                      <a:pt x="10781" y="2022"/>
                      <a:pt x="2838" y="9751"/>
                      <a:pt x="1025" y="14622"/>
                    </a:cubicBezTo>
                    <a:cubicBezTo>
                      <a:pt x="46" y="17252"/>
                      <a:pt x="1" y="19070"/>
                      <a:pt x="871" y="20700"/>
                    </a:cubicBezTo>
                    <a:cubicBezTo>
                      <a:pt x="913" y="20778"/>
                      <a:pt x="988" y="20834"/>
                      <a:pt x="1076" y="20852"/>
                    </a:cubicBezTo>
                    <a:cubicBezTo>
                      <a:pt x="1341" y="20906"/>
                      <a:pt x="1610" y="20934"/>
                      <a:pt x="1880" y="20934"/>
                    </a:cubicBezTo>
                    <a:cubicBezTo>
                      <a:pt x="2835" y="20934"/>
                      <a:pt x="3791" y="20589"/>
                      <a:pt x="4735" y="19902"/>
                    </a:cubicBezTo>
                    <a:cubicBezTo>
                      <a:pt x="6645" y="18514"/>
                      <a:pt x="7258" y="17093"/>
                      <a:pt x="7800" y="15840"/>
                    </a:cubicBezTo>
                    <a:cubicBezTo>
                      <a:pt x="8317" y="14641"/>
                      <a:pt x="8764" y="13607"/>
                      <a:pt x="10295" y="12868"/>
                    </a:cubicBezTo>
                    <a:cubicBezTo>
                      <a:pt x="12802" y="11657"/>
                      <a:pt x="16703" y="9219"/>
                      <a:pt x="19448" y="6333"/>
                    </a:cubicBezTo>
                    <a:cubicBezTo>
                      <a:pt x="19470" y="6309"/>
                      <a:pt x="19489" y="6281"/>
                      <a:pt x="19504" y="6250"/>
                    </a:cubicBezTo>
                    <a:cubicBezTo>
                      <a:pt x="19889" y="5398"/>
                      <a:pt x="20086" y="4579"/>
                      <a:pt x="20106" y="3746"/>
                    </a:cubicBezTo>
                    <a:cubicBezTo>
                      <a:pt x="20145" y="2052"/>
                      <a:pt x="19794" y="960"/>
                      <a:pt x="19035" y="409"/>
                    </a:cubicBezTo>
                    <a:cubicBezTo>
                      <a:pt x="18632" y="116"/>
                      <a:pt x="18148" y="1"/>
                      <a:pt x="1761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386;p32">
                <a:extLst>
                  <a:ext uri="{FF2B5EF4-FFF2-40B4-BE49-F238E27FC236}">
                    <a16:creationId xmlns:a16="http://schemas.microsoft.com/office/drawing/2014/main" id="{F4910A24-E2E5-6A0A-A38D-B1153D2613E2}"/>
                  </a:ext>
                </a:extLst>
              </p:cNvPr>
              <p:cNvSpPr/>
              <p:nvPr/>
            </p:nvSpPr>
            <p:spPr>
              <a:xfrm>
                <a:off x="4633958" y="4196497"/>
                <a:ext cx="382419" cy="403960"/>
              </a:xfrm>
              <a:custGeom>
                <a:avLst/>
                <a:gdLst/>
                <a:ahLst/>
                <a:cxnLst/>
                <a:rect l="l" t="t" r="r" b="b"/>
                <a:pathLst>
                  <a:path w="19422" h="20516" extrusionOk="0">
                    <a:moveTo>
                      <a:pt x="2386" y="0"/>
                    </a:moveTo>
                    <a:cubicBezTo>
                      <a:pt x="1634" y="0"/>
                      <a:pt x="1064" y="222"/>
                      <a:pt x="699" y="617"/>
                    </a:cubicBezTo>
                    <a:cubicBezTo>
                      <a:pt x="312" y="1039"/>
                      <a:pt x="112" y="1604"/>
                      <a:pt x="1" y="2301"/>
                    </a:cubicBezTo>
                    <a:cubicBezTo>
                      <a:pt x="492" y="2127"/>
                      <a:pt x="1141" y="1979"/>
                      <a:pt x="1931" y="1979"/>
                    </a:cubicBezTo>
                    <a:cubicBezTo>
                      <a:pt x="2837" y="1979"/>
                      <a:pt x="3930" y="2174"/>
                      <a:pt x="5185" y="2747"/>
                    </a:cubicBezTo>
                    <a:cubicBezTo>
                      <a:pt x="9108" y="4541"/>
                      <a:pt x="16283" y="13509"/>
                      <a:pt x="17404" y="15977"/>
                    </a:cubicBezTo>
                    <a:cubicBezTo>
                      <a:pt x="18058" y="17414"/>
                      <a:pt x="17873" y="19191"/>
                      <a:pt x="17717" y="20515"/>
                    </a:cubicBezTo>
                    <a:cubicBezTo>
                      <a:pt x="18439" y="20464"/>
                      <a:pt x="19078" y="20036"/>
                      <a:pt x="19198" y="18892"/>
                    </a:cubicBezTo>
                    <a:cubicBezTo>
                      <a:pt x="19422" y="16762"/>
                      <a:pt x="17629" y="11493"/>
                      <a:pt x="11911" y="5774"/>
                    </a:cubicBezTo>
                    <a:cubicBezTo>
                      <a:pt x="7742" y="1606"/>
                      <a:pt x="4408" y="0"/>
                      <a:pt x="2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387;p32">
                <a:extLst>
                  <a:ext uri="{FF2B5EF4-FFF2-40B4-BE49-F238E27FC236}">
                    <a16:creationId xmlns:a16="http://schemas.microsoft.com/office/drawing/2014/main" id="{9B067F46-8F17-BCFB-5C6B-046A0202732B}"/>
                  </a:ext>
                </a:extLst>
              </p:cNvPr>
              <p:cNvSpPr/>
              <p:nvPr/>
            </p:nvSpPr>
            <p:spPr>
              <a:xfrm>
                <a:off x="4627519" y="4190590"/>
                <a:ext cx="394863" cy="415794"/>
              </a:xfrm>
              <a:custGeom>
                <a:avLst/>
                <a:gdLst/>
                <a:ahLst/>
                <a:cxnLst/>
                <a:rect l="l" t="t" r="r" b="b"/>
                <a:pathLst>
                  <a:path w="20054" h="21117" extrusionOk="0">
                    <a:moveTo>
                      <a:pt x="2719" y="600"/>
                    </a:moveTo>
                    <a:cubicBezTo>
                      <a:pt x="5007" y="600"/>
                      <a:pt x="8458" y="2719"/>
                      <a:pt x="12026" y="6286"/>
                    </a:cubicBezTo>
                    <a:cubicBezTo>
                      <a:pt x="17706" y="11966"/>
                      <a:pt x="19444" y="17096"/>
                      <a:pt x="19227" y="19159"/>
                    </a:cubicBezTo>
                    <a:cubicBezTo>
                      <a:pt x="19154" y="19850"/>
                      <a:pt x="18874" y="20281"/>
                      <a:pt x="18390" y="20444"/>
                    </a:cubicBezTo>
                    <a:cubicBezTo>
                      <a:pt x="18522" y="19257"/>
                      <a:pt x="18638" y="17544"/>
                      <a:pt x="18006" y="16152"/>
                    </a:cubicBezTo>
                    <a:cubicBezTo>
                      <a:pt x="16832" y="13571"/>
                      <a:pt x="9627" y="4597"/>
                      <a:pt x="5637" y="2773"/>
                    </a:cubicBezTo>
                    <a:cubicBezTo>
                      <a:pt x="4341" y="2182"/>
                      <a:pt x="3207" y="1978"/>
                      <a:pt x="2258" y="1978"/>
                    </a:cubicBezTo>
                    <a:cubicBezTo>
                      <a:pt x="2253" y="1978"/>
                      <a:pt x="2249" y="1978"/>
                      <a:pt x="2244" y="1978"/>
                    </a:cubicBezTo>
                    <a:cubicBezTo>
                      <a:pt x="1731" y="1978"/>
                      <a:pt x="1221" y="2042"/>
                      <a:pt x="724" y="2167"/>
                    </a:cubicBezTo>
                    <a:cubicBezTo>
                      <a:pt x="841" y="1712"/>
                      <a:pt x="1010" y="1380"/>
                      <a:pt x="1248" y="1120"/>
                    </a:cubicBezTo>
                    <a:cubicBezTo>
                      <a:pt x="1551" y="793"/>
                      <a:pt x="2034" y="613"/>
                      <a:pt x="2646" y="601"/>
                    </a:cubicBezTo>
                    <a:cubicBezTo>
                      <a:pt x="2670" y="601"/>
                      <a:pt x="2695" y="600"/>
                      <a:pt x="2719" y="600"/>
                    </a:cubicBezTo>
                    <a:close/>
                    <a:moveTo>
                      <a:pt x="2714" y="0"/>
                    </a:moveTo>
                    <a:cubicBezTo>
                      <a:pt x="2687" y="0"/>
                      <a:pt x="2660" y="1"/>
                      <a:pt x="2633" y="1"/>
                    </a:cubicBezTo>
                    <a:cubicBezTo>
                      <a:pt x="1854" y="17"/>
                      <a:pt x="1222" y="263"/>
                      <a:pt x="806" y="714"/>
                    </a:cubicBezTo>
                    <a:cubicBezTo>
                      <a:pt x="410" y="1143"/>
                      <a:pt x="164" y="1728"/>
                      <a:pt x="30" y="2554"/>
                    </a:cubicBezTo>
                    <a:cubicBezTo>
                      <a:pt x="0" y="2743"/>
                      <a:pt x="150" y="2903"/>
                      <a:pt x="327" y="2903"/>
                    </a:cubicBezTo>
                    <a:cubicBezTo>
                      <a:pt x="360" y="2903"/>
                      <a:pt x="394" y="2897"/>
                      <a:pt x="429" y="2885"/>
                    </a:cubicBezTo>
                    <a:cubicBezTo>
                      <a:pt x="901" y="2717"/>
                      <a:pt x="1515" y="2580"/>
                      <a:pt x="2257" y="2580"/>
                    </a:cubicBezTo>
                    <a:cubicBezTo>
                      <a:pt x="3129" y="2580"/>
                      <a:pt x="4178" y="2770"/>
                      <a:pt x="5386" y="3321"/>
                    </a:cubicBezTo>
                    <a:cubicBezTo>
                      <a:pt x="9187" y="5058"/>
                      <a:pt x="16341" y="13945"/>
                      <a:pt x="17458" y="16401"/>
                    </a:cubicBezTo>
                    <a:cubicBezTo>
                      <a:pt x="18097" y="17809"/>
                      <a:pt x="17886" y="19598"/>
                      <a:pt x="17746" y="20780"/>
                    </a:cubicBezTo>
                    <a:cubicBezTo>
                      <a:pt x="17724" y="20959"/>
                      <a:pt x="17864" y="21117"/>
                      <a:pt x="18044" y="21117"/>
                    </a:cubicBezTo>
                    <a:cubicBezTo>
                      <a:pt x="18051" y="21117"/>
                      <a:pt x="18058" y="21115"/>
                      <a:pt x="18065" y="21115"/>
                    </a:cubicBezTo>
                    <a:cubicBezTo>
                      <a:pt x="18653" y="21074"/>
                      <a:pt x="19661" y="20774"/>
                      <a:pt x="19824" y="19223"/>
                    </a:cubicBezTo>
                    <a:cubicBezTo>
                      <a:pt x="20054" y="17045"/>
                      <a:pt x="18279" y="11691"/>
                      <a:pt x="12450" y="5862"/>
                    </a:cubicBezTo>
                    <a:cubicBezTo>
                      <a:pt x="8717" y="2130"/>
                      <a:pt x="5176" y="0"/>
                      <a:pt x="271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388;p32">
                <a:extLst>
                  <a:ext uri="{FF2B5EF4-FFF2-40B4-BE49-F238E27FC236}">
                    <a16:creationId xmlns:a16="http://schemas.microsoft.com/office/drawing/2014/main" id="{ACA51BE9-B572-AEAE-46BF-A9489E044BE7}"/>
                  </a:ext>
                </a:extLst>
              </p:cNvPr>
              <p:cNvSpPr/>
              <p:nvPr/>
            </p:nvSpPr>
            <p:spPr>
              <a:xfrm>
                <a:off x="4023056" y="5804166"/>
                <a:ext cx="127867" cy="192647"/>
              </a:xfrm>
              <a:custGeom>
                <a:avLst/>
                <a:gdLst/>
                <a:ahLst/>
                <a:cxnLst/>
                <a:rect l="l" t="t" r="r" b="b"/>
                <a:pathLst>
                  <a:path w="6494" h="9784" extrusionOk="0">
                    <a:moveTo>
                      <a:pt x="5683" y="0"/>
                    </a:moveTo>
                    <a:cubicBezTo>
                      <a:pt x="5590" y="0"/>
                      <a:pt x="5495" y="31"/>
                      <a:pt x="5412" y="98"/>
                    </a:cubicBezTo>
                    <a:lnTo>
                      <a:pt x="167" y="4374"/>
                    </a:lnTo>
                    <a:cubicBezTo>
                      <a:pt x="60" y="4459"/>
                      <a:pt x="1" y="4591"/>
                      <a:pt x="7" y="4727"/>
                    </a:cubicBezTo>
                    <a:lnTo>
                      <a:pt x="189" y="9367"/>
                    </a:lnTo>
                    <a:cubicBezTo>
                      <a:pt x="198" y="9617"/>
                      <a:pt x="406" y="9784"/>
                      <a:pt x="625" y="9784"/>
                    </a:cubicBezTo>
                    <a:cubicBezTo>
                      <a:pt x="717" y="9784"/>
                      <a:pt x="812" y="9754"/>
                      <a:pt x="895" y="9688"/>
                    </a:cubicBezTo>
                    <a:lnTo>
                      <a:pt x="6322" y="5327"/>
                    </a:lnTo>
                    <a:cubicBezTo>
                      <a:pt x="6434" y="5237"/>
                      <a:pt x="6493" y="5097"/>
                      <a:pt x="6483" y="4954"/>
                    </a:cubicBezTo>
                    <a:lnTo>
                      <a:pt x="6119" y="401"/>
                    </a:lnTo>
                    <a:cubicBezTo>
                      <a:pt x="6099" y="158"/>
                      <a:pt x="5896" y="0"/>
                      <a:pt x="568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389;p32">
                <a:extLst>
                  <a:ext uri="{FF2B5EF4-FFF2-40B4-BE49-F238E27FC236}">
                    <a16:creationId xmlns:a16="http://schemas.microsoft.com/office/drawing/2014/main" id="{468B9D2F-B823-A2E9-09BF-9FC84FCD12A3}"/>
                  </a:ext>
                </a:extLst>
              </p:cNvPr>
              <p:cNvSpPr/>
              <p:nvPr/>
            </p:nvSpPr>
            <p:spPr>
              <a:xfrm>
                <a:off x="4017109" y="5798259"/>
                <a:ext cx="139878" cy="204461"/>
              </a:xfrm>
              <a:custGeom>
                <a:avLst/>
                <a:gdLst/>
                <a:ahLst/>
                <a:cxnLst/>
                <a:rect l="l" t="t" r="r" b="b"/>
                <a:pathLst>
                  <a:path w="7104" h="10384" extrusionOk="0">
                    <a:moveTo>
                      <a:pt x="5986" y="601"/>
                    </a:moveTo>
                    <a:cubicBezTo>
                      <a:pt x="6005" y="601"/>
                      <a:pt x="6024" y="605"/>
                      <a:pt x="6041" y="613"/>
                    </a:cubicBezTo>
                    <a:cubicBezTo>
                      <a:pt x="6088" y="631"/>
                      <a:pt x="6118" y="675"/>
                      <a:pt x="6121" y="724"/>
                    </a:cubicBezTo>
                    <a:lnTo>
                      <a:pt x="6486" y="5277"/>
                    </a:lnTo>
                    <a:cubicBezTo>
                      <a:pt x="6488" y="5321"/>
                      <a:pt x="6471" y="5364"/>
                      <a:pt x="6436" y="5392"/>
                    </a:cubicBezTo>
                    <a:lnTo>
                      <a:pt x="1009" y="9753"/>
                    </a:lnTo>
                    <a:cubicBezTo>
                      <a:pt x="984" y="9774"/>
                      <a:pt x="955" y="9783"/>
                      <a:pt x="926" y="9783"/>
                    </a:cubicBezTo>
                    <a:cubicBezTo>
                      <a:pt x="859" y="9783"/>
                      <a:pt x="795" y="9731"/>
                      <a:pt x="792" y="9655"/>
                    </a:cubicBezTo>
                    <a:lnTo>
                      <a:pt x="610" y="5014"/>
                    </a:lnTo>
                    <a:cubicBezTo>
                      <a:pt x="608" y="4973"/>
                      <a:pt x="626" y="4932"/>
                      <a:pt x="659" y="4906"/>
                    </a:cubicBezTo>
                    <a:lnTo>
                      <a:pt x="5904" y="632"/>
                    </a:lnTo>
                    <a:cubicBezTo>
                      <a:pt x="5926" y="612"/>
                      <a:pt x="5956" y="601"/>
                      <a:pt x="5986" y="601"/>
                    </a:cubicBezTo>
                    <a:close/>
                    <a:moveTo>
                      <a:pt x="5988" y="0"/>
                    </a:moveTo>
                    <a:cubicBezTo>
                      <a:pt x="5822" y="0"/>
                      <a:pt x="5657" y="57"/>
                      <a:pt x="5524" y="166"/>
                    </a:cubicBezTo>
                    <a:lnTo>
                      <a:pt x="279" y="4440"/>
                    </a:lnTo>
                    <a:cubicBezTo>
                      <a:pt x="100" y="4586"/>
                      <a:pt x="0" y="4807"/>
                      <a:pt x="9" y="5038"/>
                    </a:cubicBezTo>
                    <a:lnTo>
                      <a:pt x="190" y="9678"/>
                    </a:lnTo>
                    <a:cubicBezTo>
                      <a:pt x="201" y="9955"/>
                      <a:pt x="367" y="10202"/>
                      <a:pt x="619" y="10317"/>
                    </a:cubicBezTo>
                    <a:cubicBezTo>
                      <a:pt x="715" y="10361"/>
                      <a:pt x="820" y="10384"/>
                      <a:pt x="925" y="10384"/>
                    </a:cubicBezTo>
                    <a:cubicBezTo>
                      <a:pt x="1092" y="10384"/>
                      <a:pt x="1255" y="10327"/>
                      <a:pt x="1385" y="10221"/>
                    </a:cubicBezTo>
                    <a:lnTo>
                      <a:pt x="6812" y="5861"/>
                    </a:lnTo>
                    <a:cubicBezTo>
                      <a:pt x="7002" y="5709"/>
                      <a:pt x="7104" y="5472"/>
                      <a:pt x="7085" y="5229"/>
                    </a:cubicBezTo>
                    <a:lnTo>
                      <a:pt x="6720" y="677"/>
                    </a:lnTo>
                    <a:cubicBezTo>
                      <a:pt x="6698" y="404"/>
                      <a:pt x="6527" y="167"/>
                      <a:pt x="6276" y="59"/>
                    </a:cubicBezTo>
                    <a:cubicBezTo>
                      <a:pt x="6184" y="20"/>
                      <a:pt x="6086" y="0"/>
                      <a:pt x="5988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390;p32">
                <a:extLst>
                  <a:ext uri="{FF2B5EF4-FFF2-40B4-BE49-F238E27FC236}">
                    <a16:creationId xmlns:a16="http://schemas.microsoft.com/office/drawing/2014/main" id="{C3A65B0F-7F27-C203-94C7-D09886AAE608}"/>
                  </a:ext>
                </a:extLst>
              </p:cNvPr>
              <p:cNvSpPr/>
              <p:nvPr/>
            </p:nvSpPr>
            <p:spPr>
              <a:xfrm>
                <a:off x="4073561" y="3547259"/>
                <a:ext cx="15004" cy="1326929"/>
              </a:xfrm>
              <a:custGeom>
                <a:avLst/>
                <a:gdLst/>
                <a:ahLst/>
                <a:cxnLst/>
                <a:rect l="l" t="t" r="r" b="b"/>
                <a:pathLst>
                  <a:path w="762" h="67391" extrusionOk="0">
                    <a:moveTo>
                      <a:pt x="460" y="0"/>
                    </a:moveTo>
                    <a:cubicBezTo>
                      <a:pt x="296" y="0"/>
                      <a:pt x="160" y="134"/>
                      <a:pt x="160" y="299"/>
                    </a:cubicBezTo>
                    <a:cubicBezTo>
                      <a:pt x="0" y="22203"/>
                      <a:pt x="0" y="44674"/>
                      <a:pt x="160" y="67091"/>
                    </a:cubicBezTo>
                    <a:cubicBezTo>
                      <a:pt x="162" y="67256"/>
                      <a:pt x="296" y="67390"/>
                      <a:pt x="460" y="67390"/>
                    </a:cubicBezTo>
                    <a:lnTo>
                      <a:pt x="463" y="67389"/>
                    </a:lnTo>
                    <a:cubicBezTo>
                      <a:pt x="629" y="67388"/>
                      <a:pt x="762" y="67253"/>
                      <a:pt x="762" y="67087"/>
                    </a:cubicBezTo>
                    <a:cubicBezTo>
                      <a:pt x="600" y="44673"/>
                      <a:pt x="600" y="22203"/>
                      <a:pt x="762" y="302"/>
                    </a:cubicBezTo>
                    <a:cubicBezTo>
                      <a:pt x="762" y="136"/>
                      <a:pt x="629" y="1"/>
                      <a:pt x="46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391;p32">
                <a:extLst>
                  <a:ext uri="{FF2B5EF4-FFF2-40B4-BE49-F238E27FC236}">
                    <a16:creationId xmlns:a16="http://schemas.microsoft.com/office/drawing/2014/main" id="{B3388C14-F428-6F28-C6A2-B2E0CFC0F713}"/>
                  </a:ext>
                </a:extLst>
              </p:cNvPr>
              <p:cNvSpPr/>
              <p:nvPr/>
            </p:nvSpPr>
            <p:spPr>
              <a:xfrm>
                <a:off x="4076612" y="4862177"/>
                <a:ext cx="12031" cy="98593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0073" extrusionOk="0">
                    <a:moveTo>
                      <a:pt x="305" y="1"/>
                    </a:moveTo>
                    <a:cubicBezTo>
                      <a:pt x="137" y="1"/>
                      <a:pt x="1" y="140"/>
                      <a:pt x="5" y="308"/>
                    </a:cubicBezTo>
                    <a:lnTo>
                      <a:pt x="5" y="49772"/>
                    </a:lnTo>
                    <a:cubicBezTo>
                      <a:pt x="5" y="49938"/>
                      <a:pt x="139" y="50072"/>
                      <a:pt x="305" y="50072"/>
                    </a:cubicBezTo>
                    <a:cubicBezTo>
                      <a:pt x="471" y="50072"/>
                      <a:pt x="607" y="49938"/>
                      <a:pt x="605" y="49772"/>
                    </a:cubicBezTo>
                    <a:lnTo>
                      <a:pt x="605" y="308"/>
                    </a:lnTo>
                    <a:cubicBezTo>
                      <a:pt x="610" y="140"/>
                      <a:pt x="474" y="1"/>
                      <a:pt x="305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392;p32">
                <a:extLst>
                  <a:ext uri="{FF2B5EF4-FFF2-40B4-BE49-F238E27FC236}">
                    <a16:creationId xmlns:a16="http://schemas.microsoft.com/office/drawing/2014/main" id="{60AA3C13-C6A8-958E-4F2F-185FAE668172}"/>
                  </a:ext>
                </a:extLst>
              </p:cNvPr>
              <p:cNvSpPr/>
              <p:nvPr/>
            </p:nvSpPr>
            <p:spPr>
              <a:xfrm>
                <a:off x="3432100" y="3547692"/>
                <a:ext cx="14256" cy="203110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03154" extrusionOk="0">
                    <a:moveTo>
                      <a:pt x="303" y="1"/>
                    </a:moveTo>
                    <a:cubicBezTo>
                      <a:pt x="107" y="5"/>
                      <a:pt x="1" y="136"/>
                      <a:pt x="1" y="302"/>
                    </a:cubicBezTo>
                    <a:cubicBezTo>
                      <a:pt x="122" y="34194"/>
                      <a:pt x="122" y="68696"/>
                      <a:pt x="1" y="102852"/>
                    </a:cubicBezTo>
                    <a:cubicBezTo>
                      <a:pt x="0" y="103018"/>
                      <a:pt x="135" y="103154"/>
                      <a:pt x="301" y="103154"/>
                    </a:cubicBezTo>
                    <a:cubicBezTo>
                      <a:pt x="467" y="103154"/>
                      <a:pt x="601" y="103020"/>
                      <a:pt x="603" y="102855"/>
                    </a:cubicBezTo>
                    <a:cubicBezTo>
                      <a:pt x="724" y="68697"/>
                      <a:pt x="724" y="34192"/>
                      <a:pt x="603" y="299"/>
                    </a:cubicBezTo>
                    <a:cubicBezTo>
                      <a:pt x="601" y="135"/>
                      <a:pt x="467" y="1"/>
                      <a:pt x="303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393;p32">
                <a:extLst>
                  <a:ext uri="{FF2B5EF4-FFF2-40B4-BE49-F238E27FC236}">
                    <a16:creationId xmlns:a16="http://schemas.microsoft.com/office/drawing/2014/main" id="{87279519-10EB-6A6C-3D60-4040F1C7270E}"/>
                  </a:ext>
                </a:extLst>
              </p:cNvPr>
              <p:cNvSpPr/>
              <p:nvPr/>
            </p:nvSpPr>
            <p:spPr>
              <a:xfrm>
                <a:off x="3176720" y="6715675"/>
                <a:ext cx="267134" cy="210762"/>
              </a:xfrm>
              <a:custGeom>
                <a:avLst/>
                <a:gdLst/>
                <a:ahLst/>
                <a:cxnLst/>
                <a:rect l="l" t="t" r="r" b="b"/>
                <a:pathLst>
                  <a:path w="13567" h="10704" extrusionOk="0">
                    <a:moveTo>
                      <a:pt x="3106" y="1"/>
                    </a:moveTo>
                    <a:cubicBezTo>
                      <a:pt x="2133" y="1704"/>
                      <a:pt x="1025" y="3606"/>
                      <a:pt x="0" y="5349"/>
                    </a:cubicBezTo>
                    <a:cubicBezTo>
                      <a:pt x="1849" y="5653"/>
                      <a:pt x="4615" y="6343"/>
                      <a:pt x="6321" y="7866"/>
                    </a:cubicBezTo>
                    <a:cubicBezTo>
                      <a:pt x="7461" y="8884"/>
                      <a:pt x="8258" y="9882"/>
                      <a:pt x="8806" y="10704"/>
                    </a:cubicBezTo>
                    <a:cubicBezTo>
                      <a:pt x="10233" y="9835"/>
                      <a:pt x="11831" y="8912"/>
                      <a:pt x="13567" y="7988"/>
                    </a:cubicBezTo>
                    <a:cubicBezTo>
                      <a:pt x="12603" y="6119"/>
                      <a:pt x="10740" y="3213"/>
                      <a:pt x="7890" y="1691"/>
                    </a:cubicBezTo>
                    <a:cubicBezTo>
                      <a:pt x="5287" y="304"/>
                      <a:pt x="3851" y="10"/>
                      <a:pt x="31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394;p32">
                <a:extLst>
                  <a:ext uri="{FF2B5EF4-FFF2-40B4-BE49-F238E27FC236}">
                    <a16:creationId xmlns:a16="http://schemas.microsoft.com/office/drawing/2014/main" id="{677CF36F-0994-9D9B-A744-1D4EECF1AF29}"/>
                  </a:ext>
                </a:extLst>
              </p:cNvPr>
              <p:cNvSpPr/>
              <p:nvPr/>
            </p:nvSpPr>
            <p:spPr>
              <a:xfrm>
                <a:off x="3169514" y="6709768"/>
                <a:ext cx="281094" cy="222576"/>
              </a:xfrm>
              <a:custGeom>
                <a:avLst/>
                <a:gdLst/>
                <a:ahLst/>
                <a:cxnLst/>
                <a:rect l="l" t="t" r="r" b="b"/>
                <a:pathLst>
                  <a:path w="14276" h="11304" extrusionOk="0">
                    <a:moveTo>
                      <a:pt x="3642" y="608"/>
                    </a:moveTo>
                    <a:cubicBezTo>
                      <a:pt x="4405" y="660"/>
                      <a:pt x="5769" y="1006"/>
                      <a:pt x="8113" y="2257"/>
                    </a:cubicBezTo>
                    <a:cubicBezTo>
                      <a:pt x="10701" y="3636"/>
                      <a:pt x="12468" y="6178"/>
                      <a:pt x="13528" y="8164"/>
                    </a:cubicBezTo>
                    <a:cubicBezTo>
                      <a:pt x="12110" y="8924"/>
                      <a:pt x="10677" y="9742"/>
                      <a:pt x="9260" y="10598"/>
                    </a:cubicBezTo>
                    <a:cubicBezTo>
                      <a:pt x="8601" y="9652"/>
                      <a:pt x="7804" y="8760"/>
                      <a:pt x="6888" y="7942"/>
                    </a:cubicBezTo>
                    <a:cubicBezTo>
                      <a:pt x="5279" y="6505"/>
                      <a:pt x="2792" y="5786"/>
                      <a:pt x="844" y="5427"/>
                    </a:cubicBezTo>
                    <a:cubicBezTo>
                      <a:pt x="1931" y="3578"/>
                      <a:pt x="2871" y="1959"/>
                      <a:pt x="3642" y="608"/>
                    </a:cubicBezTo>
                    <a:close/>
                    <a:moveTo>
                      <a:pt x="3476" y="1"/>
                    </a:moveTo>
                    <a:cubicBezTo>
                      <a:pt x="3367" y="1"/>
                      <a:pt x="3267" y="58"/>
                      <a:pt x="3211" y="152"/>
                    </a:cubicBezTo>
                    <a:cubicBezTo>
                      <a:pt x="2373" y="1622"/>
                      <a:pt x="1329" y="3419"/>
                      <a:pt x="107" y="5497"/>
                    </a:cubicBezTo>
                    <a:cubicBezTo>
                      <a:pt x="0" y="5680"/>
                      <a:pt x="109" y="5911"/>
                      <a:pt x="318" y="5946"/>
                    </a:cubicBezTo>
                    <a:cubicBezTo>
                      <a:pt x="2236" y="6262"/>
                      <a:pt x="4865" y="6942"/>
                      <a:pt x="6487" y="8390"/>
                    </a:cubicBezTo>
                    <a:cubicBezTo>
                      <a:pt x="7442" y="9244"/>
                      <a:pt x="8262" y="10177"/>
                      <a:pt x="8922" y="11171"/>
                    </a:cubicBezTo>
                    <a:cubicBezTo>
                      <a:pt x="8978" y="11254"/>
                      <a:pt x="9071" y="11304"/>
                      <a:pt x="9172" y="11304"/>
                    </a:cubicBezTo>
                    <a:cubicBezTo>
                      <a:pt x="9227" y="11304"/>
                      <a:pt x="9281" y="11288"/>
                      <a:pt x="9328" y="11260"/>
                    </a:cubicBezTo>
                    <a:cubicBezTo>
                      <a:pt x="10902" y="10303"/>
                      <a:pt x="12498" y="9392"/>
                      <a:pt x="14074" y="8554"/>
                    </a:cubicBezTo>
                    <a:cubicBezTo>
                      <a:pt x="14220" y="8477"/>
                      <a:pt x="14275" y="8297"/>
                      <a:pt x="14199" y="8151"/>
                    </a:cubicBezTo>
                    <a:cubicBezTo>
                      <a:pt x="13119" y="6056"/>
                      <a:pt x="11235" y="3241"/>
                      <a:pt x="8397" y="1727"/>
                    </a:cubicBezTo>
                    <a:cubicBezTo>
                      <a:pt x="5755" y="318"/>
                      <a:pt x="4262" y="10"/>
                      <a:pt x="347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395;p32">
                <a:extLst>
                  <a:ext uri="{FF2B5EF4-FFF2-40B4-BE49-F238E27FC236}">
                    <a16:creationId xmlns:a16="http://schemas.microsoft.com/office/drawing/2014/main" id="{912E44D6-6C43-F479-A261-50023BCB2C01}"/>
                  </a:ext>
                </a:extLst>
              </p:cNvPr>
              <p:cNvSpPr/>
              <p:nvPr/>
            </p:nvSpPr>
            <p:spPr>
              <a:xfrm>
                <a:off x="3171109" y="6677575"/>
                <a:ext cx="311260" cy="275975"/>
              </a:xfrm>
              <a:custGeom>
                <a:avLst/>
                <a:gdLst/>
                <a:ahLst/>
                <a:cxnLst/>
                <a:rect l="l" t="t" r="r" b="b"/>
                <a:pathLst>
                  <a:path w="15808" h="14016" extrusionOk="0">
                    <a:moveTo>
                      <a:pt x="8801" y="1"/>
                    </a:moveTo>
                    <a:lnTo>
                      <a:pt x="1" y="10593"/>
                    </a:lnTo>
                    <a:lnTo>
                      <a:pt x="5379" y="14015"/>
                    </a:lnTo>
                    <a:lnTo>
                      <a:pt x="15808" y="3585"/>
                    </a:lnTo>
                    <a:lnTo>
                      <a:pt x="88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396;p32">
                <a:extLst>
                  <a:ext uri="{FF2B5EF4-FFF2-40B4-BE49-F238E27FC236}">
                    <a16:creationId xmlns:a16="http://schemas.microsoft.com/office/drawing/2014/main" id="{29D68375-F156-C2D4-8959-A996033B8B4F}"/>
                  </a:ext>
                </a:extLst>
              </p:cNvPr>
              <p:cNvSpPr/>
              <p:nvPr/>
            </p:nvSpPr>
            <p:spPr>
              <a:xfrm>
                <a:off x="3164296" y="6671649"/>
                <a:ext cx="325102" cy="287809"/>
              </a:xfrm>
              <a:custGeom>
                <a:avLst/>
                <a:gdLst/>
                <a:ahLst/>
                <a:cxnLst/>
                <a:rect l="l" t="t" r="r" b="b"/>
                <a:pathLst>
                  <a:path w="16511" h="14617" extrusionOk="0">
                    <a:moveTo>
                      <a:pt x="9225" y="679"/>
                    </a:moveTo>
                    <a:lnTo>
                      <a:pt x="15651" y="3965"/>
                    </a:lnTo>
                    <a:lnTo>
                      <a:pt x="5682" y="13933"/>
                    </a:lnTo>
                    <a:lnTo>
                      <a:pt x="796" y="10823"/>
                    </a:lnTo>
                    <a:lnTo>
                      <a:pt x="9225" y="679"/>
                    </a:lnTo>
                    <a:close/>
                    <a:moveTo>
                      <a:pt x="9148" y="1"/>
                    </a:moveTo>
                    <a:cubicBezTo>
                      <a:pt x="9060" y="1"/>
                      <a:pt x="8975" y="39"/>
                      <a:pt x="8916" y="110"/>
                    </a:cubicBezTo>
                    <a:lnTo>
                      <a:pt x="116" y="10702"/>
                    </a:lnTo>
                    <a:cubicBezTo>
                      <a:pt x="1" y="10841"/>
                      <a:pt x="33" y="11050"/>
                      <a:pt x="186" y="11147"/>
                    </a:cubicBezTo>
                    <a:lnTo>
                      <a:pt x="5564" y="14570"/>
                    </a:lnTo>
                    <a:cubicBezTo>
                      <a:pt x="5611" y="14601"/>
                      <a:pt x="5668" y="14616"/>
                      <a:pt x="5725" y="14616"/>
                    </a:cubicBezTo>
                    <a:cubicBezTo>
                      <a:pt x="5804" y="14616"/>
                      <a:pt x="5880" y="14585"/>
                      <a:pt x="5937" y="14528"/>
                    </a:cubicBezTo>
                    <a:lnTo>
                      <a:pt x="16367" y="4099"/>
                    </a:lnTo>
                    <a:cubicBezTo>
                      <a:pt x="16511" y="3955"/>
                      <a:pt x="16473" y="3712"/>
                      <a:pt x="16292" y="3619"/>
                    </a:cubicBezTo>
                    <a:lnTo>
                      <a:pt x="9284" y="34"/>
                    </a:lnTo>
                    <a:cubicBezTo>
                      <a:pt x="9241" y="12"/>
                      <a:pt x="9194" y="1"/>
                      <a:pt x="914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397;p32">
                <a:extLst>
                  <a:ext uri="{FF2B5EF4-FFF2-40B4-BE49-F238E27FC236}">
                    <a16:creationId xmlns:a16="http://schemas.microsoft.com/office/drawing/2014/main" id="{A97D4A9F-8F0F-D433-9E2B-23087DF8016F}"/>
                  </a:ext>
                </a:extLst>
              </p:cNvPr>
              <p:cNvSpPr/>
              <p:nvPr/>
            </p:nvSpPr>
            <p:spPr>
              <a:xfrm>
                <a:off x="3223524" y="6713923"/>
                <a:ext cx="201094" cy="184003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9345" extrusionOk="0">
                    <a:moveTo>
                      <a:pt x="6628" y="1"/>
                    </a:moveTo>
                    <a:lnTo>
                      <a:pt x="1" y="7824"/>
                    </a:lnTo>
                    <a:lnTo>
                      <a:pt x="2608" y="9345"/>
                    </a:lnTo>
                    <a:lnTo>
                      <a:pt x="10213" y="1631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398;p32">
                <a:extLst>
                  <a:ext uri="{FF2B5EF4-FFF2-40B4-BE49-F238E27FC236}">
                    <a16:creationId xmlns:a16="http://schemas.microsoft.com/office/drawing/2014/main" id="{8052B924-D8A6-1309-70CF-466B40CB254B}"/>
                  </a:ext>
                </a:extLst>
              </p:cNvPr>
              <p:cNvSpPr/>
              <p:nvPr/>
            </p:nvSpPr>
            <p:spPr>
              <a:xfrm>
                <a:off x="3216632" y="6708016"/>
                <a:ext cx="215094" cy="195817"/>
              </a:xfrm>
              <a:custGeom>
                <a:avLst/>
                <a:gdLst/>
                <a:ahLst/>
                <a:cxnLst/>
                <a:rect l="l" t="t" r="r" b="b"/>
                <a:pathLst>
                  <a:path w="10924" h="9945" extrusionOk="0">
                    <a:moveTo>
                      <a:pt x="7060" y="670"/>
                    </a:moveTo>
                    <a:lnTo>
                      <a:pt x="10047" y="2027"/>
                    </a:lnTo>
                    <a:lnTo>
                      <a:pt x="2908" y="9267"/>
                    </a:lnTo>
                    <a:lnTo>
                      <a:pt x="812" y="8044"/>
                    </a:lnTo>
                    <a:lnTo>
                      <a:pt x="7060" y="670"/>
                    </a:lnTo>
                    <a:close/>
                    <a:moveTo>
                      <a:pt x="6977" y="0"/>
                    </a:moveTo>
                    <a:cubicBezTo>
                      <a:pt x="6891" y="0"/>
                      <a:pt x="6807" y="38"/>
                      <a:pt x="6748" y="108"/>
                    </a:cubicBezTo>
                    <a:lnTo>
                      <a:pt x="122" y="7929"/>
                    </a:lnTo>
                    <a:cubicBezTo>
                      <a:pt x="1" y="8072"/>
                      <a:pt x="38" y="8289"/>
                      <a:pt x="199" y="8382"/>
                    </a:cubicBezTo>
                    <a:lnTo>
                      <a:pt x="2806" y="9903"/>
                    </a:lnTo>
                    <a:cubicBezTo>
                      <a:pt x="2852" y="9931"/>
                      <a:pt x="2905" y="9945"/>
                      <a:pt x="2958" y="9945"/>
                    </a:cubicBezTo>
                    <a:cubicBezTo>
                      <a:pt x="3039" y="9945"/>
                      <a:pt x="3116" y="9913"/>
                      <a:pt x="3173" y="9855"/>
                    </a:cubicBezTo>
                    <a:lnTo>
                      <a:pt x="10777" y="2141"/>
                    </a:lnTo>
                    <a:cubicBezTo>
                      <a:pt x="10923" y="1993"/>
                      <a:pt x="10877" y="1744"/>
                      <a:pt x="10687" y="1657"/>
                    </a:cubicBezTo>
                    <a:lnTo>
                      <a:pt x="7102" y="28"/>
                    </a:lnTo>
                    <a:cubicBezTo>
                      <a:pt x="7062" y="9"/>
                      <a:pt x="7019" y="0"/>
                      <a:pt x="697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399;p32">
                <a:extLst>
                  <a:ext uri="{FF2B5EF4-FFF2-40B4-BE49-F238E27FC236}">
                    <a16:creationId xmlns:a16="http://schemas.microsoft.com/office/drawing/2014/main" id="{6CA81F52-F1F9-C903-8FED-77E5343DEEF6}"/>
                  </a:ext>
                </a:extLst>
              </p:cNvPr>
              <p:cNvSpPr/>
              <p:nvPr/>
            </p:nvSpPr>
            <p:spPr>
              <a:xfrm>
                <a:off x="2086091" y="6732432"/>
                <a:ext cx="119361" cy="251422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69" extrusionOk="0">
                    <a:moveTo>
                      <a:pt x="2135" y="0"/>
                    </a:moveTo>
                    <a:cubicBezTo>
                      <a:pt x="1745" y="0"/>
                      <a:pt x="1353" y="156"/>
                      <a:pt x="989" y="487"/>
                    </a:cubicBezTo>
                    <a:cubicBezTo>
                      <a:pt x="0" y="1389"/>
                      <a:pt x="598" y="3432"/>
                      <a:pt x="829" y="4525"/>
                    </a:cubicBezTo>
                    <a:cubicBezTo>
                      <a:pt x="1241" y="6471"/>
                      <a:pt x="1544" y="8442"/>
                      <a:pt x="2225" y="10320"/>
                    </a:cubicBezTo>
                    <a:cubicBezTo>
                      <a:pt x="2497" y="11071"/>
                      <a:pt x="2820" y="12512"/>
                      <a:pt x="3758" y="12710"/>
                    </a:cubicBezTo>
                    <a:cubicBezTo>
                      <a:pt x="3946" y="12750"/>
                      <a:pt x="4121" y="12769"/>
                      <a:pt x="4282" y="12769"/>
                    </a:cubicBezTo>
                    <a:cubicBezTo>
                      <a:pt x="5523" y="12769"/>
                      <a:pt x="5965" y="11636"/>
                      <a:pt x="6000" y="10113"/>
                    </a:cubicBezTo>
                    <a:cubicBezTo>
                      <a:pt x="6061" y="7350"/>
                      <a:pt x="4780" y="3301"/>
                      <a:pt x="4493" y="2424"/>
                    </a:cubicBezTo>
                    <a:cubicBezTo>
                      <a:pt x="3994" y="895"/>
                      <a:pt x="3070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400;p32">
                <a:extLst>
                  <a:ext uri="{FF2B5EF4-FFF2-40B4-BE49-F238E27FC236}">
                    <a16:creationId xmlns:a16="http://schemas.microsoft.com/office/drawing/2014/main" id="{60CA4996-8469-ADC4-2014-45CEEE329302}"/>
                  </a:ext>
                </a:extLst>
              </p:cNvPr>
              <p:cNvSpPr/>
              <p:nvPr/>
            </p:nvSpPr>
            <p:spPr>
              <a:xfrm>
                <a:off x="2081563" y="6726505"/>
                <a:ext cx="129777" cy="26327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1" extrusionOk="0">
                    <a:moveTo>
                      <a:pt x="2368" y="602"/>
                    </a:moveTo>
                    <a:cubicBezTo>
                      <a:pt x="2472" y="602"/>
                      <a:pt x="2576" y="616"/>
                      <a:pt x="2676" y="642"/>
                    </a:cubicBezTo>
                    <a:cubicBezTo>
                      <a:pt x="3397" y="832"/>
                      <a:pt x="4055" y="1647"/>
                      <a:pt x="4438" y="2818"/>
                    </a:cubicBezTo>
                    <a:cubicBezTo>
                      <a:pt x="4802" y="3937"/>
                      <a:pt x="5988" y="7789"/>
                      <a:pt x="5929" y="10407"/>
                    </a:cubicBezTo>
                    <a:cubicBezTo>
                      <a:pt x="5905" y="11484"/>
                      <a:pt x="5677" y="12200"/>
                      <a:pt x="5253" y="12537"/>
                    </a:cubicBezTo>
                    <a:cubicBezTo>
                      <a:pt x="5055" y="12692"/>
                      <a:pt x="4811" y="12769"/>
                      <a:pt x="4514" y="12769"/>
                    </a:cubicBezTo>
                    <a:cubicBezTo>
                      <a:pt x="4372" y="12769"/>
                      <a:pt x="4218" y="12752"/>
                      <a:pt x="4051" y="12717"/>
                    </a:cubicBezTo>
                    <a:cubicBezTo>
                      <a:pt x="3419" y="12583"/>
                      <a:pt x="3099" y="11607"/>
                      <a:pt x="2865" y="10895"/>
                    </a:cubicBezTo>
                    <a:cubicBezTo>
                      <a:pt x="2820" y="10758"/>
                      <a:pt x="2778" y="10631"/>
                      <a:pt x="2738" y="10519"/>
                    </a:cubicBezTo>
                    <a:cubicBezTo>
                      <a:pt x="2215" y="9077"/>
                      <a:pt x="1910" y="7543"/>
                      <a:pt x="1616" y="6061"/>
                    </a:cubicBezTo>
                    <a:cubicBezTo>
                      <a:pt x="1530" y="5628"/>
                      <a:pt x="1445" y="5196"/>
                      <a:pt x="1353" y="4765"/>
                    </a:cubicBezTo>
                    <a:lnTo>
                      <a:pt x="1271" y="4395"/>
                    </a:lnTo>
                    <a:cubicBezTo>
                      <a:pt x="1030" y="3322"/>
                      <a:pt x="663" y="1702"/>
                      <a:pt x="1422" y="1010"/>
                    </a:cubicBezTo>
                    <a:cubicBezTo>
                      <a:pt x="1718" y="739"/>
                      <a:pt x="2041" y="602"/>
                      <a:pt x="2368" y="602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5" y="193"/>
                      <a:pt x="1017" y="565"/>
                    </a:cubicBezTo>
                    <a:cubicBezTo>
                      <a:pt x="0" y="1492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5" y="5317"/>
                      <a:pt x="941" y="5748"/>
                      <a:pt x="1027" y="6177"/>
                    </a:cubicBezTo>
                    <a:cubicBezTo>
                      <a:pt x="1326" y="7683"/>
                      <a:pt x="1634" y="9238"/>
                      <a:pt x="2173" y="10723"/>
                    </a:cubicBezTo>
                    <a:cubicBezTo>
                      <a:pt x="2212" y="10829"/>
                      <a:pt x="2251" y="10952"/>
                      <a:pt x="2293" y="11082"/>
                    </a:cubicBezTo>
                    <a:cubicBezTo>
                      <a:pt x="2573" y="11933"/>
                      <a:pt x="2956" y="13100"/>
                      <a:pt x="3926" y="13305"/>
                    </a:cubicBezTo>
                    <a:cubicBezTo>
                      <a:pt x="4119" y="13347"/>
                      <a:pt x="4316" y="13369"/>
                      <a:pt x="4513" y="13370"/>
                    </a:cubicBezTo>
                    <a:cubicBezTo>
                      <a:pt x="4948" y="13370"/>
                      <a:pt x="5322" y="13249"/>
                      <a:pt x="5625" y="13006"/>
                    </a:cubicBezTo>
                    <a:cubicBezTo>
                      <a:pt x="6197" y="12555"/>
                      <a:pt x="6500" y="11684"/>
                      <a:pt x="6530" y="10420"/>
                    </a:cubicBezTo>
                    <a:cubicBezTo>
                      <a:pt x="6590" y="7706"/>
                      <a:pt x="5381" y="3772"/>
                      <a:pt x="5009" y="2631"/>
                    </a:cubicBezTo>
                    <a:cubicBezTo>
                      <a:pt x="4557" y="1243"/>
                      <a:pt x="3762" y="307"/>
                      <a:pt x="2829" y="60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401;p32">
                <a:extLst>
                  <a:ext uri="{FF2B5EF4-FFF2-40B4-BE49-F238E27FC236}">
                    <a16:creationId xmlns:a16="http://schemas.microsoft.com/office/drawing/2014/main" id="{0F96C6B1-0FE9-692B-A1E2-B0045471CAE6}"/>
                  </a:ext>
                </a:extLst>
              </p:cNvPr>
              <p:cNvSpPr/>
              <p:nvPr/>
            </p:nvSpPr>
            <p:spPr>
              <a:xfrm>
                <a:off x="2047696" y="6827416"/>
                <a:ext cx="89629" cy="188827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590" extrusionOk="0">
                    <a:moveTo>
                      <a:pt x="1603" y="0"/>
                    </a:moveTo>
                    <a:cubicBezTo>
                      <a:pt x="1310" y="0"/>
                      <a:pt x="1015" y="118"/>
                      <a:pt x="742" y="367"/>
                    </a:cubicBezTo>
                    <a:cubicBezTo>
                      <a:pt x="0" y="1044"/>
                      <a:pt x="448" y="2578"/>
                      <a:pt x="621" y="3398"/>
                    </a:cubicBezTo>
                    <a:cubicBezTo>
                      <a:pt x="931" y="4859"/>
                      <a:pt x="1160" y="6339"/>
                      <a:pt x="1671" y="7750"/>
                    </a:cubicBezTo>
                    <a:cubicBezTo>
                      <a:pt x="1875" y="8314"/>
                      <a:pt x="2118" y="9397"/>
                      <a:pt x="2822" y="9545"/>
                    </a:cubicBezTo>
                    <a:cubicBezTo>
                      <a:pt x="2964" y="9575"/>
                      <a:pt x="3095" y="9589"/>
                      <a:pt x="3216" y="9589"/>
                    </a:cubicBezTo>
                    <a:cubicBezTo>
                      <a:pt x="4147" y="9589"/>
                      <a:pt x="4479" y="8738"/>
                      <a:pt x="4504" y="7596"/>
                    </a:cubicBezTo>
                    <a:cubicBezTo>
                      <a:pt x="4552" y="5519"/>
                      <a:pt x="3588" y="2479"/>
                      <a:pt x="3373" y="1820"/>
                    </a:cubicBezTo>
                    <a:cubicBezTo>
                      <a:pt x="2999" y="673"/>
                      <a:pt x="2305" y="0"/>
                      <a:pt x="16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402;p32">
                <a:extLst>
                  <a:ext uri="{FF2B5EF4-FFF2-40B4-BE49-F238E27FC236}">
                    <a16:creationId xmlns:a16="http://schemas.microsoft.com/office/drawing/2014/main" id="{2483BF40-0563-40DA-156F-5B38F812CC7E}"/>
                  </a:ext>
                </a:extLst>
              </p:cNvPr>
              <p:cNvSpPr/>
              <p:nvPr/>
            </p:nvSpPr>
            <p:spPr>
              <a:xfrm>
                <a:off x="2042675" y="6821509"/>
                <a:ext cx="100557" cy="200641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0190" extrusionOk="0">
                    <a:moveTo>
                      <a:pt x="1856" y="600"/>
                    </a:moveTo>
                    <a:cubicBezTo>
                      <a:pt x="1929" y="600"/>
                      <a:pt x="2001" y="611"/>
                      <a:pt x="2073" y="630"/>
                    </a:cubicBezTo>
                    <a:cubicBezTo>
                      <a:pt x="2588" y="766"/>
                      <a:pt x="3064" y="1359"/>
                      <a:pt x="3342" y="2215"/>
                    </a:cubicBezTo>
                    <a:cubicBezTo>
                      <a:pt x="3615" y="3052"/>
                      <a:pt x="4503" y="5934"/>
                      <a:pt x="4459" y="7888"/>
                    </a:cubicBezTo>
                    <a:cubicBezTo>
                      <a:pt x="4442" y="8661"/>
                      <a:pt x="4276" y="9195"/>
                      <a:pt x="3979" y="9430"/>
                    </a:cubicBezTo>
                    <a:cubicBezTo>
                      <a:pt x="3846" y="9536"/>
                      <a:pt x="3678" y="9588"/>
                      <a:pt x="3472" y="9588"/>
                    </a:cubicBezTo>
                    <a:cubicBezTo>
                      <a:pt x="3370" y="9588"/>
                      <a:pt x="3259" y="9576"/>
                      <a:pt x="3139" y="9551"/>
                    </a:cubicBezTo>
                    <a:cubicBezTo>
                      <a:pt x="2707" y="9459"/>
                      <a:pt x="2473" y="8750"/>
                      <a:pt x="2304" y="8232"/>
                    </a:cubicBezTo>
                    <a:cubicBezTo>
                      <a:pt x="2269" y="8128"/>
                      <a:pt x="2239" y="8032"/>
                      <a:pt x="2208" y="7948"/>
                    </a:cubicBezTo>
                    <a:cubicBezTo>
                      <a:pt x="1818" y="6870"/>
                      <a:pt x="1589" y="5722"/>
                      <a:pt x="1368" y="4610"/>
                    </a:cubicBezTo>
                    <a:cubicBezTo>
                      <a:pt x="1304" y="4285"/>
                      <a:pt x="1239" y="3960"/>
                      <a:pt x="1170" y="3637"/>
                    </a:cubicBezTo>
                    <a:lnTo>
                      <a:pt x="1110" y="3359"/>
                    </a:lnTo>
                    <a:cubicBezTo>
                      <a:pt x="931" y="2571"/>
                      <a:pt x="663" y="1379"/>
                      <a:pt x="1200" y="888"/>
                    </a:cubicBezTo>
                    <a:cubicBezTo>
                      <a:pt x="1410" y="697"/>
                      <a:pt x="1629" y="600"/>
                      <a:pt x="1856" y="600"/>
                    </a:cubicBezTo>
                    <a:close/>
                    <a:moveTo>
                      <a:pt x="1860" y="1"/>
                    </a:moveTo>
                    <a:cubicBezTo>
                      <a:pt x="1484" y="1"/>
                      <a:pt x="1116" y="153"/>
                      <a:pt x="796" y="445"/>
                    </a:cubicBezTo>
                    <a:cubicBezTo>
                      <a:pt x="0" y="1170"/>
                      <a:pt x="316" y="2568"/>
                      <a:pt x="524" y="3492"/>
                    </a:cubicBezTo>
                    <a:lnTo>
                      <a:pt x="583" y="3762"/>
                    </a:lnTo>
                    <a:cubicBezTo>
                      <a:pt x="651" y="4084"/>
                      <a:pt x="715" y="4406"/>
                      <a:pt x="779" y="4727"/>
                    </a:cubicBezTo>
                    <a:cubicBezTo>
                      <a:pt x="1004" y="5861"/>
                      <a:pt x="1237" y="7032"/>
                      <a:pt x="1642" y="8153"/>
                    </a:cubicBezTo>
                    <a:cubicBezTo>
                      <a:pt x="1672" y="8232"/>
                      <a:pt x="1700" y="8322"/>
                      <a:pt x="1732" y="8420"/>
                    </a:cubicBezTo>
                    <a:cubicBezTo>
                      <a:pt x="1936" y="9038"/>
                      <a:pt x="2243" y="9975"/>
                      <a:pt x="3014" y="10139"/>
                    </a:cubicBezTo>
                    <a:cubicBezTo>
                      <a:pt x="3165" y="10171"/>
                      <a:pt x="3318" y="10189"/>
                      <a:pt x="3472" y="10190"/>
                    </a:cubicBezTo>
                    <a:cubicBezTo>
                      <a:pt x="3816" y="10190"/>
                      <a:pt x="4111" y="10093"/>
                      <a:pt x="4353" y="9902"/>
                    </a:cubicBezTo>
                    <a:cubicBezTo>
                      <a:pt x="4807" y="9542"/>
                      <a:pt x="5038" y="8889"/>
                      <a:pt x="5060" y="7903"/>
                    </a:cubicBezTo>
                    <a:cubicBezTo>
                      <a:pt x="5107" y="5853"/>
                      <a:pt x="4195" y="2887"/>
                      <a:pt x="3915" y="2028"/>
                    </a:cubicBezTo>
                    <a:cubicBezTo>
                      <a:pt x="3567" y="962"/>
                      <a:pt x="2951" y="240"/>
                      <a:pt x="2226" y="49"/>
                    </a:cubicBezTo>
                    <a:cubicBezTo>
                      <a:pt x="2104" y="17"/>
                      <a:pt x="1981" y="1"/>
                      <a:pt x="18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403;p32">
                <a:extLst>
                  <a:ext uri="{FF2B5EF4-FFF2-40B4-BE49-F238E27FC236}">
                    <a16:creationId xmlns:a16="http://schemas.microsoft.com/office/drawing/2014/main" id="{46C15204-AF83-F38B-E842-5D98FA9EB3B2}"/>
                  </a:ext>
                </a:extLst>
              </p:cNvPr>
              <p:cNvSpPr/>
              <p:nvPr/>
            </p:nvSpPr>
            <p:spPr>
              <a:xfrm>
                <a:off x="2332453" y="6797231"/>
                <a:ext cx="189142" cy="2566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3032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95" y="0"/>
                      <a:pt x="1" y="5292"/>
                      <a:pt x="687" y="5684"/>
                    </a:cubicBezTo>
                    <a:cubicBezTo>
                      <a:pt x="1374" y="6075"/>
                      <a:pt x="3922" y="6762"/>
                      <a:pt x="4216" y="6860"/>
                    </a:cubicBezTo>
                    <a:cubicBezTo>
                      <a:pt x="4510" y="6959"/>
                      <a:pt x="4313" y="7350"/>
                      <a:pt x="3922" y="8722"/>
                    </a:cubicBezTo>
                    <a:cubicBezTo>
                      <a:pt x="3529" y="10094"/>
                      <a:pt x="3922" y="11956"/>
                      <a:pt x="5098" y="12643"/>
                    </a:cubicBezTo>
                    <a:cubicBezTo>
                      <a:pt x="5537" y="12899"/>
                      <a:pt x="5935" y="13032"/>
                      <a:pt x="6266" y="13032"/>
                    </a:cubicBezTo>
                    <a:cubicBezTo>
                      <a:pt x="6823" y="13032"/>
                      <a:pt x="7192" y="12657"/>
                      <a:pt x="7253" y="11858"/>
                    </a:cubicBezTo>
                    <a:cubicBezTo>
                      <a:pt x="7352" y="10585"/>
                      <a:pt x="9606" y="6958"/>
                      <a:pt x="8919" y="5880"/>
                    </a:cubicBezTo>
                    <a:cubicBezTo>
                      <a:pt x="8234" y="4802"/>
                      <a:pt x="7155" y="3724"/>
                      <a:pt x="4999" y="3430"/>
                    </a:cubicBezTo>
                    <a:cubicBezTo>
                      <a:pt x="2843" y="3136"/>
                      <a:pt x="295" y="0"/>
                      <a:pt x="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404;p32">
                <a:extLst>
                  <a:ext uri="{FF2B5EF4-FFF2-40B4-BE49-F238E27FC236}">
                    <a16:creationId xmlns:a16="http://schemas.microsoft.com/office/drawing/2014/main" id="{80A53D81-270E-D121-44AA-F5D750136F70}"/>
                  </a:ext>
                </a:extLst>
              </p:cNvPr>
              <p:cNvSpPr/>
              <p:nvPr/>
            </p:nvSpPr>
            <p:spPr>
              <a:xfrm>
                <a:off x="2328515" y="6791285"/>
                <a:ext cx="194557" cy="268473"/>
              </a:xfrm>
              <a:custGeom>
                <a:avLst/>
                <a:gdLst/>
                <a:ahLst/>
                <a:cxnLst/>
                <a:rect l="l" t="t" r="r" b="b"/>
                <a:pathLst>
                  <a:path w="9881" h="13635" extrusionOk="0">
                    <a:moveTo>
                      <a:pt x="761" y="1063"/>
                    </a:moveTo>
                    <a:cubicBezTo>
                      <a:pt x="1630" y="2006"/>
                      <a:pt x="3476" y="3801"/>
                      <a:pt x="5160" y="4029"/>
                    </a:cubicBezTo>
                    <a:cubicBezTo>
                      <a:pt x="7354" y="4327"/>
                      <a:pt x="8326" y="5493"/>
                      <a:pt x="8867" y="6342"/>
                    </a:cubicBezTo>
                    <a:cubicBezTo>
                      <a:pt x="9206" y="6873"/>
                      <a:pt x="8482" y="8572"/>
                      <a:pt x="7955" y="9813"/>
                    </a:cubicBezTo>
                    <a:cubicBezTo>
                      <a:pt x="7548" y="10771"/>
                      <a:pt x="7196" y="11598"/>
                      <a:pt x="7154" y="12136"/>
                    </a:cubicBezTo>
                    <a:cubicBezTo>
                      <a:pt x="7132" y="12436"/>
                      <a:pt x="7047" y="12821"/>
                      <a:pt x="6771" y="12966"/>
                    </a:cubicBezTo>
                    <a:cubicBezTo>
                      <a:pt x="6687" y="13010"/>
                      <a:pt x="6585" y="13032"/>
                      <a:pt x="6468" y="13032"/>
                    </a:cubicBezTo>
                    <a:cubicBezTo>
                      <a:pt x="6194" y="13032"/>
                      <a:pt x="5841" y="12913"/>
                      <a:pt x="5449" y="12685"/>
                    </a:cubicBezTo>
                    <a:cubicBezTo>
                      <a:pt x="4393" y="12069"/>
                      <a:pt x="4060" y="10338"/>
                      <a:pt x="4411" y="9107"/>
                    </a:cubicBezTo>
                    <a:cubicBezTo>
                      <a:pt x="4488" y="8840"/>
                      <a:pt x="4555" y="8610"/>
                      <a:pt x="4615" y="8413"/>
                    </a:cubicBezTo>
                    <a:cubicBezTo>
                      <a:pt x="4879" y="7532"/>
                      <a:pt x="5025" y="7049"/>
                      <a:pt x="4512" y="6877"/>
                    </a:cubicBezTo>
                    <a:cubicBezTo>
                      <a:pt x="4449" y="6856"/>
                      <a:pt x="4289" y="6810"/>
                      <a:pt x="4067" y="6746"/>
                    </a:cubicBezTo>
                    <a:cubicBezTo>
                      <a:pt x="3314" y="6528"/>
                      <a:pt x="1551" y="6018"/>
                      <a:pt x="1050" y="5734"/>
                    </a:cubicBezTo>
                    <a:cubicBezTo>
                      <a:pt x="759" y="5449"/>
                      <a:pt x="681" y="3220"/>
                      <a:pt x="761" y="1063"/>
                    </a:cubicBezTo>
                    <a:close/>
                    <a:moveTo>
                      <a:pt x="497" y="0"/>
                    </a:moveTo>
                    <a:cubicBezTo>
                      <a:pt x="349" y="0"/>
                      <a:pt x="204" y="110"/>
                      <a:pt x="195" y="286"/>
                    </a:cubicBezTo>
                    <a:cubicBezTo>
                      <a:pt x="81" y="2331"/>
                      <a:pt x="0" y="5826"/>
                      <a:pt x="738" y="6246"/>
                    </a:cubicBezTo>
                    <a:cubicBezTo>
                      <a:pt x="1244" y="6535"/>
                      <a:pt x="2556" y="6935"/>
                      <a:pt x="3899" y="7322"/>
                    </a:cubicBezTo>
                    <a:cubicBezTo>
                      <a:pt x="4054" y="7367"/>
                      <a:pt x="4176" y="7403"/>
                      <a:pt x="4254" y="7427"/>
                    </a:cubicBezTo>
                    <a:cubicBezTo>
                      <a:pt x="4239" y="7574"/>
                      <a:pt x="4141" y="7900"/>
                      <a:pt x="4039" y="8240"/>
                    </a:cubicBezTo>
                    <a:cubicBezTo>
                      <a:pt x="3979" y="8441"/>
                      <a:pt x="3909" y="8672"/>
                      <a:pt x="3832" y="8941"/>
                    </a:cubicBezTo>
                    <a:cubicBezTo>
                      <a:pt x="3421" y="10383"/>
                      <a:pt x="3806" y="12422"/>
                      <a:pt x="5146" y="13203"/>
                    </a:cubicBezTo>
                    <a:cubicBezTo>
                      <a:pt x="5636" y="13489"/>
                      <a:pt x="6081" y="13635"/>
                      <a:pt x="6467" y="13635"/>
                    </a:cubicBezTo>
                    <a:cubicBezTo>
                      <a:pt x="6681" y="13635"/>
                      <a:pt x="6878" y="13590"/>
                      <a:pt x="7050" y="13500"/>
                    </a:cubicBezTo>
                    <a:cubicBezTo>
                      <a:pt x="7336" y="13349"/>
                      <a:pt x="7690" y="12999"/>
                      <a:pt x="7753" y="12184"/>
                    </a:cubicBezTo>
                    <a:cubicBezTo>
                      <a:pt x="7786" y="11744"/>
                      <a:pt x="8136" y="10921"/>
                      <a:pt x="8507" y="10049"/>
                    </a:cubicBezTo>
                    <a:cubicBezTo>
                      <a:pt x="9182" y="8461"/>
                      <a:pt x="9880" y="6819"/>
                      <a:pt x="9373" y="6021"/>
                    </a:cubicBezTo>
                    <a:cubicBezTo>
                      <a:pt x="8768" y="5070"/>
                      <a:pt x="7681" y="3767"/>
                      <a:pt x="5240" y="3435"/>
                    </a:cubicBezTo>
                    <a:cubicBezTo>
                      <a:pt x="3228" y="3160"/>
                      <a:pt x="753" y="143"/>
                      <a:pt x="728" y="112"/>
                    </a:cubicBezTo>
                    <a:cubicBezTo>
                      <a:pt x="666" y="35"/>
                      <a:pt x="581" y="0"/>
                      <a:pt x="49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405;p32">
                <a:extLst>
                  <a:ext uri="{FF2B5EF4-FFF2-40B4-BE49-F238E27FC236}">
                    <a16:creationId xmlns:a16="http://schemas.microsoft.com/office/drawing/2014/main" id="{9E333D2C-6A7A-8906-BFD0-F471BAB964BE}"/>
                  </a:ext>
                </a:extLst>
              </p:cNvPr>
              <p:cNvSpPr/>
              <p:nvPr/>
            </p:nvSpPr>
            <p:spPr>
              <a:xfrm>
                <a:off x="2163946" y="6715380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5" y="0"/>
                    </a:moveTo>
                    <a:cubicBezTo>
                      <a:pt x="1744" y="0"/>
                      <a:pt x="1353" y="156"/>
                      <a:pt x="989" y="488"/>
                    </a:cubicBezTo>
                    <a:cubicBezTo>
                      <a:pt x="1" y="1390"/>
                      <a:pt x="598" y="3433"/>
                      <a:pt x="829" y="4526"/>
                    </a:cubicBezTo>
                    <a:cubicBezTo>
                      <a:pt x="1240" y="6472"/>
                      <a:pt x="1544" y="8442"/>
                      <a:pt x="2225" y="10320"/>
                    </a:cubicBezTo>
                    <a:cubicBezTo>
                      <a:pt x="2498" y="11072"/>
                      <a:pt x="2820" y="12512"/>
                      <a:pt x="3758" y="12710"/>
                    </a:cubicBezTo>
                    <a:cubicBezTo>
                      <a:pt x="3947" y="12750"/>
                      <a:pt x="4121" y="12769"/>
                      <a:pt x="4282" y="12769"/>
                    </a:cubicBezTo>
                    <a:cubicBezTo>
                      <a:pt x="5523" y="12769"/>
                      <a:pt x="5964" y="11637"/>
                      <a:pt x="5999" y="10114"/>
                    </a:cubicBezTo>
                    <a:cubicBezTo>
                      <a:pt x="6062" y="7350"/>
                      <a:pt x="4779" y="3301"/>
                      <a:pt x="4493" y="2425"/>
                    </a:cubicBezTo>
                    <a:cubicBezTo>
                      <a:pt x="3994" y="896"/>
                      <a:pt x="3069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406;p32">
                <a:extLst>
                  <a:ext uri="{FF2B5EF4-FFF2-40B4-BE49-F238E27FC236}">
                    <a16:creationId xmlns:a16="http://schemas.microsoft.com/office/drawing/2014/main" id="{05F26E78-6511-1C10-25DC-57664463F307}"/>
                  </a:ext>
                </a:extLst>
              </p:cNvPr>
              <p:cNvSpPr/>
              <p:nvPr/>
            </p:nvSpPr>
            <p:spPr>
              <a:xfrm>
                <a:off x="2159417" y="6709473"/>
                <a:ext cx="129777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0" extrusionOk="0">
                    <a:moveTo>
                      <a:pt x="2368" y="601"/>
                    </a:moveTo>
                    <a:cubicBezTo>
                      <a:pt x="2473" y="601"/>
                      <a:pt x="2576" y="616"/>
                      <a:pt x="2677" y="643"/>
                    </a:cubicBezTo>
                    <a:cubicBezTo>
                      <a:pt x="3397" y="833"/>
                      <a:pt x="4055" y="1646"/>
                      <a:pt x="4438" y="2819"/>
                    </a:cubicBezTo>
                    <a:cubicBezTo>
                      <a:pt x="4802" y="3935"/>
                      <a:pt x="5988" y="7788"/>
                      <a:pt x="5929" y="10407"/>
                    </a:cubicBezTo>
                    <a:cubicBezTo>
                      <a:pt x="5905" y="11483"/>
                      <a:pt x="5677" y="12199"/>
                      <a:pt x="5253" y="12536"/>
                    </a:cubicBezTo>
                    <a:cubicBezTo>
                      <a:pt x="5056" y="12692"/>
                      <a:pt x="4813" y="12770"/>
                      <a:pt x="4516" y="12770"/>
                    </a:cubicBezTo>
                    <a:cubicBezTo>
                      <a:pt x="4373" y="12770"/>
                      <a:pt x="4218" y="12752"/>
                      <a:pt x="4050" y="12716"/>
                    </a:cubicBezTo>
                    <a:cubicBezTo>
                      <a:pt x="3420" y="12582"/>
                      <a:pt x="3099" y="11607"/>
                      <a:pt x="2865" y="10894"/>
                    </a:cubicBezTo>
                    <a:cubicBezTo>
                      <a:pt x="2820" y="10758"/>
                      <a:pt x="2779" y="10630"/>
                      <a:pt x="2738" y="10518"/>
                    </a:cubicBezTo>
                    <a:cubicBezTo>
                      <a:pt x="2217" y="9078"/>
                      <a:pt x="1912" y="7545"/>
                      <a:pt x="1617" y="6063"/>
                    </a:cubicBezTo>
                    <a:cubicBezTo>
                      <a:pt x="1531" y="5630"/>
                      <a:pt x="1445" y="5196"/>
                      <a:pt x="1353" y="4764"/>
                    </a:cubicBezTo>
                    <a:lnTo>
                      <a:pt x="1272" y="4394"/>
                    </a:lnTo>
                    <a:cubicBezTo>
                      <a:pt x="1030" y="3321"/>
                      <a:pt x="663" y="1702"/>
                      <a:pt x="1422" y="1009"/>
                    </a:cubicBezTo>
                    <a:cubicBezTo>
                      <a:pt x="1719" y="739"/>
                      <a:pt x="2041" y="601"/>
                      <a:pt x="2368" y="601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6" y="193"/>
                      <a:pt x="1017" y="565"/>
                    </a:cubicBezTo>
                    <a:cubicBezTo>
                      <a:pt x="1" y="1493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7" y="5318"/>
                      <a:pt x="942" y="5748"/>
                      <a:pt x="1027" y="6180"/>
                    </a:cubicBezTo>
                    <a:cubicBezTo>
                      <a:pt x="1326" y="7683"/>
                      <a:pt x="1636" y="9239"/>
                      <a:pt x="2173" y="10722"/>
                    </a:cubicBezTo>
                    <a:cubicBezTo>
                      <a:pt x="2212" y="10829"/>
                      <a:pt x="2251" y="10951"/>
                      <a:pt x="2294" y="11081"/>
                    </a:cubicBezTo>
                    <a:cubicBezTo>
                      <a:pt x="2573" y="11933"/>
                      <a:pt x="2956" y="13099"/>
                      <a:pt x="3926" y="13305"/>
                    </a:cubicBezTo>
                    <a:cubicBezTo>
                      <a:pt x="4120" y="13346"/>
                      <a:pt x="4316" y="13367"/>
                      <a:pt x="4513" y="13370"/>
                    </a:cubicBezTo>
                    <a:cubicBezTo>
                      <a:pt x="4948" y="13370"/>
                      <a:pt x="5321" y="13249"/>
                      <a:pt x="5625" y="13007"/>
                    </a:cubicBezTo>
                    <a:cubicBezTo>
                      <a:pt x="6197" y="12554"/>
                      <a:pt x="6500" y="11684"/>
                      <a:pt x="6530" y="10421"/>
                    </a:cubicBezTo>
                    <a:cubicBezTo>
                      <a:pt x="6590" y="7705"/>
                      <a:pt x="5381" y="3772"/>
                      <a:pt x="5009" y="2631"/>
                    </a:cubicBezTo>
                    <a:cubicBezTo>
                      <a:pt x="4557" y="1244"/>
                      <a:pt x="3763" y="307"/>
                      <a:pt x="2831" y="61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407;p32">
                <a:extLst>
                  <a:ext uri="{FF2B5EF4-FFF2-40B4-BE49-F238E27FC236}">
                    <a16:creationId xmlns:a16="http://schemas.microsoft.com/office/drawing/2014/main" id="{4503BFFE-D28B-CCB6-E2F8-17FC866B2565}"/>
                  </a:ext>
                </a:extLst>
              </p:cNvPr>
              <p:cNvSpPr/>
              <p:nvPr/>
            </p:nvSpPr>
            <p:spPr>
              <a:xfrm>
                <a:off x="2256469" y="6737138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4" y="0"/>
                    </a:moveTo>
                    <a:cubicBezTo>
                      <a:pt x="1744" y="0"/>
                      <a:pt x="1352" y="156"/>
                      <a:pt x="989" y="488"/>
                    </a:cubicBezTo>
                    <a:cubicBezTo>
                      <a:pt x="0" y="1390"/>
                      <a:pt x="598" y="3432"/>
                      <a:pt x="829" y="4526"/>
                    </a:cubicBezTo>
                    <a:cubicBezTo>
                      <a:pt x="1240" y="6470"/>
                      <a:pt x="1544" y="8441"/>
                      <a:pt x="2225" y="10320"/>
                    </a:cubicBezTo>
                    <a:cubicBezTo>
                      <a:pt x="2497" y="11072"/>
                      <a:pt x="2820" y="12513"/>
                      <a:pt x="3758" y="12711"/>
                    </a:cubicBezTo>
                    <a:cubicBezTo>
                      <a:pt x="3946" y="12750"/>
                      <a:pt x="4121" y="12769"/>
                      <a:pt x="4281" y="12769"/>
                    </a:cubicBezTo>
                    <a:cubicBezTo>
                      <a:pt x="5523" y="12769"/>
                      <a:pt x="5965" y="11636"/>
                      <a:pt x="5999" y="10114"/>
                    </a:cubicBezTo>
                    <a:cubicBezTo>
                      <a:pt x="6061" y="7349"/>
                      <a:pt x="4780" y="3301"/>
                      <a:pt x="4493" y="2424"/>
                    </a:cubicBezTo>
                    <a:cubicBezTo>
                      <a:pt x="3994" y="896"/>
                      <a:pt x="3069" y="0"/>
                      <a:pt x="2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408;p32">
                <a:extLst>
                  <a:ext uri="{FF2B5EF4-FFF2-40B4-BE49-F238E27FC236}">
                    <a16:creationId xmlns:a16="http://schemas.microsoft.com/office/drawing/2014/main" id="{B6428A11-0D2A-31A3-CA06-8937B91AD937}"/>
                  </a:ext>
                </a:extLst>
              </p:cNvPr>
              <p:cNvSpPr/>
              <p:nvPr/>
            </p:nvSpPr>
            <p:spPr>
              <a:xfrm>
                <a:off x="2251920" y="6731211"/>
                <a:ext cx="129796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13370" extrusionOk="0">
                    <a:moveTo>
                      <a:pt x="2369" y="602"/>
                    </a:moveTo>
                    <a:cubicBezTo>
                      <a:pt x="2472" y="602"/>
                      <a:pt x="2577" y="616"/>
                      <a:pt x="2676" y="643"/>
                    </a:cubicBezTo>
                    <a:cubicBezTo>
                      <a:pt x="3397" y="832"/>
                      <a:pt x="4056" y="1646"/>
                      <a:pt x="4438" y="2818"/>
                    </a:cubicBezTo>
                    <a:cubicBezTo>
                      <a:pt x="4803" y="3938"/>
                      <a:pt x="5989" y="7792"/>
                      <a:pt x="5930" y="10408"/>
                    </a:cubicBezTo>
                    <a:cubicBezTo>
                      <a:pt x="5905" y="11484"/>
                      <a:pt x="5678" y="12201"/>
                      <a:pt x="5253" y="12536"/>
                    </a:cubicBezTo>
                    <a:cubicBezTo>
                      <a:pt x="5056" y="12692"/>
                      <a:pt x="4814" y="12770"/>
                      <a:pt x="4517" y="12770"/>
                    </a:cubicBezTo>
                    <a:cubicBezTo>
                      <a:pt x="4374" y="12770"/>
                      <a:pt x="4219" y="12752"/>
                      <a:pt x="4050" y="12716"/>
                    </a:cubicBezTo>
                    <a:cubicBezTo>
                      <a:pt x="3420" y="12583"/>
                      <a:pt x="3099" y="11608"/>
                      <a:pt x="2865" y="10895"/>
                    </a:cubicBezTo>
                    <a:cubicBezTo>
                      <a:pt x="2820" y="10758"/>
                      <a:pt x="2778" y="10631"/>
                      <a:pt x="2738" y="10518"/>
                    </a:cubicBezTo>
                    <a:cubicBezTo>
                      <a:pt x="2216" y="9078"/>
                      <a:pt x="1911" y="7543"/>
                      <a:pt x="1616" y="6061"/>
                    </a:cubicBezTo>
                    <a:cubicBezTo>
                      <a:pt x="1531" y="5628"/>
                      <a:pt x="1444" y="5196"/>
                      <a:pt x="1353" y="4764"/>
                    </a:cubicBezTo>
                    <a:lnTo>
                      <a:pt x="1272" y="4397"/>
                    </a:lnTo>
                    <a:cubicBezTo>
                      <a:pt x="1029" y="3324"/>
                      <a:pt x="664" y="1703"/>
                      <a:pt x="1423" y="1010"/>
                    </a:cubicBezTo>
                    <a:cubicBezTo>
                      <a:pt x="1718" y="740"/>
                      <a:pt x="2041" y="602"/>
                      <a:pt x="2368" y="602"/>
                    </a:cubicBezTo>
                    <a:close/>
                    <a:moveTo>
                      <a:pt x="2369" y="0"/>
                    </a:moveTo>
                    <a:cubicBezTo>
                      <a:pt x="1893" y="0"/>
                      <a:pt x="1425" y="193"/>
                      <a:pt x="1017" y="566"/>
                    </a:cubicBezTo>
                    <a:cubicBezTo>
                      <a:pt x="0" y="1493"/>
                      <a:pt x="413" y="3319"/>
                      <a:pt x="685" y="4528"/>
                    </a:cubicBezTo>
                    <a:lnTo>
                      <a:pt x="765" y="4887"/>
                    </a:lnTo>
                    <a:cubicBezTo>
                      <a:pt x="856" y="5318"/>
                      <a:pt x="942" y="5747"/>
                      <a:pt x="1027" y="6177"/>
                    </a:cubicBezTo>
                    <a:cubicBezTo>
                      <a:pt x="1326" y="7682"/>
                      <a:pt x="1635" y="9238"/>
                      <a:pt x="2172" y="10722"/>
                    </a:cubicBezTo>
                    <a:cubicBezTo>
                      <a:pt x="2211" y="10830"/>
                      <a:pt x="2250" y="10951"/>
                      <a:pt x="2294" y="11081"/>
                    </a:cubicBezTo>
                    <a:cubicBezTo>
                      <a:pt x="2573" y="11934"/>
                      <a:pt x="2956" y="13100"/>
                      <a:pt x="3926" y="13304"/>
                    </a:cubicBezTo>
                    <a:cubicBezTo>
                      <a:pt x="4119" y="13347"/>
                      <a:pt x="4316" y="13368"/>
                      <a:pt x="4514" y="13370"/>
                    </a:cubicBezTo>
                    <a:cubicBezTo>
                      <a:pt x="4949" y="13370"/>
                      <a:pt x="5321" y="13249"/>
                      <a:pt x="5626" y="13007"/>
                    </a:cubicBezTo>
                    <a:cubicBezTo>
                      <a:pt x="6197" y="12554"/>
                      <a:pt x="6501" y="11684"/>
                      <a:pt x="6529" y="10421"/>
                    </a:cubicBezTo>
                    <a:cubicBezTo>
                      <a:pt x="6591" y="7709"/>
                      <a:pt x="5382" y="3773"/>
                      <a:pt x="5009" y="2631"/>
                    </a:cubicBezTo>
                    <a:cubicBezTo>
                      <a:pt x="4557" y="1244"/>
                      <a:pt x="3762" y="307"/>
                      <a:pt x="2830" y="61"/>
                    </a:cubicBezTo>
                    <a:cubicBezTo>
                      <a:pt x="2677" y="20"/>
                      <a:pt x="2522" y="0"/>
                      <a:pt x="236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409;p32">
                <a:extLst>
                  <a:ext uri="{FF2B5EF4-FFF2-40B4-BE49-F238E27FC236}">
                    <a16:creationId xmlns:a16="http://schemas.microsoft.com/office/drawing/2014/main" id="{B24D42D6-829A-B0D9-D504-F43EA845114C}"/>
                  </a:ext>
                </a:extLst>
              </p:cNvPr>
              <p:cNvSpPr/>
              <p:nvPr/>
            </p:nvSpPr>
            <p:spPr>
              <a:xfrm>
                <a:off x="3093314" y="7001614"/>
                <a:ext cx="190245" cy="261877"/>
              </a:xfrm>
              <a:custGeom>
                <a:avLst/>
                <a:gdLst/>
                <a:ahLst/>
                <a:cxnLst/>
                <a:rect l="l" t="t" r="r" b="b"/>
                <a:pathLst>
                  <a:path w="9662" h="13300" extrusionOk="0">
                    <a:moveTo>
                      <a:pt x="7147" y="0"/>
                    </a:moveTo>
                    <a:cubicBezTo>
                      <a:pt x="6326" y="0"/>
                      <a:pt x="5413" y="557"/>
                      <a:pt x="4636" y="1636"/>
                    </a:cubicBezTo>
                    <a:cubicBezTo>
                      <a:pt x="4048" y="2451"/>
                      <a:pt x="1375" y="6237"/>
                      <a:pt x="528" y="9296"/>
                    </a:cubicBezTo>
                    <a:cubicBezTo>
                      <a:pt x="0" y="11199"/>
                      <a:pt x="179" y="12820"/>
                      <a:pt x="2006" y="13269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3" y="9712"/>
                      <a:pt x="6691" y="7707"/>
                      <a:pt x="7763" y="5785"/>
                    </a:cubicBezTo>
                    <a:cubicBezTo>
                      <a:pt x="8364" y="4704"/>
                      <a:pt x="9662" y="2769"/>
                      <a:pt x="8928" y="1282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410;p32">
                <a:extLst>
                  <a:ext uri="{FF2B5EF4-FFF2-40B4-BE49-F238E27FC236}">
                    <a16:creationId xmlns:a16="http://schemas.microsoft.com/office/drawing/2014/main" id="{9A4133E8-B840-09FD-CC31-5B74669DEEB3}"/>
                  </a:ext>
                </a:extLst>
              </p:cNvPr>
              <p:cNvSpPr/>
              <p:nvPr/>
            </p:nvSpPr>
            <p:spPr>
              <a:xfrm>
                <a:off x="3090419" y="6995687"/>
                <a:ext cx="19835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3" extrusionOk="0">
                    <a:moveTo>
                      <a:pt x="7290" y="602"/>
                    </a:moveTo>
                    <a:cubicBezTo>
                      <a:pt x="7333" y="602"/>
                      <a:pt x="7375" y="604"/>
                      <a:pt x="7416" y="607"/>
                    </a:cubicBezTo>
                    <a:cubicBezTo>
                      <a:pt x="7991" y="655"/>
                      <a:pt x="8472" y="1039"/>
                      <a:pt x="8806" y="1716"/>
                    </a:cubicBezTo>
                    <a:cubicBezTo>
                      <a:pt x="9394" y="2906"/>
                      <a:pt x="8467" y="4514"/>
                      <a:pt x="7854" y="5578"/>
                    </a:cubicBezTo>
                    <a:cubicBezTo>
                      <a:pt x="7779" y="5707"/>
                      <a:pt x="7709" y="5829"/>
                      <a:pt x="7646" y="5941"/>
                    </a:cubicBezTo>
                    <a:cubicBezTo>
                      <a:pt x="7409" y="6367"/>
                      <a:pt x="7176" y="6798"/>
                      <a:pt x="6943" y="7228"/>
                    </a:cubicBezTo>
                    <a:cubicBezTo>
                      <a:pt x="6148" y="8703"/>
                      <a:pt x="5324" y="10228"/>
                      <a:pt x="4304" y="11543"/>
                    </a:cubicBezTo>
                    <a:cubicBezTo>
                      <a:pt x="4225" y="11646"/>
                      <a:pt x="4138" y="11764"/>
                      <a:pt x="4047" y="11891"/>
                    </a:cubicBezTo>
                    <a:cubicBezTo>
                      <a:pt x="3610" y="12495"/>
                      <a:pt x="3025" y="13299"/>
                      <a:pt x="2398" y="13299"/>
                    </a:cubicBezTo>
                    <a:cubicBezTo>
                      <a:pt x="2341" y="13299"/>
                      <a:pt x="2283" y="13293"/>
                      <a:pt x="2226" y="13279"/>
                    </a:cubicBezTo>
                    <a:cubicBezTo>
                      <a:pt x="1639" y="13135"/>
                      <a:pt x="1234" y="12862"/>
                      <a:pt x="991" y="12446"/>
                    </a:cubicBezTo>
                    <a:cubicBezTo>
                      <a:pt x="633" y="11836"/>
                      <a:pt x="624" y="10904"/>
                      <a:pt x="964" y="9678"/>
                    </a:cubicBezTo>
                    <a:cubicBezTo>
                      <a:pt x="1770" y="6773"/>
                      <a:pt x="4278" y="3153"/>
                      <a:pt x="5027" y="2112"/>
                    </a:cubicBezTo>
                    <a:cubicBezTo>
                      <a:pt x="5724" y="1145"/>
                      <a:pt x="6544" y="602"/>
                      <a:pt x="7290" y="602"/>
                    </a:cubicBezTo>
                    <a:close/>
                    <a:moveTo>
                      <a:pt x="7294" y="1"/>
                    </a:moveTo>
                    <a:cubicBezTo>
                      <a:pt x="6344" y="1"/>
                      <a:pt x="5353" y="632"/>
                      <a:pt x="4539" y="1761"/>
                    </a:cubicBezTo>
                    <a:cubicBezTo>
                      <a:pt x="3775" y="2821"/>
                      <a:pt x="1217" y="6516"/>
                      <a:pt x="384" y="9516"/>
                    </a:cubicBezTo>
                    <a:cubicBezTo>
                      <a:pt x="0" y="10905"/>
                      <a:pt x="30" y="11993"/>
                      <a:pt x="472" y="12749"/>
                    </a:cubicBezTo>
                    <a:cubicBezTo>
                      <a:pt x="798" y="13305"/>
                      <a:pt x="1339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3" y="13902"/>
                      <a:pt x="4046" y="12918"/>
                      <a:pt x="4534" y="12243"/>
                    </a:cubicBezTo>
                    <a:cubicBezTo>
                      <a:pt x="4621" y="12123"/>
                      <a:pt x="4702" y="12010"/>
                      <a:pt x="4778" y="11911"/>
                    </a:cubicBezTo>
                    <a:cubicBezTo>
                      <a:pt x="5829" y="10557"/>
                      <a:pt x="6665" y="9011"/>
                      <a:pt x="7472" y="7514"/>
                    </a:cubicBezTo>
                    <a:cubicBezTo>
                      <a:pt x="7704" y="7086"/>
                      <a:pt x="7934" y="6657"/>
                      <a:pt x="8172" y="6232"/>
                    </a:cubicBezTo>
                    <a:lnTo>
                      <a:pt x="8374" y="5877"/>
                    </a:lnTo>
                    <a:cubicBezTo>
                      <a:pt x="9051" y="4703"/>
                      <a:pt x="10073" y="2928"/>
                      <a:pt x="9344" y="1450"/>
                    </a:cubicBezTo>
                    <a:cubicBezTo>
                      <a:pt x="8919" y="585"/>
                      <a:pt x="8252" y="73"/>
                      <a:pt x="7466" y="8"/>
                    </a:cubicBezTo>
                    <a:cubicBezTo>
                      <a:pt x="7409" y="3"/>
                      <a:pt x="7351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411;p32">
                <a:extLst>
                  <a:ext uri="{FF2B5EF4-FFF2-40B4-BE49-F238E27FC236}">
                    <a16:creationId xmlns:a16="http://schemas.microsoft.com/office/drawing/2014/main" id="{DF8CC2B0-E738-FE99-62F5-A050A24F1D28}"/>
                  </a:ext>
                </a:extLst>
              </p:cNvPr>
              <p:cNvSpPr/>
              <p:nvPr/>
            </p:nvSpPr>
            <p:spPr>
              <a:xfrm>
                <a:off x="3185679" y="7084961"/>
                <a:ext cx="142871" cy="196683"/>
              </a:xfrm>
              <a:custGeom>
                <a:avLst/>
                <a:gdLst/>
                <a:ahLst/>
                <a:cxnLst/>
                <a:rect l="l" t="t" r="r" b="b"/>
                <a:pathLst>
                  <a:path w="7256" h="9989" extrusionOk="0">
                    <a:moveTo>
                      <a:pt x="5368" y="1"/>
                    </a:moveTo>
                    <a:cubicBezTo>
                      <a:pt x="4751" y="1"/>
                      <a:pt x="4066" y="418"/>
                      <a:pt x="3482" y="1229"/>
                    </a:cubicBezTo>
                    <a:cubicBezTo>
                      <a:pt x="3041" y="1842"/>
                      <a:pt x="1033" y="4685"/>
                      <a:pt x="397" y="6981"/>
                    </a:cubicBezTo>
                    <a:cubicBezTo>
                      <a:pt x="1" y="8410"/>
                      <a:pt x="136" y="9628"/>
                      <a:pt x="1508" y="9966"/>
                    </a:cubicBezTo>
                    <a:cubicBezTo>
                      <a:pt x="1571" y="9981"/>
                      <a:pt x="1634" y="9989"/>
                      <a:pt x="1695" y="9989"/>
                    </a:cubicBezTo>
                    <a:cubicBezTo>
                      <a:pt x="2388" y="9989"/>
                      <a:pt x="2933" y="9055"/>
                      <a:pt x="3300" y="8581"/>
                    </a:cubicBezTo>
                    <a:cubicBezTo>
                      <a:pt x="4299" y="7294"/>
                      <a:pt x="5026" y="5789"/>
                      <a:pt x="5829" y="4346"/>
                    </a:cubicBezTo>
                    <a:cubicBezTo>
                      <a:pt x="6282" y="3534"/>
                      <a:pt x="7256" y="2080"/>
                      <a:pt x="6706" y="963"/>
                    </a:cubicBezTo>
                    <a:cubicBezTo>
                      <a:pt x="6386" y="316"/>
                      <a:pt x="5903" y="1"/>
                      <a:pt x="53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412;p32">
                <a:extLst>
                  <a:ext uri="{FF2B5EF4-FFF2-40B4-BE49-F238E27FC236}">
                    <a16:creationId xmlns:a16="http://schemas.microsoft.com/office/drawing/2014/main" id="{1ACB54FE-3CAA-0544-5DB4-199D6941CF77}"/>
                  </a:ext>
                </a:extLst>
              </p:cNvPr>
              <p:cNvSpPr/>
              <p:nvPr/>
            </p:nvSpPr>
            <p:spPr>
              <a:xfrm>
                <a:off x="3181997" y="7079054"/>
                <a:ext cx="152145" cy="208517"/>
              </a:xfrm>
              <a:custGeom>
                <a:avLst/>
                <a:gdLst/>
                <a:ahLst/>
                <a:cxnLst/>
                <a:rect l="l" t="t" r="r" b="b"/>
                <a:pathLst>
                  <a:path w="7727" h="10590" extrusionOk="0">
                    <a:moveTo>
                      <a:pt x="5548" y="601"/>
                    </a:moveTo>
                    <a:cubicBezTo>
                      <a:pt x="5579" y="601"/>
                      <a:pt x="5610" y="602"/>
                      <a:pt x="5641" y="605"/>
                    </a:cubicBezTo>
                    <a:cubicBezTo>
                      <a:pt x="6045" y="638"/>
                      <a:pt x="6385" y="912"/>
                      <a:pt x="6623" y="1396"/>
                    </a:cubicBezTo>
                    <a:cubicBezTo>
                      <a:pt x="7047" y="2253"/>
                      <a:pt x="6363" y="3440"/>
                      <a:pt x="5911" y="4225"/>
                    </a:cubicBezTo>
                    <a:lnTo>
                      <a:pt x="5754" y="4499"/>
                    </a:lnTo>
                    <a:cubicBezTo>
                      <a:pt x="5575" y="4820"/>
                      <a:pt x="5400" y="5145"/>
                      <a:pt x="5224" y="5469"/>
                    </a:cubicBezTo>
                    <a:cubicBezTo>
                      <a:pt x="4629" y="6574"/>
                      <a:pt x="4011" y="7714"/>
                      <a:pt x="3250" y="8696"/>
                    </a:cubicBezTo>
                    <a:cubicBezTo>
                      <a:pt x="3190" y="8773"/>
                      <a:pt x="3126" y="8863"/>
                      <a:pt x="3056" y="8959"/>
                    </a:cubicBezTo>
                    <a:cubicBezTo>
                      <a:pt x="2737" y="9400"/>
                      <a:pt x="2307" y="9985"/>
                      <a:pt x="1873" y="9985"/>
                    </a:cubicBezTo>
                    <a:cubicBezTo>
                      <a:pt x="1838" y="9985"/>
                      <a:pt x="1802" y="9981"/>
                      <a:pt x="1767" y="9973"/>
                    </a:cubicBezTo>
                    <a:cubicBezTo>
                      <a:pt x="1346" y="9870"/>
                      <a:pt x="1058" y="9677"/>
                      <a:pt x="886" y="9382"/>
                    </a:cubicBezTo>
                    <a:cubicBezTo>
                      <a:pt x="628" y="8941"/>
                      <a:pt x="624" y="8262"/>
                      <a:pt x="873" y="7361"/>
                    </a:cubicBezTo>
                    <a:lnTo>
                      <a:pt x="874" y="7361"/>
                    </a:lnTo>
                    <a:cubicBezTo>
                      <a:pt x="1474" y="5194"/>
                      <a:pt x="3352" y="2483"/>
                      <a:pt x="3913" y="1704"/>
                    </a:cubicBezTo>
                    <a:cubicBezTo>
                      <a:pt x="4413" y="1010"/>
                      <a:pt x="5017" y="601"/>
                      <a:pt x="5548" y="601"/>
                    </a:cubicBezTo>
                    <a:close/>
                    <a:moveTo>
                      <a:pt x="5561" y="0"/>
                    </a:moveTo>
                    <a:cubicBezTo>
                      <a:pt x="4827" y="0"/>
                      <a:pt x="4052" y="483"/>
                      <a:pt x="3425" y="1353"/>
                    </a:cubicBezTo>
                    <a:cubicBezTo>
                      <a:pt x="2850" y="2152"/>
                      <a:pt x="922" y="4937"/>
                      <a:pt x="293" y="7201"/>
                    </a:cubicBezTo>
                    <a:cubicBezTo>
                      <a:pt x="0" y="8264"/>
                      <a:pt x="24" y="9100"/>
                      <a:pt x="368" y="9687"/>
                    </a:cubicBezTo>
                    <a:cubicBezTo>
                      <a:pt x="623" y="10121"/>
                      <a:pt x="1045" y="10414"/>
                      <a:pt x="1624" y="10556"/>
                    </a:cubicBezTo>
                    <a:cubicBezTo>
                      <a:pt x="1709" y="10578"/>
                      <a:pt x="1798" y="10589"/>
                      <a:pt x="1887" y="10589"/>
                    </a:cubicBezTo>
                    <a:cubicBezTo>
                      <a:pt x="2618" y="10589"/>
                      <a:pt x="3166" y="9831"/>
                      <a:pt x="3542" y="9311"/>
                    </a:cubicBezTo>
                    <a:cubicBezTo>
                      <a:pt x="3607" y="9221"/>
                      <a:pt x="3669" y="9137"/>
                      <a:pt x="3725" y="9065"/>
                    </a:cubicBezTo>
                    <a:cubicBezTo>
                      <a:pt x="4517" y="8044"/>
                      <a:pt x="5145" y="6880"/>
                      <a:pt x="5753" y="5754"/>
                    </a:cubicBezTo>
                    <a:cubicBezTo>
                      <a:pt x="5927" y="5433"/>
                      <a:pt x="6102" y="5111"/>
                      <a:pt x="6280" y="4792"/>
                    </a:cubicBezTo>
                    <a:lnTo>
                      <a:pt x="6431" y="4525"/>
                    </a:lnTo>
                    <a:cubicBezTo>
                      <a:pt x="6947" y="3630"/>
                      <a:pt x="7726" y="2277"/>
                      <a:pt x="7162" y="1130"/>
                    </a:cubicBezTo>
                    <a:cubicBezTo>
                      <a:pt x="6830" y="456"/>
                      <a:pt x="6307" y="57"/>
                      <a:pt x="5690" y="5"/>
                    </a:cubicBezTo>
                    <a:cubicBezTo>
                      <a:pt x="5647" y="2"/>
                      <a:pt x="5604" y="0"/>
                      <a:pt x="556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413;p32">
                <a:extLst>
                  <a:ext uri="{FF2B5EF4-FFF2-40B4-BE49-F238E27FC236}">
                    <a16:creationId xmlns:a16="http://schemas.microsoft.com/office/drawing/2014/main" id="{3400576D-390A-DDE3-A8A2-755831B386D8}"/>
                  </a:ext>
                </a:extLst>
              </p:cNvPr>
              <p:cNvSpPr/>
              <p:nvPr/>
            </p:nvSpPr>
            <p:spPr>
              <a:xfrm>
                <a:off x="2806036" y="6923740"/>
                <a:ext cx="236378" cy="225352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445" extrusionOk="0">
                    <a:moveTo>
                      <a:pt x="12004" y="0"/>
                    </a:moveTo>
                    <a:cubicBezTo>
                      <a:pt x="12004" y="0"/>
                      <a:pt x="9345" y="1548"/>
                      <a:pt x="7107" y="1548"/>
                    </a:cubicBezTo>
                    <a:cubicBezTo>
                      <a:pt x="6708" y="1548"/>
                      <a:pt x="6323" y="1499"/>
                      <a:pt x="5968" y="1383"/>
                    </a:cubicBezTo>
                    <a:cubicBezTo>
                      <a:pt x="5227" y="1141"/>
                      <a:pt x="4573" y="1039"/>
                      <a:pt x="3990" y="1039"/>
                    </a:cubicBezTo>
                    <a:cubicBezTo>
                      <a:pt x="2729" y="1039"/>
                      <a:pt x="1805" y="1517"/>
                      <a:pt x="1071" y="2088"/>
                    </a:cubicBezTo>
                    <a:cubicBezTo>
                      <a:pt x="1" y="2922"/>
                      <a:pt x="1153" y="8031"/>
                      <a:pt x="834" y="9475"/>
                    </a:cubicBezTo>
                    <a:cubicBezTo>
                      <a:pt x="547" y="10779"/>
                      <a:pt x="1217" y="11444"/>
                      <a:pt x="2420" y="11444"/>
                    </a:cubicBezTo>
                    <a:cubicBezTo>
                      <a:pt x="2549" y="11444"/>
                      <a:pt x="2683" y="11437"/>
                      <a:pt x="2824" y="11422"/>
                    </a:cubicBezTo>
                    <a:cubicBezTo>
                      <a:pt x="4276" y="11263"/>
                      <a:pt x="5299" y="9423"/>
                      <a:pt x="5344" y="7722"/>
                    </a:cubicBezTo>
                    <a:cubicBezTo>
                      <a:pt x="5387" y="6082"/>
                      <a:pt x="5319" y="5533"/>
                      <a:pt x="5618" y="5533"/>
                    </a:cubicBezTo>
                    <a:cubicBezTo>
                      <a:pt x="5629" y="5533"/>
                      <a:pt x="5641" y="5533"/>
                      <a:pt x="5653" y="5535"/>
                    </a:cubicBezTo>
                    <a:cubicBezTo>
                      <a:pt x="5966" y="5572"/>
                      <a:pt x="8473" y="6036"/>
                      <a:pt x="9507" y="6036"/>
                    </a:cubicBezTo>
                    <a:cubicBezTo>
                      <a:pt x="9586" y="6036"/>
                      <a:pt x="9658" y="6033"/>
                      <a:pt x="9718" y="6027"/>
                    </a:cubicBezTo>
                    <a:cubicBezTo>
                      <a:pt x="10564" y="5943"/>
                      <a:pt x="12004" y="1"/>
                      <a:pt x="120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414;p32">
                <a:extLst>
                  <a:ext uri="{FF2B5EF4-FFF2-40B4-BE49-F238E27FC236}">
                    <a16:creationId xmlns:a16="http://schemas.microsoft.com/office/drawing/2014/main" id="{BE5EE03F-6F1E-B2FB-644F-F5B8649B2FD5}"/>
                  </a:ext>
                </a:extLst>
              </p:cNvPr>
              <p:cNvSpPr/>
              <p:nvPr/>
            </p:nvSpPr>
            <p:spPr>
              <a:xfrm>
                <a:off x="2809029" y="6917813"/>
                <a:ext cx="240080" cy="237205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12047" extrusionOk="0">
                    <a:moveTo>
                      <a:pt x="11397" y="882"/>
                    </a:moveTo>
                    <a:lnTo>
                      <a:pt x="11397" y="882"/>
                    </a:lnTo>
                    <a:cubicBezTo>
                      <a:pt x="10769" y="3323"/>
                      <a:pt x="9926" y="5837"/>
                      <a:pt x="9538" y="6028"/>
                    </a:cubicBezTo>
                    <a:cubicBezTo>
                      <a:pt x="9485" y="6033"/>
                      <a:pt x="9421" y="6036"/>
                      <a:pt x="9350" y="6036"/>
                    </a:cubicBezTo>
                    <a:cubicBezTo>
                      <a:pt x="8576" y="6036"/>
                      <a:pt x="6826" y="5746"/>
                      <a:pt x="6043" y="5617"/>
                    </a:cubicBezTo>
                    <a:cubicBezTo>
                      <a:pt x="5790" y="5575"/>
                      <a:pt x="5609" y="5545"/>
                      <a:pt x="5536" y="5537"/>
                    </a:cubicBezTo>
                    <a:cubicBezTo>
                      <a:pt x="5513" y="5534"/>
                      <a:pt x="5490" y="5533"/>
                      <a:pt x="5469" y="5533"/>
                    </a:cubicBezTo>
                    <a:cubicBezTo>
                      <a:pt x="5322" y="5533"/>
                      <a:pt x="5220" y="5591"/>
                      <a:pt x="5158" y="5645"/>
                    </a:cubicBezTo>
                    <a:cubicBezTo>
                      <a:pt x="4927" y="5847"/>
                      <a:pt x="4922" y="6201"/>
                      <a:pt x="4908" y="7150"/>
                    </a:cubicBezTo>
                    <a:cubicBezTo>
                      <a:pt x="4904" y="7395"/>
                      <a:pt x="4901" y="7682"/>
                      <a:pt x="4891" y="8015"/>
                    </a:cubicBezTo>
                    <a:cubicBezTo>
                      <a:pt x="4851" y="9547"/>
                      <a:pt x="3937" y="11283"/>
                      <a:pt x="2639" y="11424"/>
                    </a:cubicBezTo>
                    <a:cubicBezTo>
                      <a:pt x="2511" y="11438"/>
                      <a:pt x="2389" y="11444"/>
                      <a:pt x="2273" y="11444"/>
                    </a:cubicBezTo>
                    <a:cubicBezTo>
                      <a:pt x="1768" y="11444"/>
                      <a:pt x="1378" y="11315"/>
                      <a:pt x="1156" y="11069"/>
                    </a:cubicBezTo>
                    <a:cubicBezTo>
                      <a:pt x="916" y="10801"/>
                      <a:pt x="855" y="10388"/>
                      <a:pt x="975" y="9840"/>
                    </a:cubicBezTo>
                    <a:cubicBezTo>
                      <a:pt x="1108" y="9241"/>
                      <a:pt x="1015" y="8164"/>
                      <a:pt x="907" y="6917"/>
                    </a:cubicBezTo>
                    <a:cubicBezTo>
                      <a:pt x="766" y="5281"/>
                      <a:pt x="573" y="3040"/>
                      <a:pt x="1104" y="2626"/>
                    </a:cubicBezTo>
                    <a:cubicBezTo>
                      <a:pt x="1695" y="2165"/>
                      <a:pt x="2558" y="1643"/>
                      <a:pt x="3846" y="1643"/>
                    </a:cubicBezTo>
                    <a:cubicBezTo>
                      <a:pt x="4391" y="1643"/>
                      <a:pt x="5012" y="1738"/>
                      <a:pt x="5722" y="1968"/>
                    </a:cubicBezTo>
                    <a:cubicBezTo>
                      <a:pt x="6109" y="2094"/>
                      <a:pt x="6526" y="2148"/>
                      <a:pt x="6956" y="2148"/>
                    </a:cubicBezTo>
                    <a:cubicBezTo>
                      <a:pt x="8619" y="2148"/>
                      <a:pt x="10464" y="1349"/>
                      <a:pt x="11397" y="882"/>
                    </a:cubicBezTo>
                    <a:close/>
                    <a:moveTo>
                      <a:pt x="11851" y="0"/>
                    </a:moveTo>
                    <a:cubicBezTo>
                      <a:pt x="11801" y="0"/>
                      <a:pt x="11750" y="13"/>
                      <a:pt x="11700" y="42"/>
                    </a:cubicBezTo>
                    <a:cubicBezTo>
                      <a:pt x="11670" y="60"/>
                      <a:pt x="9080" y="1550"/>
                      <a:pt x="6960" y="1550"/>
                    </a:cubicBezTo>
                    <a:cubicBezTo>
                      <a:pt x="6590" y="1550"/>
                      <a:pt x="6234" y="1505"/>
                      <a:pt x="5909" y="1398"/>
                    </a:cubicBezTo>
                    <a:cubicBezTo>
                      <a:pt x="5126" y="1142"/>
                      <a:pt x="4437" y="1039"/>
                      <a:pt x="3831" y="1039"/>
                    </a:cubicBezTo>
                    <a:cubicBezTo>
                      <a:pt x="2382" y="1039"/>
                      <a:pt x="1404" y="1631"/>
                      <a:pt x="736" y="2152"/>
                    </a:cubicBezTo>
                    <a:cubicBezTo>
                      <a:pt x="0" y="2724"/>
                      <a:pt x="89" y="4431"/>
                      <a:pt x="309" y="6969"/>
                    </a:cubicBezTo>
                    <a:cubicBezTo>
                      <a:pt x="408" y="8117"/>
                      <a:pt x="501" y="9202"/>
                      <a:pt x="389" y="9711"/>
                    </a:cubicBezTo>
                    <a:cubicBezTo>
                      <a:pt x="184" y="10640"/>
                      <a:pt x="451" y="11181"/>
                      <a:pt x="709" y="11470"/>
                    </a:cubicBezTo>
                    <a:cubicBezTo>
                      <a:pt x="1051" y="11851"/>
                      <a:pt x="1583" y="12046"/>
                      <a:pt x="2266" y="12046"/>
                    </a:cubicBezTo>
                    <a:cubicBezTo>
                      <a:pt x="2412" y="12045"/>
                      <a:pt x="2558" y="12037"/>
                      <a:pt x="2704" y="12021"/>
                    </a:cubicBezTo>
                    <a:cubicBezTo>
                      <a:pt x="4366" y="11840"/>
                      <a:pt x="5446" y="9809"/>
                      <a:pt x="5492" y="8031"/>
                    </a:cubicBezTo>
                    <a:cubicBezTo>
                      <a:pt x="5501" y="7697"/>
                      <a:pt x="5505" y="7408"/>
                      <a:pt x="5509" y="7159"/>
                    </a:cubicBezTo>
                    <a:cubicBezTo>
                      <a:pt x="5515" y="6714"/>
                      <a:pt x="5521" y="6321"/>
                      <a:pt x="5553" y="6147"/>
                    </a:cubicBezTo>
                    <a:cubicBezTo>
                      <a:pt x="5642" y="6161"/>
                      <a:pt x="5777" y="6183"/>
                      <a:pt x="5944" y="6211"/>
                    </a:cubicBezTo>
                    <a:cubicBezTo>
                      <a:pt x="7309" y="6437"/>
                      <a:pt x="8650" y="6637"/>
                      <a:pt x="9368" y="6637"/>
                    </a:cubicBezTo>
                    <a:cubicBezTo>
                      <a:pt x="9453" y="6637"/>
                      <a:pt x="9529" y="6634"/>
                      <a:pt x="9596" y="6628"/>
                    </a:cubicBezTo>
                    <a:cubicBezTo>
                      <a:pt x="10470" y="6541"/>
                      <a:pt x="11463" y="3179"/>
                      <a:pt x="12144" y="372"/>
                    </a:cubicBezTo>
                    <a:cubicBezTo>
                      <a:pt x="12192" y="171"/>
                      <a:pt x="12033" y="0"/>
                      <a:pt x="1185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415;p32">
                <a:extLst>
                  <a:ext uri="{FF2B5EF4-FFF2-40B4-BE49-F238E27FC236}">
                    <a16:creationId xmlns:a16="http://schemas.microsoft.com/office/drawing/2014/main" id="{81DBA531-F734-E0D9-694D-61CA30D05A16}"/>
                  </a:ext>
                </a:extLst>
              </p:cNvPr>
              <p:cNvSpPr/>
              <p:nvPr/>
            </p:nvSpPr>
            <p:spPr>
              <a:xfrm>
                <a:off x="3051846" y="6897513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8" y="1"/>
                    </a:moveTo>
                    <a:cubicBezTo>
                      <a:pt x="6327" y="1"/>
                      <a:pt x="5415" y="557"/>
                      <a:pt x="4637" y="1636"/>
                    </a:cubicBezTo>
                    <a:cubicBezTo>
                      <a:pt x="4049" y="2451"/>
                      <a:pt x="1376" y="6237"/>
                      <a:pt x="528" y="9296"/>
                    </a:cubicBezTo>
                    <a:cubicBezTo>
                      <a:pt x="0" y="11198"/>
                      <a:pt x="179" y="12820"/>
                      <a:pt x="2008" y="13269"/>
                    </a:cubicBezTo>
                    <a:cubicBezTo>
                      <a:pt x="2093" y="13290"/>
                      <a:pt x="2176" y="13300"/>
                      <a:pt x="2258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4" y="9712"/>
                      <a:pt x="6692" y="7707"/>
                      <a:pt x="7763" y="5786"/>
                    </a:cubicBezTo>
                    <a:cubicBezTo>
                      <a:pt x="8365" y="4704"/>
                      <a:pt x="9662" y="2769"/>
                      <a:pt x="8930" y="1282"/>
                    </a:cubicBezTo>
                    <a:cubicBezTo>
                      <a:pt x="8504" y="420"/>
                      <a:pt x="7861" y="1"/>
                      <a:pt x="71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416;p32">
                <a:extLst>
                  <a:ext uri="{FF2B5EF4-FFF2-40B4-BE49-F238E27FC236}">
                    <a16:creationId xmlns:a16="http://schemas.microsoft.com/office/drawing/2014/main" id="{8997EBC3-BE83-D74B-58C1-96656580E748}"/>
                  </a:ext>
                </a:extLst>
              </p:cNvPr>
              <p:cNvSpPr/>
              <p:nvPr/>
            </p:nvSpPr>
            <p:spPr>
              <a:xfrm>
                <a:off x="3048952" y="6891586"/>
                <a:ext cx="19837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13903" extrusionOk="0">
                    <a:moveTo>
                      <a:pt x="7286" y="601"/>
                    </a:moveTo>
                    <a:cubicBezTo>
                      <a:pt x="7330" y="601"/>
                      <a:pt x="7373" y="603"/>
                      <a:pt x="7417" y="606"/>
                    </a:cubicBezTo>
                    <a:cubicBezTo>
                      <a:pt x="7992" y="655"/>
                      <a:pt x="8472" y="1038"/>
                      <a:pt x="8806" y="1716"/>
                    </a:cubicBezTo>
                    <a:cubicBezTo>
                      <a:pt x="9393" y="2907"/>
                      <a:pt x="8467" y="4514"/>
                      <a:pt x="7854" y="5578"/>
                    </a:cubicBezTo>
                    <a:cubicBezTo>
                      <a:pt x="7779" y="5707"/>
                      <a:pt x="7709" y="5828"/>
                      <a:pt x="7647" y="5940"/>
                    </a:cubicBezTo>
                    <a:cubicBezTo>
                      <a:pt x="7410" y="6366"/>
                      <a:pt x="7178" y="6796"/>
                      <a:pt x="6946" y="7226"/>
                    </a:cubicBezTo>
                    <a:cubicBezTo>
                      <a:pt x="6149" y="8701"/>
                      <a:pt x="5325" y="10227"/>
                      <a:pt x="4304" y="11543"/>
                    </a:cubicBezTo>
                    <a:cubicBezTo>
                      <a:pt x="4225" y="11645"/>
                      <a:pt x="4138" y="11763"/>
                      <a:pt x="4047" y="11890"/>
                    </a:cubicBezTo>
                    <a:cubicBezTo>
                      <a:pt x="3610" y="12494"/>
                      <a:pt x="3025" y="13299"/>
                      <a:pt x="2397" y="13299"/>
                    </a:cubicBezTo>
                    <a:cubicBezTo>
                      <a:pt x="2340" y="13299"/>
                      <a:pt x="2283" y="13293"/>
                      <a:pt x="2226" y="13279"/>
                    </a:cubicBezTo>
                    <a:cubicBezTo>
                      <a:pt x="1639" y="13134"/>
                      <a:pt x="1236" y="12861"/>
                      <a:pt x="992" y="12446"/>
                    </a:cubicBezTo>
                    <a:cubicBezTo>
                      <a:pt x="634" y="11835"/>
                      <a:pt x="625" y="10904"/>
                      <a:pt x="964" y="9677"/>
                    </a:cubicBezTo>
                    <a:cubicBezTo>
                      <a:pt x="1769" y="6773"/>
                      <a:pt x="4278" y="3152"/>
                      <a:pt x="5028" y="2112"/>
                    </a:cubicBezTo>
                    <a:cubicBezTo>
                      <a:pt x="5723" y="1146"/>
                      <a:pt x="6537" y="601"/>
                      <a:pt x="7286" y="601"/>
                    </a:cubicBezTo>
                    <a:close/>
                    <a:moveTo>
                      <a:pt x="7294" y="1"/>
                    </a:moveTo>
                    <a:cubicBezTo>
                      <a:pt x="6346" y="1"/>
                      <a:pt x="5353" y="632"/>
                      <a:pt x="4540" y="1761"/>
                    </a:cubicBezTo>
                    <a:cubicBezTo>
                      <a:pt x="3775" y="2821"/>
                      <a:pt x="1218" y="6516"/>
                      <a:pt x="386" y="9517"/>
                    </a:cubicBezTo>
                    <a:cubicBezTo>
                      <a:pt x="0" y="10905"/>
                      <a:pt x="30" y="11992"/>
                      <a:pt x="473" y="12749"/>
                    </a:cubicBezTo>
                    <a:cubicBezTo>
                      <a:pt x="798" y="13305"/>
                      <a:pt x="1340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4" y="13902"/>
                      <a:pt x="4046" y="12917"/>
                      <a:pt x="4534" y="12242"/>
                    </a:cubicBezTo>
                    <a:cubicBezTo>
                      <a:pt x="4622" y="12122"/>
                      <a:pt x="4703" y="12009"/>
                      <a:pt x="4779" y="11912"/>
                    </a:cubicBezTo>
                    <a:cubicBezTo>
                      <a:pt x="5830" y="10556"/>
                      <a:pt x="6666" y="9008"/>
                      <a:pt x="7475" y="7512"/>
                    </a:cubicBezTo>
                    <a:cubicBezTo>
                      <a:pt x="7705" y="7084"/>
                      <a:pt x="7936" y="6656"/>
                      <a:pt x="8172" y="6232"/>
                    </a:cubicBezTo>
                    <a:lnTo>
                      <a:pt x="8375" y="5878"/>
                    </a:lnTo>
                    <a:cubicBezTo>
                      <a:pt x="9052" y="4704"/>
                      <a:pt x="10075" y="2929"/>
                      <a:pt x="9346" y="1451"/>
                    </a:cubicBezTo>
                    <a:cubicBezTo>
                      <a:pt x="8919" y="586"/>
                      <a:pt x="8253" y="73"/>
                      <a:pt x="7466" y="8"/>
                    </a:cubicBezTo>
                    <a:cubicBezTo>
                      <a:pt x="7409" y="3"/>
                      <a:pt x="7352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417;p32">
                <a:extLst>
                  <a:ext uri="{FF2B5EF4-FFF2-40B4-BE49-F238E27FC236}">
                    <a16:creationId xmlns:a16="http://schemas.microsoft.com/office/drawing/2014/main" id="{2C4C7545-B895-651F-1BA2-4795031D5937}"/>
                  </a:ext>
                </a:extLst>
              </p:cNvPr>
              <p:cNvSpPr/>
              <p:nvPr/>
            </p:nvSpPr>
            <p:spPr>
              <a:xfrm>
                <a:off x="2948218" y="6874652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7" y="0"/>
                    </a:moveTo>
                    <a:cubicBezTo>
                      <a:pt x="6326" y="0"/>
                      <a:pt x="5413" y="556"/>
                      <a:pt x="4636" y="1635"/>
                    </a:cubicBezTo>
                    <a:cubicBezTo>
                      <a:pt x="4049" y="2451"/>
                      <a:pt x="1376" y="6238"/>
                      <a:pt x="528" y="9295"/>
                    </a:cubicBezTo>
                    <a:cubicBezTo>
                      <a:pt x="0" y="11198"/>
                      <a:pt x="179" y="12819"/>
                      <a:pt x="2006" y="13270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5"/>
                      <a:pt x="4394" y="11425"/>
                    </a:cubicBezTo>
                    <a:cubicBezTo>
                      <a:pt x="5723" y="9713"/>
                      <a:pt x="6691" y="7708"/>
                      <a:pt x="7763" y="5785"/>
                    </a:cubicBezTo>
                    <a:cubicBezTo>
                      <a:pt x="8365" y="4704"/>
                      <a:pt x="9662" y="2769"/>
                      <a:pt x="8928" y="1281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418;p32">
                <a:extLst>
                  <a:ext uri="{FF2B5EF4-FFF2-40B4-BE49-F238E27FC236}">
                    <a16:creationId xmlns:a16="http://schemas.microsoft.com/office/drawing/2014/main" id="{1E74E038-C982-5961-5FB8-235DCE77A408}"/>
                  </a:ext>
                </a:extLst>
              </p:cNvPr>
              <p:cNvSpPr/>
              <p:nvPr/>
            </p:nvSpPr>
            <p:spPr>
              <a:xfrm>
                <a:off x="2945324" y="6868745"/>
                <a:ext cx="198357" cy="27373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2" extrusionOk="0">
                    <a:moveTo>
                      <a:pt x="7284" y="600"/>
                    </a:moveTo>
                    <a:cubicBezTo>
                      <a:pt x="7328" y="600"/>
                      <a:pt x="7373" y="602"/>
                      <a:pt x="7417" y="606"/>
                    </a:cubicBezTo>
                    <a:cubicBezTo>
                      <a:pt x="7992" y="654"/>
                      <a:pt x="8472" y="1037"/>
                      <a:pt x="8806" y="1715"/>
                    </a:cubicBezTo>
                    <a:cubicBezTo>
                      <a:pt x="9393" y="2906"/>
                      <a:pt x="8467" y="4514"/>
                      <a:pt x="7854" y="5577"/>
                    </a:cubicBezTo>
                    <a:cubicBezTo>
                      <a:pt x="7779" y="5706"/>
                      <a:pt x="7709" y="5827"/>
                      <a:pt x="7647" y="5940"/>
                    </a:cubicBezTo>
                    <a:cubicBezTo>
                      <a:pt x="7409" y="6366"/>
                      <a:pt x="7177" y="6796"/>
                      <a:pt x="6945" y="7226"/>
                    </a:cubicBezTo>
                    <a:cubicBezTo>
                      <a:pt x="6148" y="8701"/>
                      <a:pt x="5324" y="10226"/>
                      <a:pt x="4304" y="11542"/>
                    </a:cubicBezTo>
                    <a:cubicBezTo>
                      <a:pt x="4225" y="11644"/>
                      <a:pt x="4138" y="11763"/>
                      <a:pt x="4047" y="11890"/>
                    </a:cubicBezTo>
                    <a:cubicBezTo>
                      <a:pt x="3611" y="12493"/>
                      <a:pt x="3028" y="13299"/>
                      <a:pt x="2398" y="13299"/>
                    </a:cubicBezTo>
                    <a:cubicBezTo>
                      <a:pt x="2341" y="13299"/>
                      <a:pt x="2283" y="13292"/>
                      <a:pt x="2226" y="13278"/>
                    </a:cubicBezTo>
                    <a:cubicBezTo>
                      <a:pt x="1639" y="13135"/>
                      <a:pt x="1235" y="12862"/>
                      <a:pt x="991" y="12446"/>
                    </a:cubicBezTo>
                    <a:cubicBezTo>
                      <a:pt x="633" y="11834"/>
                      <a:pt x="624" y="10903"/>
                      <a:pt x="964" y="9676"/>
                    </a:cubicBezTo>
                    <a:cubicBezTo>
                      <a:pt x="1769" y="6772"/>
                      <a:pt x="4278" y="3151"/>
                      <a:pt x="5027" y="2111"/>
                    </a:cubicBezTo>
                    <a:cubicBezTo>
                      <a:pt x="5722" y="1147"/>
                      <a:pt x="6531" y="600"/>
                      <a:pt x="7284" y="600"/>
                    </a:cubicBezTo>
                    <a:close/>
                    <a:moveTo>
                      <a:pt x="7283" y="0"/>
                    </a:moveTo>
                    <a:cubicBezTo>
                      <a:pt x="6342" y="0"/>
                      <a:pt x="5349" y="636"/>
                      <a:pt x="4540" y="1761"/>
                    </a:cubicBezTo>
                    <a:cubicBezTo>
                      <a:pt x="3775" y="2821"/>
                      <a:pt x="1217" y="6516"/>
                      <a:pt x="386" y="9516"/>
                    </a:cubicBezTo>
                    <a:cubicBezTo>
                      <a:pt x="0" y="10904"/>
                      <a:pt x="30" y="11992"/>
                      <a:pt x="473" y="12749"/>
                    </a:cubicBezTo>
                    <a:cubicBezTo>
                      <a:pt x="798" y="13305"/>
                      <a:pt x="1340" y="13680"/>
                      <a:pt x="2082" y="13861"/>
                    </a:cubicBezTo>
                    <a:cubicBezTo>
                      <a:pt x="2188" y="13887"/>
                      <a:pt x="2297" y="13902"/>
                      <a:pt x="2406" y="13902"/>
                    </a:cubicBezTo>
                    <a:cubicBezTo>
                      <a:pt x="3333" y="13902"/>
                      <a:pt x="4046" y="12916"/>
                      <a:pt x="4534" y="12243"/>
                    </a:cubicBezTo>
                    <a:cubicBezTo>
                      <a:pt x="4622" y="12122"/>
                      <a:pt x="4703" y="12009"/>
                      <a:pt x="4778" y="11911"/>
                    </a:cubicBezTo>
                    <a:cubicBezTo>
                      <a:pt x="5829" y="10557"/>
                      <a:pt x="6665" y="9010"/>
                      <a:pt x="7473" y="7512"/>
                    </a:cubicBezTo>
                    <a:cubicBezTo>
                      <a:pt x="7705" y="7084"/>
                      <a:pt x="7935" y="6657"/>
                      <a:pt x="8172" y="6233"/>
                    </a:cubicBezTo>
                    <a:lnTo>
                      <a:pt x="8375" y="5877"/>
                    </a:lnTo>
                    <a:cubicBezTo>
                      <a:pt x="9052" y="4702"/>
                      <a:pt x="10074" y="2928"/>
                      <a:pt x="9346" y="1449"/>
                    </a:cubicBezTo>
                    <a:cubicBezTo>
                      <a:pt x="8919" y="584"/>
                      <a:pt x="8251" y="72"/>
                      <a:pt x="7466" y="8"/>
                    </a:cubicBezTo>
                    <a:cubicBezTo>
                      <a:pt x="7405" y="3"/>
                      <a:pt x="7344" y="0"/>
                      <a:pt x="728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419;p32">
                <a:extLst>
                  <a:ext uri="{FF2B5EF4-FFF2-40B4-BE49-F238E27FC236}">
                    <a16:creationId xmlns:a16="http://schemas.microsoft.com/office/drawing/2014/main" id="{0E296D7C-53B1-F2E6-D0D7-FE4615FD3AAB}"/>
                  </a:ext>
                </a:extLst>
              </p:cNvPr>
              <p:cNvSpPr/>
              <p:nvPr/>
            </p:nvSpPr>
            <p:spPr>
              <a:xfrm>
                <a:off x="1792435" y="6696399"/>
                <a:ext cx="1341007" cy="970638"/>
              </a:xfrm>
              <a:custGeom>
                <a:avLst/>
                <a:gdLst/>
                <a:ahLst/>
                <a:cxnLst/>
                <a:rect l="l" t="t" r="r" b="b"/>
                <a:pathLst>
                  <a:path w="68106" h="49296" extrusionOk="0">
                    <a:moveTo>
                      <a:pt x="0" y="0"/>
                    </a:moveTo>
                    <a:lnTo>
                      <a:pt x="10704" y="29265"/>
                    </a:lnTo>
                    <a:lnTo>
                      <a:pt x="68105" y="49295"/>
                    </a:lnTo>
                    <a:lnTo>
                      <a:pt x="64816" y="2134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420;p32">
                <a:extLst>
                  <a:ext uri="{FF2B5EF4-FFF2-40B4-BE49-F238E27FC236}">
                    <a16:creationId xmlns:a16="http://schemas.microsoft.com/office/drawing/2014/main" id="{1E729DAC-6EFF-D2AB-9F0A-5809CC1DE394}"/>
                  </a:ext>
                </a:extLst>
              </p:cNvPr>
              <p:cNvSpPr/>
              <p:nvPr/>
            </p:nvSpPr>
            <p:spPr>
              <a:xfrm>
                <a:off x="1786094" y="6690472"/>
                <a:ext cx="1353609" cy="982492"/>
              </a:xfrm>
              <a:custGeom>
                <a:avLst/>
                <a:gdLst/>
                <a:ahLst/>
                <a:cxnLst/>
                <a:rect l="l" t="t" r="r" b="b"/>
                <a:pathLst>
                  <a:path w="68746" h="49898" extrusionOk="0">
                    <a:moveTo>
                      <a:pt x="818" y="780"/>
                    </a:moveTo>
                    <a:lnTo>
                      <a:pt x="64862" y="21868"/>
                    </a:lnTo>
                    <a:lnTo>
                      <a:pt x="68073" y="49154"/>
                    </a:lnTo>
                    <a:lnTo>
                      <a:pt x="11260" y="29329"/>
                    </a:lnTo>
                    <a:lnTo>
                      <a:pt x="818" y="780"/>
                    </a:lnTo>
                    <a:close/>
                    <a:moveTo>
                      <a:pt x="320" y="1"/>
                    </a:moveTo>
                    <a:cubicBezTo>
                      <a:pt x="240" y="1"/>
                      <a:pt x="163" y="33"/>
                      <a:pt x="106" y="93"/>
                    </a:cubicBezTo>
                    <a:cubicBezTo>
                      <a:pt x="27" y="176"/>
                      <a:pt x="1" y="297"/>
                      <a:pt x="40" y="404"/>
                    </a:cubicBezTo>
                    <a:lnTo>
                      <a:pt x="10744" y="29670"/>
                    </a:lnTo>
                    <a:cubicBezTo>
                      <a:pt x="10775" y="29754"/>
                      <a:pt x="10842" y="29821"/>
                      <a:pt x="10928" y="29849"/>
                    </a:cubicBezTo>
                    <a:lnTo>
                      <a:pt x="68327" y="49881"/>
                    </a:lnTo>
                    <a:cubicBezTo>
                      <a:pt x="68359" y="49891"/>
                      <a:pt x="68393" y="49897"/>
                      <a:pt x="68427" y="49897"/>
                    </a:cubicBezTo>
                    <a:cubicBezTo>
                      <a:pt x="68607" y="49897"/>
                      <a:pt x="68746" y="49740"/>
                      <a:pt x="68726" y="49562"/>
                    </a:cubicBezTo>
                    <a:lnTo>
                      <a:pt x="65437" y="21609"/>
                    </a:lnTo>
                    <a:cubicBezTo>
                      <a:pt x="65424" y="21493"/>
                      <a:pt x="65343" y="21394"/>
                      <a:pt x="65233" y="21359"/>
                    </a:cubicBezTo>
                    <a:lnTo>
                      <a:pt x="417" y="17"/>
                    </a:lnTo>
                    <a:cubicBezTo>
                      <a:pt x="385" y="6"/>
                      <a:pt x="352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421;p32">
              <a:extLst>
                <a:ext uri="{FF2B5EF4-FFF2-40B4-BE49-F238E27FC236}">
                  <a16:creationId xmlns:a16="http://schemas.microsoft.com/office/drawing/2014/main" id="{469C9A9F-37DC-6839-0B4D-839078BE9A41}"/>
                </a:ext>
              </a:extLst>
            </p:cNvPr>
            <p:cNvGrpSpPr/>
            <p:nvPr/>
          </p:nvGrpSpPr>
          <p:grpSpPr>
            <a:xfrm>
              <a:off x="1724780" y="4077905"/>
              <a:ext cx="3577377" cy="3177375"/>
              <a:chOff x="1724780" y="4077905"/>
              <a:chExt cx="3577377" cy="3177375"/>
            </a:xfrm>
          </p:grpSpPr>
          <p:grpSp>
            <p:nvGrpSpPr>
              <p:cNvPr id="28" name="Google Shape;422;p32">
                <a:extLst>
                  <a:ext uri="{FF2B5EF4-FFF2-40B4-BE49-F238E27FC236}">
                    <a16:creationId xmlns:a16="http://schemas.microsoft.com/office/drawing/2014/main" id="{AF2A0780-AD9E-5D45-76D1-264656B17306}"/>
                  </a:ext>
                </a:extLst>
              </p:cNvPr>
              <p:cNvGrpSpPr/>
              <p:nvPr/>
            </p:nvGrpSpPr>
            <p:grpSpPr>
              <a:xfrm>
                <a:off x="4077105" y="6362358"/>
                <a:ext cx="627776" cy="773482"/>
                <a:chOff x="4077105" y="6362358"/>
                <a:chExt cx="627776" cy="773482"/>
              </a:xfrm>
            </p:grpSpPr>
            <p:sp>
              <p:nvSpPr>
                <p:cNvPr id="91" name="Google Shape;423;p32">
                  <a:extLst>
                    <a:ext uri="{FF2B5EF4-FFF2-40B4-BE49-F238E27FC236}">
                      <a16:creationId xmlns:a16="http://schemas.microsoft.com/office/drawing/2014/main" id="{E910FDA9-FFD1-FAE2-86E7-0BE2DE2F094C}"/>
                    </a:ext>
                  </a:extLst>
                </p:cNvPr>
                <p:cNvSpPr/>
                <p:nvPr/>
              </p:nvSpPr>
              <p:spPr>
                <a:xfrm>
                  <a:off x="4333626" y="6362358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424;p32">
                  <a:extLst>
                    <a:ext uri="{FF2B5EF4-FFF2-40B4-BE49-F238E27FC236}">
                      <a16:creationId xmlns:a16="http://schemas.microsoft.com/office/drawing/2014/main" id="{A557C518-E4AC-C123-4755-DEAE04172E7B}"/>
                    </a:ext>
                  </a:extLst>
                </p:cNvPr>
                <p:cNvSpPr/>
                <p:nvPr/>
              </p:nvSpPr>
              <p:spPr>
                <a:xfrm>
                  <a:off x="4077105" y="6362358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9"/>
                        <a:pt x="6971" y="465"/>
                        <a:pt x="6971" y="302"/>
                      </a:cubicBezTo>
                      <a:cubicBezTo>
                        <a:pt x="6971" y="139"/>
                        <a:pt x="6841" y="5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425;p32">
                  <a:extLst>
                    <a:ext uri="{FF2B5EF4-FFF2-40B4-BE49-F238E27FC236}">
                      <a16:creationId xmlns:a16="http://schemas.microsoft.com/office/drawing/2014/main" id="{247D8448-2B3D-A346-1776-F74EEAAD4173}"/>
                    </a:ext>
                  </a:extLst>
                </p:cNvPr>
                <p:cNvSpPr/>
                <p:nvPr/>
              </p:nvSpPr>
              <p:spPr>
                <a:xfrm>
                  <a:off x="4630039" y="6427867"/>
                  <a:ext cx="748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3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426;p32">
                  <a:extLst>
                    <a:ext uri="{FF2B5EF4-FFF2-40B4-BE49-F238E27FC236}">
                      <a16:creationId xmlns:a16="http://schemas.microsoft.com/office/drawing/2014/main" id="{56308683-25D1-0CE5-B67C-D4CC6157440D}"/>
                    </a:ext>
                  </a:extLst>
                </p:cNvPr>
                <p:cNvSpPr/>
                <p:nvPr/>
              </p:nvSpPr>
              <p:spPr>
                <a:xfrm>
                  <a:off x="4453322" y="6427867"/>
                  <a:ext cx="13753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3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427;p32">
                  <a:extLst>
                    <a:ext uri="{FF2B5EF4-FFF2-40B4-BE49-F238E27FC236}">
                      <a16:creationId xmlns:a16="http://schemas.microsoft.com/office/drawing/2014/main" id="{680EC1B0-61A3-E910-2215-F80353BD9AE3}"/>
                    </a:ext>
                  </a:extLst>
                </p:cNvPr>
                <p:cNvSpPr/>
                <p:nvPr/>
              </p:nvSpPr>
              <p:spPr>
                <a:xfrm>
                  <a:off x="4077105" y="6427867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9"/>
                        <a:pt x="15367" y="465"/>
                        <a:pt x="15367" y="301"/>
                      </a:cubicBezTo>
                      <a:cubicBezTo>
                        <a:pt x="15367" y="138"/>
                        <a:pt x="15236" y="5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428;p32">
                  <a:extLst>
                    <a:ext uri="{FF2B5EF4-FFF2-40B4-BE49-F238E27FC236}">
                      <a16:creationId xmlns:a16="http://schemas.microsoft.com/office/drawing/2014/main" id="{902AB76A-86E1-5F24-0032-5411B51372BB}"/>
                    </a:ext>
                  </a:extLst>
                </p:cNvPr>
                <p:cNvSpPr/>
                <p:nvPr/>
              </p:nvSpPr>
              <p:spPr>
                <a:xfrm>
                  <a:off x="4373518" y="6493375"/>
                  <a:ext cx="331363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3" extrusionOk="0">
                      <a:moveTo>
                        <a:pt x="300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3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16522" y="602"/>
                      </a:lnTo>
                      <a:cubicBezTo>
                        <a:pt x="16524" y="602"/>
                        <a:pt x="16526" y="602"/>
                        <a:pt x="16528" y="602"/>
                      </a:cubicBezTo>
                      <a:cubicBezTo>
                        <a:pt x="16694" y="602"/>
                        <a:pt x="16829" y="467"/>
                        <a:pt x="16829" y="301"/>
                      </a:cubicBezTo>
                      <a:cubicBezTo>
                        <a:pt x="16829" y="135"/>
                        <a:pt x="16695" y="1"/>
                        <a:pt x="16530" y="1"/>
                      </a:cubicBezTo>
                      <a:cubicBezTo>
                        <a:pt x="16527" y="1"/>
                        <a:pt x="16524" y="1"/>
                        <a:pt x="16522" y="1"/>
                      </a:cubicBezTo>
                      <a:lnTo>
                        <a:pt x="309" y="1"/>
                      </a:lnTo>
                      <a:cubicBezTo>
                        <a:pt x="306" y="1"/>
                        <a:pt x="303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429;p32">
                  <a:extLst>
                    <a:ext uri="{FF2B5EF4-FFF2-40B4-BE49-F238E27FC236}">
                      <a16:creationId xmlns:a16="http://schemas.microsoft.com/office/drawing/2014/main" id="{88DC9290-E2B9-B1D9-12BC-56200F20CA38}"/>
                    </a:ext>
                  </a:extLst>
                </p:cNvPr>
                <p:cNvSpPr/>
                <p:nvPr/>
              </p:nvSpPr>
              <p:spPr>
                <a:xfrm>
                  <a:off x="4077105" y="6493375"/>
                  <a:ext cx="239864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1888" y="602"/>
                      </a:lnTo>
                      <a:cubicBezTo>
                        <a:pt x="12052" y="597"/>
                        <a:pt x="12182" y="464"/>
                        <a:pt x="12182" y="301"/>
                      </a:cubicBezTo>
                      <a:cubicBezTo>
                        <a:pt x="12182" y="137"/>
                        <a:pt x="12052" y="4"/>
                        <a:pt x="11888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430;p32">
                  <a:extLst>
                    <a:ext uri="{FF2B5EF4-FFF2-40B4-BE49-F238E27FC236}">
                      <a16:creationId xmlns:a16="http://schemas.microsoft.com/office/drawing/2014/main" id="{0B703194-A3CE-6BC3-D6FF-25EFFB3D3BC1}"/>
                    </a:ext>
                  </a:extLst>
                </p:cNvPr>
                <p:cNvSpPr/>
                <p:nvPr/>
              </p:nvSpPr>
              <p:spPr>
                <a:xfrm>
                  <a:off x="4556084" y="6558864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7250" y="602"/>
                      </a:lnTo>
                      <a:cubicBezTo>
                        <a:pt x="7416" y="602"/>
                        <a:pt x="7550" y="467"/>
                        <a:pt x="7550" y="301"/>
                      </a:cubicBezTo>
                      <a:cubicBezTo>
                        <a:pt x="7550" y="135"/>
                        <a:pt x="7416" y="1"/>
                        <a:pt x="725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431;p32">
                  <a:extLst>
                    <a:ext uri="{FF2B5EF4-FFF2-40B4-BE49-F238E27FC236}">
                      <a16:creationId xmlns:a16="http://schemas.microsoft.com/office/drawing/2014/main" id="{B896CAB5-923F-81FC-78DA-F4A611BFD160}"/>
                    </a:ext>
                  </a:extLst>
                </p:cNvPr>
                <p:cNvSpPr/>
                <p:nvPr/>
              </p:nvSpPr>
              <p:spPr>
                <a:xfrm>
                  <a:off x="4214049" y="6558864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14777" y="602"/>
                      </a:lnTo>
                      <a:cubicBezTo>
                        <a:pt x="14943" y="602"/>
                        <a:pt x="15077" y="467"/>
                        <a:pt x="15077" y="301"/>
                      </a:cubicBezTo>
                      <a:cubicBezTo>
                        <a:pt x="15077" y="135"/>
                        <a:pt x="14943" y="1"/>
                        <a:pt x="147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432;p32">
                  <a:extLst>
                    <a:ext uri="{FF2B5EF4-FFF2-40B4-BE49-F238E27FC236}">
                      <a16:creationId xmlns:a16="http://schemas.microsoft.com/office/drawing/2014/main" id="{4873DCA4-CA14-C798-0791-DCFB024538F8}"/>
                    </a:ext>
                  </a:extLst>
                </p:cNvPr>
                <p:cNvSpPr/>
                <p:nvPr/>
              </p:nvSpPr>
              <p:spPr>
                <a:xfrm>
                  <a:off x="4077243" y="6558864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4064" y="602"/>
                      </a:lnTo>
                      <a:cubicBezTo>
                        <a:pt x="4230" y="602"/>
                        <a:pt x="4365" y="467"/>
                        <a:pt x="4365" y="301"/>
                      </a:cubicBezTo>
                      <a:cubicBezTo>
                        <a:pt x="4365" y="135"/>
                        <a:pt x="4230" y="1"/>
                        <a:pt x="40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433;p32">
                  <a:extLst>
                    <a:ext uri="{FF2B5EF4-FFF2-40B4-BE49-F238E27FC236}">
                      <a16:creationId xmlns:a16="http://schemas.microsoft.com/office/drawing/2014/main" id="{3C045DAE-1B0F-A71E-1A22-915207181F4C}"/>
                    </a:ext>
                  </a:extLst>
                </p:cNvPr>
                <p:cNvSpPr/>
                <p:nvPr/>
              </p:nvSpPr>
              <p:spPr>
                <a:xfrm>
                  <a:off x="4333626" y="6616182"/>
                  <a:ext cx="37125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7"/>
                        <a:pt x="18855" y="300"/>
                      </a:cubicBezTo>
                      <a:cubicBezTo>
                        <a:pt x="18855" y="134"/>
                        <a:pt x="18720" y="0"/>
                        <a:pt x="18554" y="0"/>
                      </a:cubicBezTo>
                      <a:cubicBezTo>
                        <a:pt x="18552" y="0"/>
                        <a:pt x="18550" y="0"/>
                        <a:pt x="18548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434;p32">
                  <a:extLst>
                    <a:ext uri="{FF2B5EF4-FFF2-40B4-BE49-F238E27FC236}">
                      <a16:creationId xmlns:a16="http://schemas.microsoft.com/office/drawing/2014/main" id="{EEF18873-F262-C8B9-35CB-E3EFF2655E47}"/>
                    </a:ext>
                  </a:extLst>
                </p:cNvPr>
                <p:cNvSpPr/>
                <p:nvPr/>
              </p:nvSpPr>
              <p:spPr>
                <a:xfrm>
                  <a:off x="4077105" y="6616182"/>
                  <a:ext cx="1372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0"/>
                      </a:cubicBezTo>
                      <a:cubicBezTo>
                        <a:pt x="6971" y="137"/>
                        <a:pt x="6841" y="4"/>
                        <a:pt x="6677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435;p32">
                  <a:extLst>
                    <a:ext uri="{FF2B5EF4-FFF2-40B4-BE49-F238E27FC236}">
                      <a16:creationId xmlns:a16="http://schemas.microsoft.com/office/drawing/2014/main" id="{F7FC42C0-8114-1517-35BC-95AF11A8D712}"/>
                    </a:ext>
                  </a:extLst>
                </p:cNvPr>
                <p:cNvSpPr/>
                <p:nvPr/>
              </p:nvSpPr>
              <p:spPr>
                <a:xfrm>
                  <a:off x="4630039" y="6681690"/>
                  <a:ext cx="74842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1" extrusionOk="0">
                      <a:moveTo>
                        <a:pt x="300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3494" y="600"/>
                      </a:lnTo>
                      <a:cubicBezTo>
                        <a:pt x="3496" y="600"/>
                        <a:pt x="3499" y="600"/>
                        <a:pt x="3502" y="600"/>
                      </a:cubicBezTo>
                      <a:cubicBezTo>
                        <a:pt x="3667" y="600"/>
                        <a:pt x="3801" y="466"/>
                        <a:pt x="3801" y="300"/>
                      </a:cubicBezTo>
                      <a:cubicBezTo>
                        <a:pt x="3801" y="135"/>
                        <a:pt x="3667" y="0"/>
                        <a:pt x="3502" y="0"/>
                      </a:cubicBezTo>
                      <a:cubicBezTo>
                        <a:pt x="3499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436;p32">
                  <a:extLst>
                    <a:ext uri="{FF2B5EF4-FFF2-40B4-BE49-F238E27FC236}">
                      <a16:creationId xmlns:a16="http://schemas.microsoft.com/office/drawing/2014/main" id="{3D7F3380-0B47-576C-1F7D-548C8FBC5852}"/>
                    </a:ext>
                  </a:extLst>
                </p:cNvPr>
                <p:cNvSpPr/>
                <p:nvPr/>
              </p:nvSpPr>
              <p:spPr>
                <a:xfrm>
                  <a:off x="4453322" y="6681690"/>
                  <a:ext cx="137535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1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6678" y="600"/>
                      </a:lnTo>
                      <a:cubicBezTo>
                        <a:pt x="6681" y="600"/>
                        <a:pt x="6684" y="600"/>
                        <a:pt x="6686" y="600"/>
                      </a:cubicBezTo>
                      <a:cubicBezTo>
                        <a:pt x="6851" y="600"/>
                        <a:pt x="6985" y="466"/>
                        <a:pt x="6985" y="300"/>
                      </a:cubicBezTo>
                      <a:cubicBezTo>
                        <a:pt x="6985" y="135"/>
                        <a:pt x="6851" y="0"/>
                        <a:pt x="6686" y="0"/>
                      </a:cubicBezTo>
                      <a:cubicBezTo>
                        <a:pt x="6684" y="0"/>
                        <a:pt x="6681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437;p32">
                  <a:extLst>
                    <a:ext uri="{FF2B5EF4-FFF2-40B4-BE49-F238E27FC236}">
                      <a16:creationId xmlns:a16="http://schemas.microsoft.com/office/drawing/2014/main" id="{3EA86A1B-22C9-61F8-2A45-D4DD5BB3389C}"/>
                    </a:ext>
                  </a:extLst>
                </p:cNvPr>
                <p:cNvSpPr/>
                <p:nvPr/>
              </p:nvSpPr>
              <p:spPr>
                <a:xfrm>
                  <a:off x="4077105" y="6681690"/>
                  <a:ext cx="302576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1" extrusionOk="0">
                      <a:moveTo>
                        <a:pt x="299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299" y="600"/>
                      </a:cubicBezTo>
                      <a:cubicBezTo>
                        <a:pt x="302" y="600"/>
                        <a:pt x="305" y="600"/>
                        <a:pt x="308" y="600"/>
                      </a:cubicBezTo>
                      <a:lnTo>
                        <a:pt x="15073" y="600"/>
                      </a:lnTo>
                      <a:cubicBezTo>
                        <a:pt x="15236" y="597"/>
                        <a:pt x="15367" y="464"/>
                        <a:pt x="15367" y="300"/>
                      </a:cubicBezTo>
                      <a:cubicBezTo>
                        <a:pt x="15367" y="137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438;p32">
                  <a:extLst>
                    <a:ext uri="{FF2B5EF4-FFF2-40B4-BE49-F238E27FC236}">
                      <a16:creationId xmlns:a16="http://schemas.microsoft.com/office/drawing/2014/main" id="{E4B05335-4347-E929-BE1C-EDA98C685037}"/>
                    </a:ext>
                  </a:extLst>
                </p:cNvPr>
                <p:cNvSpPr/>
                <p:nvPr/>
              </p:nvSpPr>
              <p:spPr>
                <a:xfrm>
                  <a:off x="4373518" y="6747179"/>
                  <a:ext cx="33136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2" extrusionOk="0">
                      <a:moveTo>
                        <a:pt x="303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3" y="601"/>
                      </a:cubicBezTo>
                      <a:cubicBezTo>
                        <a:pt x="305" y="601"/>
                        <a:pt x="307" y="601"/>
                        <a:pt x="309" y="601"/>
                      </a:cubicBezTo>
                      <a:lnTo>
                        <a:pt x="16522" y="601"/>
                      </a:lnTo>
                      <a:cubicBezTo>
                        <a:pt x="16524" y="601"/>
                        <a:pt x="16526" y="601"/>
                        <a:pt x="16528" y="601"/>
                      </a:cubicBezTo>
                      <a:cubicBezTo>
                        <a:pt x="16694" y="601"/>
                        <a:pt x="16829" y="467"/>
                        <a:pt x="16829" y="301"/>
                      </a:cubicBezTo>
                      <a:cubicBezTo>
                        <a:pt x="16829" y="134"/>
                        <a:pt x="16694" y="0"/>
                        <a:pt x="16528" y="0"/>
                      </a:cubicBezTo>
                      <a:cubicBezTo>
                        <a:pt x="16526" y="0"/>
                        <a:pt x="16524" y="0"/>
                        <a:pt x="16522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439;p32">
                  <a:extLst>
                    <a:ext uri="{FF2B5EF4-FFF2-40B4-BE49-F238E27FC236}">
                      <a16:creationId xmlns:a16="http://schemas.microsoft.com/office/drawing/2014/main" id="{977314D5-A1F2-8FA4-B240-24CCEC488A87}"/>
                    </a:ext>
                  </a:extLst>
                </p:cNvPr>
                <p:cNvSpPr/>
                <p:nvPr/>
              </p:nvSpPr>
              <p:spPr>
                <a:xfrm>
                  <a:off x="4077105" y="6747179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1" y="601"/>
                      </a:cubicBezTo>
                      <a:cubicBezTo>
                        <a:pt x="303" y="601"/>
                        <a:pt x="306" y="601"/>
                        <a:pt x="308" y="601"/>
                      </a:cubicBezTo>
                      <a:lnTo>
                        <a:pt x="11888" y="601"/>
                      </a:lnTo>
                      <a:cubicBezTo>
                        <a:pt x="12052" y="598"/>
                        <a:pt x="12182" y="464"/>
                        <a:pt x="12182" y="301"/>
                      </a:cubicBezTo>
                      <a:cubicBezTo>
                        <a:pt x="12182" y="138"/>
                        <a:pt x="12052" y="4"/>
                        <a:pt x="11888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440;p32">
                  <a:extLst>
                    <a:ext uri="{FF2B5EF4-FFF2-40B4-BE49-F238E27FC236}">
                      <a16:creationId xmlns:a16="http://schemas.microsoft.com/office/drawing/2014/main" id="{FACD2214-9B91-E429-22B2-8D834F90B333}"/>
                    </a:ext>
                  </a:extLst>
                </p:cNvPr>
                <p:cNvSpPr/>
                <p:nvPr/>
              </p:nvSpPr>
              <p:spPr>
                <a:xfrm>
                  <a:off x="4630039" y="6870183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1"/>
                      </a:cubicBezTo>
                      <a:lnTo>
                        <a:pt x="3494" y="601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2"/>
                      </a:cubicBezTo>
                      <a:cubicBezTo>
                        <a:pt x="3801" y="134"/>
                        <a:pt x="3666" y="0"/>
                        <a:pt x="3500" y="0"/>
                      </a:cubicBezTo>
                      <a:cubicBezTo>
                        <a:pt x="3498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441;p32">
                  <a:extLst>
                    <a:ext uri="{FF2B5EF4-FFF2-40B4-BE49-F238E27FC236}">
                      <a16:creationId xmlns:a16="http://schemas.microsoft.com/office/drawing/2014/main" id="{BA573AE3-096E-C97F-C178-AFEE55C42702}"/>
                    </a:ext>
                  </a:extLst>
                </p:cNvPr>
                <p:cNvSpPr/>
                <p:nvPr/>
              </p:nvSpPr>
              <p:spPr>
                <a:xfrm>
                  <a:off x="4453322" y="6870183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0"/>
                      </a:moveTo>
                      <a:cubicBezTo>
                        <a:pt x="136" y="0"/>
                        <a:pt x="0" y="134"/>
                        <a:pt x="0" y="302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1"/>
                      </a:cubicBezTo>
                      <a:lnTo>
                        <a:pt x="6678" y="601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2"/>
                      </a:cubicBezTo>
                      <a:cubicBezTo>
                        <a:pt x="6985" y="134"/>
                        <a:pt x="6850" y="0"/>
                        <a:pt x="6684" y="0"/>
                      </a:cubicBezTo>
                      <a:cubicBezTo>
                        <a:pt x="6682" y="0"/>
                        <a:pt x="6680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4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442;p32">
                  <a:extLst>
                    <a:ext uri="{FF2B5EF4-FFF2-40B4-BE49-F238E27FC236}">
                      <a16:creationId xmlns:a16="http://schemas.microsoft.com/office/drawing/2014/main" id="{4BBDE7EF-923C-478C-4B52-DE1F2EA63056}"/>
                    </a:ext>
                  </a:extLst>
                </p:cNvPr>
                <p:cNvSpPr/>
                <p:nvPr/>
              </p:nvSpPr>
              <p:spPr>
                <a:xfrm>
                  <a:off x="4077105" y="6870183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1"/>
                      </a:cubicBezTo>
                      <a:lnTo>
                        <a:pt x="15073" y="601"/>
                      </a:lnTo>
                      <a:cubicBezTo>
                        <a:pt x="15236" y="598"/>
                        <a:pt x="15367" y="464"/>
                        <a:pt x="15367" y="302"/>
                      </a:cubicBezTo>
                      <a:cubicBezTo>
                        <a:pt x="15367" y="138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443;p32">
                  <a:extLst>
                    <a:ext uri="{FF2B5EF4-FFF2-40B4-BE49-F238E27FC236}">
                      <a16:creationId xmlns:a16="http://schemas.microsoft.com/office/drawing/2014/main" id="{15D42CAA-202A-0708-F9E1-13C9F5104029}"/>
                    </a:ext>
                  </a:extLst>
                </p:cNvPr>
                <p:cNvSpPr/>
                <p:nvPr/>
              </p:nvSpPr>
              <p:spPr>
                <a:xfrm>
                  <a:off x="4373656" y="6935691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5" y="601"/>
                      </a:lnTo>
                      <a:cubicBezTo>
                        <a:pt x="16681" y="601"/>
                        <a:pt x="16815" y="467"/>
                        <a:pt x="16815" y="301"/>
                      </a:cubicBezTo>
                      <a:cubicBezTo>
                        <a:pt x="16815" y="134"/>
                        <a:pt x="16681" y="0"/>
                        <a:pt x="16515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444;p32">
                  <a:extLst>
                    <a:ext uri="{FF2B5EF4-FFF2-40B4-BE49-F238E27FC236}">
                      <a16:creationId xmlns:a16="http://schemas.microsoft.com/office/drawing/2014/main" id="{D3BCB3C5-14D5-40B7-0319-995F85DD18FA}"/>
                    </a:ext>
                  </a:extLst>
                </p:cNvPr>
                <p:cNvSpPr/>
                <p:nvPr/>
              </p:nvSpPr>
              <p:spPr>
                <a:xfrm>
                  <a:off x="4077243" y="6935691"/>
                  <a:ext cx="23988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3" h="602" extrusionOk="0">
                      <a:moveTo>
                        <a:pt x="301" y="0"/>
                      </a:moveTo>
                      <a:cubicBezTo>
                        <a:pt x="135" y="0"/>
                        <a:pt x="1" y="134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1881" y="601"/>
                      </a:lnTo>
                      <a:cubicBezTo>
                        <a:pt x="12047" y="601"/>
                        <a:pt x="12182" y="467"/>
                        <a:pt x="12182" y="301"/>
                      </a:cubicBezTo>
                      <a:cubicBezTo>
                        <a:pt x="12182" y="134"/>
                        <a:pt x="12047" y="0"/>
                        <a:pt x="1188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445;p32">
                  <a:extLst>
                    <a:ext uri="{FF2B5EF4-FFF2-40B4-BE49-F238E27FC236}">
                      <a16:creationId xmlns:a16="http://schemas.microsoft.com/office/drawing/2014/main" id="{18CF4A8C-D2E9-2365-B6A6-3B567B1A5C47}"/>
                    </a:ext>
                  </a:extLst>
                </p:cNvPr>
                <p:cNvSpPr/>
                <p:nvPr/>
              </p:nvSpPr>
              <p:spPr>
                <a:xfrm>
                  <a:off x="4556084" y="7001180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7250" y="601"/>
                      </a:lnTo>
                      <a:cubicBezTo>
                        <a:pt x="7416" y="601"/>
                        <a:pt x="7550" y="467"/>
                        <a:pt x="7550" y="301"/>
                      </a:cubicBezTo>
                      <a:cubicBezTo>
                        <a:pt x="7550" y="135"/>
                        <a:pt x="7416" y="0"/>
                        <a:pt x="725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446;p32">
                  <a:extLst>
                    <a:ext uri="{FF2B5EF4-FFF2-40B4-BE49-F238E27FC236}">
                      <a16:creationId xmlns:a16="http://schemas.microsoft.com/office/drawing/2014/main" id="{94DD1D95-36D7-7E96-85F2-9373BD16CD1F}"/>
                    </a:ext>
                  </a:extLst>
                </p:cNvPr>
                <p:cNvSpPr/>
                <p:nvPr/>
              </p:nvSpPr>
              <p:spPr>
                <a:xfrm>
                  <a:off x="4214049" y="7001180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4777" y="601"/>
                      </a:lnTo>
                      <a:cubicBezTo>
                        <a:pt x="14943" y="601"/>
                        <a:pt x="15077" y="467"/>
                        <a:pt x="15077" y="301"/>
                      </a:cubicBezTo>
                      <a:cubicBezTo>
                        <a:pt x="15077" y="135"/>
                        <a:pt x="14943" y="0"/>
                        <a:pt x="1477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447;p32">
                  <a:extLst>
                    <a:ext uri="{FF2B5EF4-FFF2-40B4-BE49-F238E27FC236}">
                      <a16:creationId xmlns:a16="http://schemas.microsoft.com/office/drawing/2014/main" id="{DC0EF371-FEE7-8687-0DA8-5EB37341A939}"/>
                    </a:ext>
                  </a:extLst>
                </p:cNvPr>
                <p:cNvSpPr/>
                <p:nvPr/>
              </p:nvSpPr>
              <p:spPr>
                <a:xfrm>
                  <a:off x="4077243" y="7001180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4064" y="601"/>
                      </a:lnTo>
                      <a:cubicBezTo>
                        <a:pt x="4230" y="601"/>
                        <a:pt x="4365" y="467"/>
                        <a:pt x="4365" y="301"/>
                      </a:cubicBezTo>
                      <a:cubicBezTo>
                        <a:pt x="4365" y="135"/>
                        <a:pt x="4230" y="0"/>
                        <a:pt x="40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" name="Google Shape;448;p32">
                  <a:extLst>
                    <a:ext uri="{FF2B5EF4-FFF2-40B4-BE49-F238E27FC236}">
                      <a16:creationId xmlns:a16="http://schemas.microsoft.com/office/drawing/2014/main" id="{61C32A67-32CF-017E-B8EA-1AA298030AF8}"/>
                    </a:ext>
                  </a:extLst>
                </p:cNvPr>
                <p:cNvSpPr/>
                <p:nvPr/>
              </p:nvSpPr>
              <p:spPr>
                <a:xfrm>
                  <a:off x="4333626" y="7058478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449;p32">
                  <a:extLst>
                    <a:ext uri="{FF2B5EF4-FFF2-40B4-BE49-F238E27FC236}">
                      <a16:creationId xmlns:a16="http://schemas.microsoft.com/office/drawing/2014/main" id="{E8BCF445-9A6C-3AC8-975B-549F633D4635}"/>
                    </a:ext>
                  </a:extLst>
                </p:cNvPr>
                <p:cNvSpPr/>
                <p:nvPr/>
              </p:nvSpPr>
              <p:spPr>
                <a:xfrm>
                  <a:off x="4077105" y="7058478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2"/>
                      </a:cubicBezTo>
                      <a:cubicBezTo>
                        <a:pt x="6971" y="138"/>
                        <a:pt x="6841" y="4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450;p32">
                  <a:extLst>
                    <a:ext uri="{FF2B5EF4-FFF2-40B4-BE49-F238E27FC236}">
                      <a16:creationId xmlns:a16="http://schemas.microsoft.com/office/drawing/2014/main" id="{9F001936-044C-B78B-1B6D-C770AD9F45BE}"/>
                    </a:ext>
                  </a:extLst>
                </p:cNvPr>
                <p:cNvSpPr/>
                <p:nvPr/>
              </p:nvSpPr>
              <p:spPr>
                <a:xfrm>
                  <a:off x="4630039" y="7123987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" name="Google Shape;451;p32">
                  <a:extLst>
                    <a:ext uri="{FF2B5EF4-FFF2-40B4-BE49-F238E27FC236}">
                      <a16:creationId xmlns:a16="http://schemas.microsoft.com/office/drawing/2014/main" id="{B63D8A3B-141E-F062-47DC-C71F3BD1E1DB}"/>
                    </a:ext>
                  </a:extLst>
                </p:cNvPr>
                <p:cNvSpPr/>
                <p:nvPr/>
              </p:nvSpPr>
              <p:spPr>
                <a:xfrm>
                  <a:off x="4453322" y="7123987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452;p32">
                  <a:extLst>
                    <a:ext uri="{FF2B5EF4-FFF2-40B4-BE49-F238E27FC236}">
                      <a16:creationId xmlns:a16="http://schemas.microsoft.com/office/drawing/2014/main" id="{B7ABBA93-E700-C643-5259-C7793030FFD2}"/>
                    </a:ext>
                  </a:extLst>
                </p:cNvPr>
                <p:cNvSpPr/>
                <p:nvPr/>
              </p:nvSpPr>
              <p:spPr>
                <a:xfrm>
                  <a:off x="4077105" y="7123987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8"/>
                        <a:pt x="15367" y="464"/>
                        <a:pt x="15367" y="301"/>
                      </a:cubicBezTo>
                      <a:cubicBezTo>
                        <a:pt x="15367" y="138"/>
                        <a:pt x="15236" y="4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9" name="Google Shape;453;p32">
                <a:extLst>
                  <a:ext uri="{FF2B5EF4-FFF2-40B4-BE49-F238E27FC236}">
                    <a16:creationId xmlns:a16="http://schemas.microsoft.com/office/drawing/2014/main" id="{96A2A725-B9A5-3FD7-8DF3-B57B958263FC}"/>
                  </a:ext>
                </a:extLst>
              </p:cNvPr>
              <p:cNvSpPr/>
              <p:nvPr/>
            </p:nvSpPr>
            <p:spPr>
              <a:xfrm>
                <a:off x="4767180" y="6288206"/>
                <a:ext cx="528952" cy="967074"/>
              </a:xfrm>
              <a:custGeom>
                <a:avLst/>
                <a:gdLst/>
                <a:ahLst/>
                <a:cxnLst/>
                <a:rect l="l" t="t" r="r" b="b"/>
                <a:pathLst>
                  <a:path w="26864" h="49115" extrusionOk="0">
                    <a:moveTo>
                      <a:pt x="17545" y="0"/>
                    </a:moveTo>
                    <a:cubicBezTo>
                      <a:pt x="17395" y="0"/>
                      <a:pt x="17268" y="112"/>
                      <a:pt x="17248" y="261"/>
                    </a:cubicBezTo>
                    <a:lnTo>
                      <a:pt x="12403" y="36407"/>
                    </a:lnTo>
                    <a:lnTo>
                      <a:pt x="8449" y="16283"/>
                    </a:lnTo>
                    <a:cubicBezTo>
                      <a:pt x="8421" y="16140"/>
                      <a:pt x="8309" y="16041"/>
                      <a:pt x="8153" y="16041"/>
                    </a:cubicBezTo>
                    <a:cubicBezTo>
                      <a:pt x="8149" y="16041"/>
                      <a:pt x="8146" y="16041"/>
                      <a:pt x="8142" y="16041"/>
                    </a:cubicBezTo>
                    <a:cubicBezTo>
                      <a:pt x="7994" y="16047"/>
                      <a:pt x="7873" y="16161"/>
                      <a:pt x="7856" y="16309"/>
                    </a:cubicBezTo>
                    <a:lnTo>
                      <a:pt x="4871" y="43560"/>
                    </a:lnTo>
                    <a:lnTo>
                      <a:pt x="2961" y="38151"/>
                    </a:lnTo>
                    <a:cubicBezTo>
                      <a:pt x="2920" y="38034"/>
                      <a:pt x="2825" y="37949"/>
                      <a:pt x="2691" y="37949"/>
                    </a:cubicBezTo>
                    <a:cubicBezTo>
                      <a:pt x="2681" y="37949"/>
                      <a:pt x="2670" y="37950"/>
                      <a:pt x="2660" y="37951"/>
                    </a:cubicBezTo>
                    <a:cubicBezTo>
                      <a:pt x="2526" y="37959"/>
                      <a:pt x="2413" y="38055"/>
                      <a:pt x="2385" y="38185"/>
                    </a:cubicBezTo>
                    <a:lnTo>
                      <a:pt x="37" y="48750"/>
                    </a:lnTo>
                    <a:cubicBezTo>
                      <a:pt x="0" y="48912"/>
                      <a:pt x="103" y="49072"/>
                      <a:pt x="265" y="49108"/>
                    </a:cubicBezTo>
                    <a:cubicBezTo>
                      <a:pt x="286" y="49112"/>
                      <a:pt x="308" y="49115"/>
                      <a:pt x="330" y="49115"/>
                    </a:cubicBezTo>
                    <a:cubicBezTo>
                      <a:pt x="331" y="49115"/>
                      <a:pt x="332" y="49115"/>
                      <a:pt x="332" y="49115"/>
                    </a:cubicBezTo>
                    <a:cubicBezTo>
                      <a:pt x="472" y="49115"/>
                      <a:pt x="593" y="49017"/>
                      <a:pt x="624" y="48880"/>
                    </a:cubicBezTo>
                    <a:lnTo>
                      <a:pt x="2744" y="39340"/>
                    </a:lnTo>
                    <a:lnTo>
                      <a:pt x="4743" y="45002"/>
                    </a:lnTo>
                    <a:cubicBezTo>
                      <a:pt x="4785" y="45123"/>
                      <a:pt x="4899" y="45203"/>
                      <a:pt x="5025" y="45203"/>
                    </a:cubicBezTo>
                    <a:cubicBezTo>
                      <a:pt x="5037" y="45203"/>
                      <a:pt x="5049" y="45202"/>
                      <a:pt x="5061" y="45201"/>
                    </a:cubicBezTo>
                    <a:cubicBezTo>
                      <a:pt x="5199" y="45185"/>
                      <a:pt x="5310" y="45074"/>
                      <a:pt x="5325" y="44935"/>
                    </a:cubicBezTo>
                    <a:lnTo>
                      <a:pt x="8239" y="18330"/>
                    </a:lnTo>
                    <a:lnTo>
                      <a:pt x="12164" y="38310"/>
                    </a:lnTo>
                    <a:cubicBezTo>
                      <a:pt x="12192" y="38453"/>
                      <a:pt x="12297" y="38547"/>
                      <a:pt x="12467" y="38552"/>
                    </a:cubicBezTo>
                    <a:cubicBezTo>
                      <a:pt x="12614" y="38547"/>
                      <a:pt x="12736" y="38437"/>
                      <a:pt x="12757" y="38291"/>
                    </a:cubicBezTo>
                    <a:lnTo>
                      <a:pt x="17534" y="2641"/>
                    </a:lnTo>
                    <a:lnTo>
                      <a:pt x="22723" y="44157"/>
                    </a:lnTo>
                    <a:cubicBezTo>
                      <a:pt x="22740" y="44287"/>
                      <a:pt x="22838" y="44391"/>
                      <a:pt x="22966" y="44416"/>
                    </a:cubicBezTo>
                    <a:cubicBezTo>
                      <a:pt x="22985" y="44419"/>
                      <a:pt x="23003" y="44421"/>
                      <a:pt x="23021" y="44421"/>
                    </a:cubicBezTo>
                    <a:cubicBezTo>
                      <a:pt x="23130" y="44421"/>
                      <a:pt x="23232" y="44362"/>
                      <a:pt x="23285" y="44264"/>
                    </a:cubicBezTo>
                    <a:lnTo>
                      <a:pt x="25195" y="40763"/>
                    </a:lnTo>
                    <a:lnTo>
                      <a:pt x="26246" y="48465"/>
                    </a:lnTo>
                    <a:cubicBezTo>
                      <a:pt x="26266" y="48613"/>
                      <a:pt x="26393" y="48725"/>
                      <a:pt x="26537" y="48725"/>
                    </a:cubicBezTo>
                    <a:cubicBezTo>
                      <a:pt x="26553" y="48725"/>
                      <a:pt x="26568" y="48724"/>
                      <a:pt x="26584" y="48721"/>
                    </a:cubicBezTo>
                    <a:cubicBezTo>
                      <a:pt x="26748" y="48700"/>
                      <a:pt x="26863" y="48548"/>
                      <a:pt x="26841" y="48383"/>
                    </a:cubicBezTo>
                    <a:lnTo>
                      <a:pt x="25667" y="39776"/>
                    </a:lnTo>
                    <a:cubicBezTo>
                      <a:pt x="25651" y="39647"/>
                      <a:pt x="25552" y="39544"/>
                      <a:pt x="25424" y="39520"/>
                    </a:cubicBezTo>
                    <a:cubicBezTo>
                      <a:pt x="25406" y="39517"/>
                      <a:pt x="25388" y="39515"/>
                      <a:pt x="25369" y="39515"/>
                    </a:cubicBezTo>
                    <a:cubicBezTo>
                      <a:pt x="25261" y="39515"/>
                      <a:pt x="25159" y="39575"/>
                      <a:pt x="25106" y="39672"/>
                    </a:cubicBezTo>
                    <a:lnTo>
                      <a:pt x="23205" y="43158"/>
                    </a:lnTo>
                    <a:lnTo>
                      <a:pt x="17843" y="263"/>
                    </a:lnTo>
                    <a:cubicBezTo>
                      <a:pt x="17824" y="113"/>
                      <a:pt x="17697" y="0"/>
                      <a:pt x="1754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" name="Google Shape;454;p32">
                <a:extLst>
                  <a:ext uri="{FF2B5EF4-FFF2-40B4-BE49-F238E27FC236}">
                    <a16:creationId xmlns:a16="http://schemas.microsoft.com/office/drawing/2014/main" id="{DCC66552-26BF-A27E-E5F9-5C014F973FA5}"/>
                  </a:ext>
                </a:extLst>
              </p:cNvPr>
              <p:cNvGrpSpPr/>
              <p:nvPr/>
            </p:nvGrpSpPr>
            <p:grpSpPr>
              <a:xfrm>
                <a:off x="4090671" y="5865973"/>
                <a:ext cx="1211486" cy="416720"/>
                <a:chOff x="4090671" y="5865973"/>
                <a:chExt cx="1211486" cy="416720"/>
              </a:xfrm>
            </p:grpSpPr>
            <p:sp>
              <p:nvSpPr>
                <p:cNvPr id="78" name="Google Shape;455;p32">
                  <a:extLst>
                    <a:ext uri="{FF2B5EF4-FFF2-40B4-BE49-F238E27FC236}">
                      <a16:creationId xmlns:a16="http://schemas.microsoft.com/office/drawing/2014/main" id="{E8D6431F-CF00-39A0-D7F2-035521D258BA}"/>
                    </a:ext>
                  </a:extLst>
                </p:cNvPr>
                <p:cNvSpPr/>
                <p:nvPr/>
              </p:nvSpPr>
              <p:spPr>
                <a:xfrm>
                  <a:off x="4123672" y="5900962"/>
                  <a:ext cx="1149108" cy="346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60" h="17609" extrusionOk="0">
                      <a:moveTo>
                        <a:pt x="58027" y="0"/>
                      </a:moveTo>
                      <a:cubicBezTo>
                        <a:pt x="57948" y="0"/>
                        <a:pt x="57868" y="32"/>
                        <a:pt x="57809" y="94"/>
                      </a:cubicBezTo>
                      <a:lnTo>
                        <a:pt x="44540" y="14115"/>
                      </a:lnTo>
                      <a:lnTo>
                        <a:pt x="32316" y="4883"/>
                      </a:lnTo>
                      <a:cubicBezTo>
                        <a:pt x="32262" y="4843"/>
                        <a:pt x="32198" y="4823"/>
                        <a:pt x="32135" y="4823"/>
                      </a:cubicBezTo>
                      <a:cubicBezTo>
                        <a:pt x="32062" y="4823"/>
                        <a:pt x="31989" y="4850"/>
                        <a:pt x="31932" y="4901"/>
                      </a:cubicBezTo>
                      <a:lnTo>
                        <a:pt x="23755" y="12335"/>
                      </a:lnTo>
                      <a:lnTo>
                        <a:pt x="14058" y="3631"/>
                      </a:lnTo>
                      <a:cubicBezTo>
                        <a:pt x="14001" y="3579"/>
                        <a:pt x="13929" y="3553"/>
                        <a:pt x="13857" y="3553"/>
                      </a:cubicBezTo>
                      <a:cubicBezTo>
                        <a:pt x="13780" y="3553"/>
                        <a:pt x="13703" y="3583"/>
                        <a:pt x="13644" y="3642"/>
                      </a:cubicBezTo>
                      <a:lnTo>
                        <a:pt x="189" y="17097"/>
                      </a:lnTo>
                      <a:cubicBezTo>
                        <a:pt x="1" y="17286"/>
                        <a:pt x="135" y="17609"/>
                        <a:pt x="402" y="17609"/>
                      </a:cubicBezTo>
                      <a:cubicBezTo>
                        <a:pt x="403" y="17609"/>
                        <a:pt x="405" y="17609"/>
                        <a:pt x="406" y="17609"/>
                      </a:cubicBezTo>
                      <a:cubicBezTo>
                        <a:pt x="485" y="17609"/>
                        <a:pt x="560" y="17577"/>
                        <a:pt x="615" y="17521"/>
                      </a:cubicBezTo>
                      <a:lnTo>
                        <a:pt x="13868" y="4268"/>
                      </a:lnTo>
                      <a:lnTo>
                        <a:pt x="23556" y="12964"/>
                      </a:lnTo>
                      <a:cubicBezTo>
                        <a:pt x="23613" y="13015"/>
                        <a:pt x="23685" y="13040"/>
                        <a:pt x="23757" y="13040"/>
                      </a:cubicBezTo>
                      <a:cubicBezTo>
                        <a:pt x="23830" y="13040"/>
                        <a:pt x="23902" y="13014"/>
                        <a:pt x="23959" y="12962"/>
                      </a:cubicBezTo>
                      <a:lnTo>
                        <a:pt x="32152" y="5514"/>
                      </a:lnTo>
                      <a:lnTo>
                        <a:pt x="44392" y="14756"/>
                      </a:lnTo>
                      <a:cubicBezTo>
                        <a:pt x="44446" y="14797"/>
                        <a:pt x="44510" y="14817"/>
                        <a:pt x="44573" y="14817"/>
                      </a:cubicBezTo>
                      <a:cubicBezTo>
                        <a:pt x="44653" y="14817"/>
                        <a:pt x="44733" y="14785"/>
                        <a:pt x="44791" y="14723"/>
                      </a:cubicBezTo>
                      <a:lnTo>
                        <a:pt x="58246" y="508"/>
                      </a:lnTo>
                      <a:cubicBezTo>
                        <a:pt x="58360" y="387"/>
                        <a:pt x="58354" y="196"/>
                        <a:pt x="58234" y="83"/>
                      </a:cubicBezTo>
                      <a:cubicBezTo>
                        <a:pt x="58176" y="28"/>
                        <a:pt x="58101" y="0"/>
                        <a:pt x="5802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456;p32">
                  <a:extLst>
                    <a:ext uri="{FF2B5EF4-FFF2-40B4-BE49-F238E27FC236}">
                      <a16:creationId xmlns:a16="http://schemas.microsoft.com/office/drawing/2014/main" id="{8F3E677D-BB36-7AD2-067B-00E73825767A}"/>
                    </a:ext>
                  </a:extLst>
                </p:cNvPr>
                <p:cNvSpPr/>
                <p:nvPr/>
              </p:nvSpPr>
              <p:spPr>
                <a:xfrm>
                  <a:off x="4358770" y="5941858"/>
                  <a:ext cx="72735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4" h="3555" extrusionOk="0">
                      <a:moveTo>
                        <a:pt x="1917" y="1"/>
                      </a:moveTo>
                      <a:cubicBezTo>
                        <a:pt x="1455" y="1"/>
                        <a:pt x="1000" y="181"/>
                        <a:pt x="660" y="522"/>
                      </a:cubicBezTo>
                      <a:cubicBezTo>
                        <a:pt x="152" y="1029"/>
                        <a:pt x="0" y="1794"/>
                        <a:pt x="274" y="2458"/>
                      </a:cubicBezTo>
                      <a:cubicBezTo>
                        <a:pt x="549" y="3122"/>
                        <a:pt x="1198" y="3554"/>
                        <a:pt x="1916" y="3554"/>
                      </a:cubicBezTo>
                      <a:cubicBezTo>
                        <a:pt x="2898" y="3554"/>
                        <a:pt x="3694" y="2759"/>
                        <a:pt x="3694" y="1777"/>
                      </a:cubicBezTo>
                      <a:cubicBezTo>
                        <a:pt x="3694" y="1059"/>
                        <a:pt x="3261" y="411"/>
                        <a:pt x="2597" y="136"/>
                      </a:cubicBezTo>
                      <a:cubicBezTo>
                        <a:pt x="2377" y="45"/>
                        <a:pt x="2146" y="1"/>
                        <a:pt x="191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457;p32">
                  <a:extLst>
                    <a:ext uri="{FF2B5EF4-FFF2-40B4-BE49-F238E27FC236}">
                      <a16:creationId xmlns:a16="http://schemas.microsoft.com/office/drawing/2014/main" id="{38F8FABC-0E51-8838-50D2-2FE9847950D8}"/>
                    </a:ext>
                  </a:extLst>
                </p:cNvPr>
                <p:cNvSpPr/>
                <p:nvPr/>
              </p:nvSpPr>
              <p:spPr>
                <a:xfrm>
                  <a:off x="4355600" y="5935932"/>
                  <a:ext cx="81812" cy="8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" h="4157" extrusionOk="0">
                      <a:moveTo>
                        <a:pt x="2077" y="602"/>
                      </a:moveTo>
                      <a:cubicBezTo>
                        <a:pt x="2893" y="603"/>
                        <a:pt x="3552" y="1264"/>
                        <a:pt x="3554" y="2078"/>
                      </a:cubicBezTo>
                      <a:cubicBezTo>
                        <a:pt x="3554" y="2676"/>
                        <a:pt x="3194" y="3214"/>
                        <a:pt x="2643" y="3443"/>
                      </a:cubicBezTo>
                      <a:cubicBezTo>
                        <a:pt x="2460" y="3519"/>
                        <a:pt x="2268" y="3555"/>
                        <a:pt x="2078" y="3555"/>
                      </a:cubicBezTo>
                      <a:cubicBezTo>
                        <a:pt x="1694" y="3555"/>
                        <a:pt x="1316" y="3405"/>
                        <a:pt x="1033" y="3123"/>
                      </a:cubicBezTo>
                      <a:cubicBezTo>
                        <a:pt x="611" y="2701"/>
                        <a:pt x="485" y="2065"/>
                        <a:pt x="714" y="1514"/>
                      </a:cubicBezTo>
                      <a:cubicBezTo>
                        <a:pt x="942" y="961"/>
                        <a:pt x="1481" y="602"/>
                        <a:pt x="2077" y="602"/>
                      </a:cubicBezTo>
                      <a:close/>
                      <a:moveTo>
                        <a:pt x="2077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5"/>
                        <a:pt x="932" y="4157"/>
                        <a:pt x="2077" y="4157"/>
                      </a:cubicBezTo>
                      <a:cubicBezTo>
                        <a:pt x="3223" y="4157"/>
                        <a:pt x="4155" y="3223"/>
                        <a:pt x="4155" y="2078"/>
                      </a:cubicBezTo>
                      <a:cubicBezTo>
                        <a:pt x="4155" y="933"/>
                        <a:pt x="3224" y="1"/>
                        <a:pt x="20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458;p32">
                  <a:extLst>
                    <a:ext uri="{FF2B5EF4-FFF2-40B4-BE49-F238E27FC236}">
                      <a16:creationId xmlns:a16="http://schemas.microsoft.com/office/drawing/2014/main" id="{85917729-541C-279C-170D-53315CD173FD}"/>
                    </a:ext>
                  </a:extLst>
                </p:cNvPr>
                <p:cNvSpPr/>
                <p:nvPr/>
              </p:nvSpPr>
              <p:spPr>
                <a:xfrm>
                  <a:off x="4718644" y="5966845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8" y="1"/>
                      </a:moveTo>
                      <a:cubicBezTo>
                        <a:pt x="1456" y="1"/>
                        <a:pt x="1001" y="182"/>
                        <a:pt x="661" y="521"/>
                      </a:cubicBezTo>
                      <a:cubicBezTo>
                        <a:pt x="152" y="1030"/>
                        <a:pt x="0" y="1793"/>
                        <a:pt x="275" y="2457"/>
                      </a:cubicBezTo>
                      <a:cubicBezTo>
                        <a:pt x="550" y="3121"/>
                        <a:pt x="1199" y="3555"/>
                        <a:pt x="1917" y="3555"/>
                      </a:cubicBezTo>
                      <a:cubicBezTo>
                        <a:pt x="2898" y="3555"/>
                        <a:pt x="3694" y="2760"/>
                        <a:pt x="3695" y="1778"/>
                      </a:cubicBezTo>
                      <a:cubicBezTo>
                        <a:pt x="3695" y="1059"/>
                        <a:pt x="3261" y="411"/>
                        <a:pt x="2597" y="136"/>
                      </a:cubicBezTo>
                      <a:cubicBezTo>
                        <a:pt x="2377" y="45"/>
                        <a:pt x="2147" y="1"/>
                        <a:pt x="191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459;p32">
                  <a:extLst>
                    <a:ext uri="{FF2B5EF4-FFF2-40B4-BE49-F238E27FC236}">
                      <a16:creationId xmlns:a16="http://schemas.microsoft.com/office/drawing/2014/main" id="{324E5ACC-3E2F-CFDE-D0E3-D88CBE364FC7}"/>
                    </a:ext>
                  </a:extLst>
                </p:cNvPr>
                <p:cNvSpPr/>
                <p:nvPr/>
              </p:nvSpPr>
              <p:spPr>
                <a:xfrm>
                  <a:off x="4715455" y="5960938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9" y="601"/>
                      </a:moveTo>
                      <a:cubicBezTo>
                        <a:pt x="2894" y="602"/>
                        <a:pt x="3554" y="1263"/>
                        <a:pt x="3556" y="2078"/>
                      </a:cubicBezTo>
                      <a:cubicBezTo>
                        <a:pt x="3556" y="2676"/>
                        <a:pt x="3196" y="3214"/>
                        <a:pt x="2644" y="3443"/>
                      </a:cubicBezTo>
                      <a:cubicBezTo>
                        <a:pt x="2461" y="3518"/>
                        <a:pt x="2270" y="3555"/>
                        <a:pt x="2080" y="3555"/>
                      </a:cubicBezTo>
                      <a:cubicBezTo>
                        <a:pt x="1695" y="3555"/>
                        <a:pt x="1317" y="3405"/>
                        <a:pt x="1035" y="3123"/>
                      </a:cubicBezTo>
                      <a:cubicBezTo>
                        <a:pt x="613" y="2699"/>
                        <a:pt x="486" y="2065"/>
                        <a:pt x="715" y="1512"/>
                      </a:cubicBezTo>
                      <a:cubicBezTo>
                        <a:pt x="944" y="961"/>
                        <a:pt x="1482" y="601"/>
                        <a:pt x="2079" y="601"/>
                      </a:cubicBezTo>
                      <a:close/>
                      <a:moveTo>
                        <a:pt x="2079" y="1"/>
                      </a:moveTo>
                      <a:cubicBezTo>
                        <a:pt x="934" y="1"/>
                        <a:pt x="1" y="933"/>
                        <a:pt x="1" y="2078"/>
                      </a:cubicBezTo>
                      <a:cubicBezTo>
                        <a:pt x="1" y="3223"/>
                        <a:pt x="934" y="4155"/>
                        <a:pt x="2079" y="4155"/>
                      </a:cubicBezTo>
                      <a:cubicBezTo>
                        <a:pt x="3225" y="4155"/>
                        <a:pt x="4157" y="3223"/>
                        <a:pt x="4157" y="2078"/>
                      </a:cubicBezTo>
                      <a:cubicBezTo>
                        <a:pt x="4157" y="933"/>
                        <a:pt x="3225" y="1"/>
                        <a:pt x="20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460;p32">
                  <a:extLst>
                    <a:ext uri="{FF2B5EF4-FFF2-40B4-BE49-F238E27FC236}">
                      <a16:creationId xmlns:a16="http://schemas.microsoft.com/office/drawing/2014/main" id="{966468BA-0A56-A2AD-9C29-957511631FB5}"/>
                    </a:ext>
                  </a:extLst>
                </p:cNvPr>
                <p:cNvSpPr/>
                <p:nvPr/>
              </p:nvSpPr>
              <p:spPr>
                <a:xfrm>
                  <a:off x="4966305" y="6151793"/>
                  <a:ext cx="70018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6" h="3555" extrusionOk="0">
                      <a:moveTo>
                        <a:pt x="1778" y="0"/>
                      </a:moveTo>
                      <a:cubicBezTo>
                        <a:pt x="796" y="0"/>
                        <a:pt x="1" y="796"/>
                        <a:pt x="1" y="1778"/>
                      </a:cubicBezTo>
                      <a:cubicBezTo>
                        <a:pt x="1" y="2759"/>
                        <a:pt x="796" y="3555"/>
                        <a:pt x="1778" y="3555"/>
                      </a:cubicBezTo>
                      <a:cubicBezTo>
                        <a:pt x="2760" y="3555"/>
                        <a:pt x="3555" y="2759"/>
                        <a:pt x="3555" y="1778"/>
                      </a:cubicBezTo>
                      <a:cubicBezTo>
                        <a:pt x="3555" y="796"/>
                        <a:pt x="2760" y="0"/>
                        <a:pt x="177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461;p32">
                  <a:extLst>
                    <a:ext uri="{FF2B5EF4-FFF2-40B4-BE49-F238E27FC236}">
                      <a16:creationId xmlns:a16="http://schemas.microsoft.com/office/drawing/2014/main" id="{9D49ABDA-5FC6-DD5B-83DD-478CDBAC1523}"/>
                    </a:ext>
                  </a:extLst>
                </p:cNvPr>
                <p:cNvSpPr/>
                <p:nvPr/>
              </p:nvSpPr>
              <p:spPr>
                <a:xfrm>
                  <a:off x="4960398" y="6145906"/>
                  <a:ext cx="81832" cy="81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6" h="4154" extrusionOk="0">
                      <a:moveTo>
                        <a:pt x="2078" y="601"/>
                      </a:moveTo>
                      <a:cubicBezTo>
                        <a:pt x="2893" y="602"/>
                        <a:pt x="3553" y="1262"/>
                        <a:pt x="3554" y="2077"/>
                      </a:cubicBezTo>
                      <a:cubicBezTo>
                        <a:pt x="3554" y="2673"/>
                        <a:pt x="3195" y="3213"/>
                        <a:pt x="2644" y="3440"/>
                      </a:cubicBezTo>
                      <a:cubicBezTo>
                        <a:pt x="2460" y="3516"/>
                        <a:pt x="2268" y="3553"/>
                        <a:pt x="2078" y="3553"/>
                      </a:cubicBezTo>
                      <a:cubicBezTo>
                        <a:pt x="1694" y="3553"/>
                        <a:pt x="1316" y="3403"/>
                        <a:pt x="1034" y="3120"/>
                      </a:cubicBezTo>
                      <a:cubicBezTo>
                        <a:pt x="611" y="2698"/>
                        <a:pt x="486" y="2064"/>
                        <a:pt x="715" y="1511"/>
                      </a:cubicBezTo>
                      <a:cubicBezTo>
                        <a:pt x="942" y="960"/>
                        <a:pt x="1482" y="601"/>
                        <a:pt x="2078" y="601"/>
                      </a:cubicBezTo>
                      <a:close/>
                      <a:moveTo>
                        <a:pt x="2078" y="1"/>
                      </a:moveTo>
                      <a:cubicBezTo>
                        <a:pt x="933" y="1"/>
                        <a:pt x="1" y="930"/>
                        <a:pt x="1" y="2077"/>
                      </a:cubicBezTo>
                      <a:cubicBezTo>
                        <a:pt x="1" y="3222"/>
                        <a:pt x="933" y="4154"/>
                        <a:pt x="2078" y="4154"/>
                      </a:cubicBezTo>
                      <a:cubicBezTo>
                        <a:pt x="3223" y="4154"/>
                        <a:pt x="4155" y="3222"/>
                        <a:pt x="4155" y="2077"/>
                      </a:cubicBezTo>
                      <a:cubicBezTo>
                        <a:pt x="4155" y="933"/>
                        <a:pt x="3225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462;p32">
                  <a:extLst>
                    <a:ext uri="{FF2B5EF4-FFF2-40B4-BE49-F238E27FC236}">
                      <a16:creationId xmlns:a16="http://schemas.microsoft.com/office/drawing/2014/main" id="{8B71F8C3-7B2C-A186-23AE-EE6C69A26791}"/>
                    </a:ext>
                  </a:extLst>
                </p:cNvPr>
                <p:cNvSpPr/>
                <p:nvPr/>
              </p:nvSpPr>
              <p:spPr>
                <a:xfrm>
                  <a:off x="5223476" y="5871880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9" y="0"/>
                      </a:moveTo>
                      <a:cubicBezTo>
                        <a:pt x="1456" y="0"/>
                        <a:pt x="1001" y="181"/>
                        <a:pt x="661" y="521"/>
                      </a:cubicBezTo>
                      <a:cubicBezTo>
                        <a:pt x="153" y="1030"/>
                        <a:pt x="1" y="1793"/>
                        <a:pt x="276" y="2457"/>
                      </a:cubicBezTo>
                      <a:cubicBezTo>
                        <a:pt x="551" y="3121"/>
                        <a:pt x="1198" y="3555"/>
                        <a:pt x="1918" y="3555"/>
                      </a:cubicBezTo>
                      <a:cubicBezTo>
                        <a:pt x="2899" y="3555"/>
                        <a:pt x="3694" y="2759"/>
                        <a:pt x="3694" y="1778"/>
                      </a:cubicBezTo>
                      <a:cubicBezTo>
                        <a:pt x="3694" y="1059"/>
                        <a:pt x="3261" y="411"/>
                        <a:pt x="2598" y="136"/>
                      </a:cubicBezTo>
                      <a:cubicBezTo>
                        <a:pt x="2378" y="45"/>
                        <a:pt x="2147" y="0"/>
                        <a:pt x="191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463;p32">
                  <a:extLst>
                    <a:ext uri="{FF2B5EF4-FFF2-40B4-BE49-F238E27FC236}">
                      <a16:creationId xmlns:a16="http://schemas.microsoft.com/office/drawing/2014/main" id="{BB360FED-865A-24F0-1820-5B2473984FFC}"/>
                    </a:ext>
                  </a:extLst>
                </p:cNvPr>
                <p:cNvSpPr/>
                <p:nvPr/>
              </p:nvSpPr>
              <p:spPr>
                <a:xfrm>
                  <a:off x="5220306" y="5865973"/>
                  <a:ext cx="81851" cy="81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5" extrusionOk="0">
                      <a:moveTo>
                        <a:pt x="2079" y="600"/>
                      </a:moveTo>
                      <a:cubicBezTo>
                        <a:pt x="2894" y="603"/>
                        <a:pt x="3554" y="1263"/>
                        <a:pt x="3555" y="2078"/>
                      </a:cubicBezTo>
                      <a:cubicBezTo>
                        <a:pt x="3555" y="2675"/>
                        <a:pt x="3195" y="3214"/>
                        <a:pt x="2643" y="3442"/>
                      </a:cubicBezTo>
                      <a:cubicBezTo>
                        <a:pt x="2461" y="3518"/>
                        <a:pt x="2269" y="3554"/>
                        <a:pt x="2079" y="3554"/>
                      </a:cubicBezTo>
                      <a:cubicBezTo>
                        <a:pt x="1694" y="3554"/>
                        <a:pt x="1316" y="3404"/>
                        <a:pt x="1033" y="3121"/>
                      </a:cubicBezTo>
                      <a:cubicBezTo>
                        <a:pt x="611" y="2699"/>
                        <a:pt x="486" y="2064"/>
                        <a:pt x="714" y="1512"/>
                      </a:cubicBezTo>
                      <a:cubicBezTo>
                        <a:pt x="943" y="961"/>
                        <a:pt x="1482" y="600"/>
                        <a:pt x="2079" y="600"/>
                      </a:cubicBezTo>
                      <a:close/>
                      <a:moveTo>
                        <a:pt x="2079" y="0"/>
                      </a:moveTo>
                      <a:cubicBezTo>
                        <a:pt x="933" y="0"/>
                        <a:pt x="1" y="932"/>
                        <a:pt x="1" y="2078"/>
                      </a:cubicBezTo>
                      <a:cubicBezTo>
                        <a:pt x="1" y="3223"/>
                        <a:pt x="933" y="4155"/>
                        <a:pt x="2079" y="4155"/>
                      </a:cubicBezTo>
                      <a:cubicBezTo>
                        <a:pt x="3223" y="4155"/>
                        <a:pt x="4156" y="3223"/>
                        <a:pt x="4156" y="2078"/>
                      </a:cubicBezTo>
                      <a:cubicBezTo>
                        <a:pt x="4156" y="932"/>
                        <a:pt x="3224" y="0"/>
                        <a:pt x="20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464;p32">
                  <a:extLst>
                    <a:ext uri="{FF2B5EF4-FFF2-40B4-BE49-F238E27FC236}">
                      <a16:creationId xmlns:a16="http://schemas.microsoft.com/office/drawing/2014/main" id="{F0485216-CDAE-8012-A8D0-C50191BE24B1}"/>
                    </a:ext>
                  </a:extLst>
                </p:cNvPr>
                <p:cNvSpPr/>
                <p:nvPr/>
              </p:nvSpPr>
              <p:spPr>
                <a:xfrm>
                  <a:off x="4096598" y="6206768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465;p32">
                  <a:extLst>
                    <a:ext uri="{FF2B5EF4-FFF2-40B4-BE49-F238E27FC236}">
                      <a16:creationId xmlns:a16="http://schemas.microsoft.com/office/drawing/2014/main" id="{1E151A35-D324-E617-5658-176A7F5A9F50}"/>
                    </a:ext>
                  </a:extLst>
                </p:cNvPr>
                <p:cNvSpPr/>
                <p:nvPr/>
              </p:nvSpPr>
              <p:spPr>
                <a:xfrm>
                  <a:off x="4090671" y="6200861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5"/>
                        <a:pt x="3196" y="3214"/>
                        <a:pt x="2643" y="3443"/>
                      </a:cubicBezTo>
                      <a:cubicBezTo>
                        <a:pt x="2461" y="3518"/>
                        <a:pt x="2269" y="3555"/>
                        <a:pt x="2079" y="3555"/>
                      </a:cubicBezTo>
                      <a:cubicBezTo>
                        <a:pt x="1695" y="3555"/>
                        <a:pt x="1317" y="3405"/>
                        <a:pt x="1034" y="3122"/>
                      </a:cubicBezTo>
                      <a:cubicBezTo>
                        <a:pt x="612" y="2700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4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466;p32">
                  <a:extLst>
                    <a:ext uri="{FF2B5EF4-FFF2-40B4-BE49-F238E27FC236}">
                      <a16:creationId xmlns:a16="http://schemas.microsoft.com/office/drawing/2014/main" id="{35AB0E1B-FB4A-942E-4D4F-B200E2FA20C9}"/>
                    </a:ext>
                  </a:extLst>
                </p:cNvPr>
                <p:cNvSpPr/>
                <p:nvPr/>
              </p:nvSpPr>
              <p:spPr>
                <a:xfrm>
                  <a:off x="4556458" y="6106802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467;p32">
                  <a:extLst>
                    <a:ext uri="{FF2B5EF4-FFF2-40B4-BE49-F238E27FC236}">
                      <a16:creationId xmlns:a16="http://schemas.microsoft.com/office/drawing/2014/main" id="{1D90DBDF-7ACE-DE7C-C863-FB967BF7779F}"/>
                    </a:ext>
                  </a:extLst>
                </p:cNvPr>
                <p:cNvSpPr/>
                <p:nvPr/>
              </p:nvSpPr>
              <p:spPr>
                <a:xfrm>
                  <a:off x="4550531" y="6100895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6"/>
                        <a:pt x="3195" y="3214"/>
                        <a:pt x="2643" y="3441"/>
                      </a:cubicBezTo>
                      <a:cubicBezTo>
                        <a:pt x="2461" y="3517"/>
                        <a:pt x="2269" y="3554"/>
                        <a:pt x="2079" y="3554"/>
                      </a:cubicBezTo>
                      <a:cubicBezTo>
                        <a:pt x="1695" y="3554"/>
                        <a:pt x="1317" y="3404"/>
                        <a:pt x="1034" y="3121"/>
                      </a:cubicBezTo>
                      <a:cubicBezTo>
                        <a:pt x="612" y="2699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3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" name="Google Shape;468;p32">
                <a:extLst>
                  <a:ext uri="{FF2B5EF4-FFF2-40B4-BE49-F238E27FC236}">
                    <a16:creationId xmlns:a16="http://schemas.microsoft.com/office/drawing/2014/main" id="{6EE3BF85-B109-FD84-5A2C-397B231916B5}"/>
                  </a:ext>
                </a:extLst>
              </p:cNvPr>
              <p:cNvGrpSpPr/>
              <p:nvPr/>
            </p:nvGrpSpPr>
            <p:grpSpPr>
              <a:xfrm>
                <a:off x="1724780" y="4534673"/>
                <a:ext cx="618423" cy="1349710"/>
                <a:chOff x="1724780" y="4534673"/>
                <a:chExt cx="618423" cy="1349710"/>
              </a:xfrm>
            </p:grpSpPr>
            <p:sp>
              <p:nvSpPr>
                <p:cNvPr id="66" name="Google Shape;469;p32">
                  <a:extLst>
                    <a:ext uri="{FF2B5EF4-FFF2-40B4-BE49-F238E27FC236}">
                      <a16:creationId xmlns:a16="http://schemas.microsoft.com/office/drawing/2014/main" id="{A7C90A7A-F11A-2F4F-90CC-0ACACD25896F}"/>
                    </a:ext>
                  </a:extLst>
                </p:cNvPr>
                <p:cNvSpPr/>
                <p:nvPr/>
              </p:nvSpPr>
              <p:spPr>
                <a:xfrm>
                  <a:off x="2227190" y="5032673"/>
                  <a:ext cx="116013" cy="71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" h="3618" extrusionOk="0">
                      <a:moveTo>
                        <a:pt x="5549" y="1"/>
                      </a:moveTo>
                      <a:cubicBezTo>
                        <a:pt x="5499" y="1"/>
                        <a:pt x="5448" y="13"/>
                        <a:pt x="5401" y="40"/>
                      </a:cubicBezTo>
                      <a:lnTo>
                        <a:pt x="176" y="3057"/>
                      </a:lnTo>
                      <a:cubicBezTo>
                        <a:pt x="57" y="3125"/>
                        <a:pt x="0" y="3264"/>
                        <a:pt x="36" y="3395"/>
                      </a:cubicBezTo>
                      <a:cubicBezTo>
                        <a:pt x="70" y="3526"/>
                        <a:pt x="189" y="3617"/>
                        <a:pt x="324" y="3617"/>
                      </a:cubicBezTo>
                      <a:cubicBezTo>
                        <a:pt x="325" y="3617"/>
                        <a:pt x="326" y="3617"/>
                        <a:pt x="327" y="3617"/>
                      </a:cubicBezTo>
                      <a:cubicBezTo>
                        <a:pt x="379" y="3617"/>
                        <a:pt x="431" y="3604"/>
                        <a:pt x="476" y="3578"/>
                      </a:cubicBezTo>
                      <a:lnTo>
                        <a:pt x="5702" y="560"/>
                      </a:lnTo>
                      <a:cubicBezTo>
                        <a:pt x="5845" y="476"/>
                        <a:pt x="5892" y="294"/>
                        <a:pt x="5810" y="151"/>
                      </a:cubicBezTo>
                      <a:cubicBezTo>
                        <a:pt x="5754" y="55"/>
                        <a:pt x="5653" y="1"/>
                        <a:pt x="554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470;p32">
                  <a:extLst>
                    <a:ext uri="{FF2B5EF4-FFF2-40B4-BE49-F238E27FC236}">
                      <a16:creationId xmlns:a16="http://schemas.microsoft.com/office/drawing/2014/main" id="{6206B1F0-EDF2-EB5A-08A4-B32FAFFEB91D}"/>
                    </a:ext>
                  </a:extLst>
                </p:cNvPr>
                <p:cNvSpPr/>
                <p:nvPr/>
              </p:nvSpPr>
              <p:spPr>
                <a:xfrm>
                  <a:off x="1725607" y="4858003"/>
                  <a:ext cx="616829" cy="710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27" h="36079" extrusionOk="0">
                      <a:moveTo>
                        <a:pt x="15663" y="648"/>
                      </a:moveTo>
                      <a:lnTo>
                        <a:pt x="30726" y="9345"/>
                      </a:lnTo>
                      <a:lnTo>
                        <a:pt x="30726" y="26736"/>
                      </a:lnTo>
                      <a:lnTo>
                        <a:pt x="15663" y="35433"/>
                      </a:lnTo>
                      <a:lnTo>
                        <a:pt x="602" y="26736"/>
                      </a:lnTo>
                      <a:lnTo>
                        <a:pt x="602" y="9345"/>
                      </a:lnTo>
                      <a:lnTo>
                        <a:pt x="15663" y="648"/>
                      </a:lnTo>
                      <a:close/>
                      <a:moveTo>
                        <a:pt x="15663" y="1"/>
                      </a:moveTo>
                      <a:cubicBezTo>
                        <a:pt x="15612" y="1"/>
                        <a:pt x="15560" y="14"/>
                        <a:pt x="15514" y="41"/>
                      </a:cubicBezTo>
                      <a:lnTo>
                        <a:pt x="151" y="8911"/>
                      </a:lnTo>
                      <a:cubicBezTo>
                        <a:pt x="58" y="8964"/>
                        <a:pt x="1" y="9064"/>
                        <a:pt x="1" y="9171"/>
                      </a:cubicBezTo>
                      <a:lnTo>
                        <a:pt x="1" y="26910"/>
                      </a:lnTo>
                      <a:cubicBezTo>
                        <a:pt x="1" y="27017"/>
                        <a:pt x="58" y="27117"/>
                        <a:pt x="151" y="27170"/>
                      </a:cubicBezTo>
                      <a:lnTo>
                        <a:pt x="15514" y="36039"/>
                      </a:lnTo>
                      <a:cubicBezTo>
                        <a:pt x="15559" y="36065"/>
                        <a:pt x="15611" y="36079"/>
                        <a:pt x="15663" y="36079"/>
                      </a:cubicBezTo>
                      <a:cubicBezTo>
                        <a:pt x="15717" y="36079"/>
                        <a:pt x="15768" y="36066"/>
                        <a:pt x="15814" y="36040"/>
                      </a:cubicBezTo>
                      <a:lnTo>
                        <a:pt x="31176" y="27170"/>
                      </a:lnTo>
                      <a:cubicBezTo>
                        <a:pt x="31269" y="27117"/>
                        <a:pt x="31327" y="27017"/>
                        <a:pt x="31327" y="26910"/>
                      </a:cubicBezTo>
                      <a:lnTo>
                        <a:pt x="31327" y="9171"/>
                      </a:lnTo>
                      <a:cubicBezTo>
                        <a:pt x="31327" y="9064"/>
                        <a:pt x="31269" y="8964"/>
                        <a:pt x="31176" y="8911"/>
                      </a:cubicBezTo>
                      <a:lnTo>
                        <a:pt x="15814" y="41"/>
                      </a:lnTo>
                      <a:cubicBezTo>
                        <a:pt x="15767" y="14"/>
                        <a:pt x="15715" y="1"/>
                        <a:pt x="15663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471;p32">
                  <a:extLst>
                    <a:ext uri="{FF2B5EF4-FFF2-40B4-BE49-F238E27FC236}">
                      <a16:creationId xmlns:a16="http://schemas.microsoft.com/office/drawing/2014/main" id="{771D9185-3808-1AF2-A7CD-038EC49CF89B}"/>
                    </a:ext>
                  </a:extLst>
                </p:cNvPr>
                <p:cNvSpPr/>
                <p:nvPr/>
              </p:nvSpPr>
              <p:spPr>
                <a:xfrm>
                  <a:off x="1828487" y="4976832"/>
                  <a:ext cx="411048" cy="472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76" h="24011" extrusionOk="0">
                      <a:moveTo>
                        <a:pt x="10438" y="648"/>
                      </a:moveTo>
                      <a:lnTo>
                        <a:pt x="20274" y="6326"/>
                      </a:lnTo>
                      <a:lnTo>
                        <a:pt x="20274" y="17684"/>
                      </a:lnTo>
                      <a:lnTo>
                        <a:pt x="10438" y="23363"/>
                      </a:lnTo>
                      <a:lnTo>
                        <a:pt x="602" y="17684"/>
                      </a:lnTo>
                      <a:lnTo>
                        <a:pt x="602" y="6326"/>
                      </a:lnTo>
                      <a:lnTo>
                        <a:pt x="10438" y="648"/>
                      </a:lnTo>
                      <a:close/>
                      <a:moveTo>
                        <a:pt x="10438" y="0"/>
                      </a:moveTo>
                      <a:cubicBezTo>
                        <a:pt x="10387" y="0"/>
                        <a:pt x="10335" y="14"/>
                        <a:pt x="10289" y="41"/>
                      </a:cubicBezTo>
                      <a:lnTo>
                        <a:pt x="152" y="5893"/>
                      </a:lnTo>
                      <a:cubicBezTo>
                        <a:pt x="59" y="5947"/>
                        <a:pt x="1" y="6045"/>
                        <a:pt x="2" y="6153"/>
                      </a:cubicBezTo>
                      <a:lnTo>
                        <a:pt x="2" y="17858"/>
                      </a:lnTo>
                      <a:cubicBezTo>
                        <a:pt x="1" y="17965"/>
                        <a:pt x="59" y="18064"/>
                        <a:pt x="152" y="18117"/>
                      </a:cubicBezTo>
                      <a:lnTo>
                        <a:pt x="10289" y="23970"/>
                      </a:lnTo>
                      <a:cubicBezTo>
                        <a:pt x="10334" y="23997"/>
                        <a:pt x="10386" y="24010"/>
                        <a:pt x="10438" y="24010"/>
                      </a:cubicBezTo>
                      <a:cubicBezTo>
                        <a:pt x="10492" y="24010"/>
                        <a:pt x="10543" y="23997"/>
                        <a:pt x="10589" y="23970"/>
                      </a:cubicBezTo>
                      <a:lnTo>
                        <a:pt x="20725" y="18117"/>
                      </a:lnTo>
                      <a:cubicBezTo>
                        <a:pt x="20819" y="18064"/>
                        <a:pt x="20876" y="17965"/>
                        <a:pt x="20876" y="17858"/>
                      </a:cubicBezTo>
                      <a:lnTo>
                        <a:pt x="20876" y="6153"/>
                      </a:lnTo>
                      <a:cubicBezTo>
                        <a:pt x="20876" y="6045"/>
                        <a:pt x="20819" y="5947"/>
                        <a:pt x="20725" y="5893"/>
                      </a:cubicBezTo>
                      <a:lnTo>
                        <a:pt x="10589" y="41"/>
                      </a:lnTo>
                      <a:cubicBezTo>
                        <a:pt x="10542" y="14"/>
                        <a:pt x="10490" y="0"/>
                        <a:pt x="10438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472;p32">
                  <a:extLst>
                    <a:ext uri="{FF2B5EF4-FFF2-40B4-BE49-F238E27FC236}">
                      <a16:creationId xmlns:a16="http://schemas.microsoft.com/office/drawing/2014/main" id="{6B31C5C5-7688-8F10-0988-CD03A8741CC8}"/>
                    </a:ext>
                  </a:extLst>
                </p:cNvPr>
                <p:cNvSpPr/>
                <p:nvPr/>
              </p:nvSpPr>
              <p:spPr>
                <a:xfrm>
                  <a:off x="2028104" y="4598685"/>
                  <a:ext cx="11853" cy="271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13772" extrusionOk="0">
                      <a:moveTo>
                        <a:pt x="300" y="0"/>
                      </a:moveTo>
                      <a:cubicBezTo>
                        <a:pt x="137" y="0"/>
                        <a:pt x="4" y="131"/>
                        <a:pt x="0" y="294"/>
                      </a:cubicBezTo>
                      <a:lnTo>
                        <a:pt x="0" y="13472"/>
                      </a:lnTo>
                      <a:cubicBezTo>
                        <a:pt x="0" y="13638"/>
                        <a:pt x="134" y="13772"/>
                        <a:pt x="300" y="13772"/>
                      </a:cubicBezTo>
                      <a:cubicBezTo>
                        <a:pt x="466" y="13772"/>
                        <a:pt x="600" y="13638"/>
                        <a:pt x="601" y="13472"/>
                      </a:cubicBezTo>
                      <a:lnTo>
                        <a:pt x="601" y="294"/>
                      </a:lnTo>
                      <a:cubicBezTo>
                        <a:pt x="598" y="131"/>
                        <a:pt x="464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473;p32">
                  <a:extLst>
                    <a:ext uri="{FF2B5EF4-FFF2-40B4-BE49-F238E27FC236}">
                      <a16:creationId xmlns:a16="http://schemas.microsoft.com/office/drawing/2014/main" id="{FF8A18CA-1302-72EF-255D-7B77E14321F5}"/>
                    </a:ext>
                  </a:extLst>
                </p:cNvPr>
                <p:cNvSpPr/>
                <p:nvPr/>
              </p:nvSpPr>
              <p:spPr>
                <a:xfrm>
                  <a:off x="1982975" y="4540580"/>
                  <a:ext cx="102093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5" h="5185" extrusionOk="0">
                      <a:moveTo>
                        <a:pt x="2592" y="0"/>
                      </a:moveTo>
                      <a:cubicBezTo>
                        <a:pt x="1161" y="0"/>
                        <a:pt x="0" y="1161"/>
                        <a:pt x="0" y="2592"/>
                      </a:cubicBezTo>
                      <a:cubicBezTo>
                        <a:pt x="0" y="4023"/>
                        <a:pt x="1161" y="5184"/>
                        <a:pt x="2592" y="5184"/>
                      </a:cubicBezTo>
                      <a:cubicBezTo>
                        <a:pt x="4023" y="5184"/>
                        <a:pt x="5184" y="4023"/>
                        <a:pt x="5184" y="2592"/>
                      </a:cubicBezTo>
                      <a:cubicBezTo>
                        <a:pt x="5184" y="1161"/>
                        <a:pt x="4023" y="0"/>
                        <a:pt x="2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474;p32">
                  <a:extLst>
                    <a:ext uri="{FF2B5EF4-FFF2-40B4-BE49-F238E27FC236}">
                      <a16:creationId xmlns:a16="http://schemas.microsoft.com/office/drawing/2014/main" id="{5CF5C7D6-63BE-15E7-703D-F68F9C30A883}"/>
                    </a:ext>
                  </a:extLst>
                </p:cNvPr>
                <p:cNvSpPr/>
                <p:nvPr/>
              </p:nvSpPr>
              <p:spPr>
                <a:xfrm>
                  <a:off x="1977068" y="4534673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6"/>
                        <a:pt x="4156" y="5184"/>
                        <a:pt x="2892" y="5184"/>
                      </a:cubicBezTo>
                      <a:cubicBezTo>
                        <a:pt x="1630" y="5184"/>
                        <a:pt x="602" y="4156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0"/>
                      </a:moveTo>
                      <a:cubicBezTo>
                        <a:pt x="1298" y="0"/>
                        <a:pt x="0" y="1299"/>
                        <a:pt x="0" y="2893"/>
                      </a:cubicBezTo>
                      <a:cubicBezTo>
                        <a:pt x="0" y="4488"/>
                        <a:pt x="1298" y="5785"/>
                        <a:pt x="2892" y="5785"/>
                      </a:cubicBezTo>
                      <a:cubicBezTo>
                        <a:pt x="4487" y="5785"/>
                        <a:pt x="5785" y="4488"/>
                        <a:pt x="5785" y="2893"/>
                      </a:cubicBezTo>
                      <a:cubicBezTo>
                        <a:pt x="5785" y="1298"/>
                        <a:pt x="4487" y="0"/>
                        <a:pt x="289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475;p32">
                  <a:extLst>
                    <a:ext uri="{FF2B5EF4-FFF2-40B4-BE49-F238E27FC236}">
                      <a16:creationId xmlns:a16="http://schemas.microsoft.com/office/drawing/2014/main" id="{094F2E98-DFDB-D4BC-B45E-A2E0F19790CB}"/>
                    </a:ext>
                  </a:extLst>
                </p:cNvPr>
                <p:cNvSpPr/>
                <p:nvPr/>
              </p:nvSpPr>
              <p:spPr>
                <a:xfrm>
                  <a:off x="2028025" y="5549063"/>
                  <a:ext cx="11991" cy="271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13785" extrusionOk="0">
                      <a:moveTo>
                        <a:pt x="304" y="0"/>
                      </a:moveTo>
                      <a:cubicBezTo>
                        <a:pt x="136" y="0"/>
                        <a:pt x="1" y="139"/>
                        <a:pt x="4" y="307"/>
                      </a:cubicBezTo>
                      <a:lnTo>
                        <a:pt x="4" y="13485"/>
                      </a:lnTo>
                      <a:cubicBezTo>
                        <a:pt x="4" y="13651"/>
                        <a:pt x="138" y="13785"/>
                        <a:pt x="304" y="13785"/>
                      </a:cubicBezTo>
                      <a:cubicBezTo>
                        <a:pt x="470" y="13785"/>
                        <a:pt x="605" y="13651"/>
                        <a:pt x="605" y="13485"/>
                      </a:cubicBezTo>
                      <a:lnTo>
                        <a:pt x="605" y="307"/>
                      </a:lnTo>
                      <a:cubicBezTo>
                        <a:pt x="609" y="139"/>
                        <a:pt x="473" y="0"/>
                        <a:pt x="30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476;p32">
                  <a:extLst>
                    <a:ext uri="{FF2B5EF4-FFF2-40B4-BE49-F238E27FC236}">
                      <a16:creationId xmlns:a16="http://schemas.microsoft.com/office/drawing/2014/main" id="{9D3C0A9A-3F3C-092E-00B7-309D4451D7E2}"/>
                    </a:ext>
                  </a:extLst>
                </p:cNvPr>
                <p:cNvSpPr/>
                <p:nvPr/>
              </p:nvSpPr>
              <p:spPr>
                <a:xfrm>
                  <a:off x="1982975" y="5776364"/>
                  <a:ext cx="106090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185" extrusionOk="0">
                      <a:moveTo>
                        <a:pt x="2592" y="1"/>
                      </a:moveTo>
                      <a:cubicBezTo>
                        <a:pt x="1161" y="1"/>
                        <a:pt x="0" y="1162"/>
                        <a:pt x="0" y="2593"/>
                      </a:cubicBezTo>
                      <a:cubicBezTo>
                        <a:pt x="0" y="3641"/>
                        <a:pt x="632" y="4586"/>
                        <a:pt x="1601" y="4988"/>
                      </a:cubicBezTo>
                      <a:cubicBezTo>
                        <a:pt x="1921" y="5120"/>
                        <a:pt x="2258" y="5185"/>
                        <a:pt x="2591" y="5185"/>
                      </a:cubicBezTo>
                      <a:cubicBezTo>
                        <a:pt x="3266" y="5185"/>
                        <a:pt x="3929" y="4922"/>
                        <a:pt x="4425" y="4426"/>
                      </a:cubicBezTo>
                      <a:cubicBezTo>
                        <a:pt x="5166" y="3685"/>
                        <a:pt x="5388" y="2569"/>
                        <a:pt x="4987" y="1602"/>
                      </a:cubicBezTo>
                      <a:cubicBezTo>
                        <a:pt x="4585" y="633"/>
                        <a:pt x="3640" y="1"/>
                        <a:pt x="259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477;p32">
                  <a:extLst>
                    <a:ext uri="{FF2B5EF4-FFF2-40B4-BE49-F238E27FC236}">
                      <a16:creationId xmlns:a16="http://schemas.microsoft.com/office/drawing/2014/main" id="{1389345D-35F9-44C7-8EA6-D80A05282521}"/>
                    </a:ext>
                  </a:extLst>
                </p:cNvPr>
                <p:cNvSpPr/>
                <p:nvPr/>
              </p:nvSpPr>
              <p:spPr>
                <a:xfrm>
                  <a:off x="1977068" y="5770457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7"/>
                        <a:pt x="4156" y="5185"/>
                        <a:pt x="2892" y="5185"/>
                      </a:cubicBezTo>
                      <a:cubicBezTo>
                        <a:pt x="1630" y="5185"/>
                        <a:pt x="602" y="4157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1"/>
                      </a:moveTo>
                      <a:cubicBezTo>
                        <a:pt x="1298" y="1"/>
                        <a:pt x="0" y="1298"/>
                        <a:pt x="0" y="2893"/>
                      </a:cubicBezTo>
                      <a:cubicBezTo>
                        <a:pt x="0" y="4487"/>
                        <a:pt x="1298" y="5786"/>
                        <a:pt x="2892" y="5786"/>
                      </a:cubicBezTo>
                      <a:cubicBezTo>
                        <a:pt x="4487" y="5786"/>
                        <a:pt x="5785" y="4487"/>
                        <a:pt x="5785" y="2893"/>
                      </a:cubicBezTo>
                      <a:cubicBezTo>
                        <a:pt x="5785" y="1298"/>
                        <a:pt x="4487" y="1"/>
                        <a:pt x="289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478;p32">
                  <a:extLst>
                    <a:ext uri="{FF2B5EF4-FFF2-40B4-BE49-F238E27FC236}">
                      <a16:creationId xmlns:a16="http://schemas.microsoft.com/office/drawing/2014/main" id="{27A9ABDA-0CD2-CF91-AF88-AD354B83DAB8}"/>
                    </a:ext>
                  </a:extLst>
                </p:cNvPr>
                <p:cNvSpPr/>
                <p:nvPr/>
              </p:nvSpPr>
              <p:spPr>
                <a:xfrm>
                  <a:off x="1724780" y="5032653"/>
                  <a:ext cx="116092" cy="71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6" h="3619" extrusionOk="0">
                      <a:moveTo>
                        <a:pt x="343" y="0"/>
                      </a:moveTo>
                      <a:cubicBezTo>
                        <a:pt x="240" y="0"/>
                        <a:pt x="139" y="54"/>
                        <a:pt x="83" y="151"/>
                      </a:cubicBezTo>
                      <a:cubicBezTo>
                        <a:pt x="0" y="295"/>
                        <a:pt x="49" y="478"/>
                        <a:pt x="193" y="561"/>
                      </a:cubicBezTo>
                      <a:lnTo>
                        <a:pt x="5419" y="3579"/>
                      </a:lnTo>
                      <a:cubicBezTo>
                        <a:pt x="5465" y="3605"/>
                        <a:pt x="5516" y="3618"/>
                        <a:pt x="5569" y="3618"/>
                      </a:cubicBezTo>
                      <a:cubicBezTo>
                        <a:pt x="5570" y="3618"/>
                        <a:pt x="5571" y="3618"/>
                        <a:pt x="5572" y="3618"/>
                      </a:cubicBezTo>
                      <a:cubicBezTo>
                        <a:pt x="5707" y="3618"/>
                        <a:pt x="5824" y="3527"/>
                        <a:pt x="5860" y="3396"/>
                      </a:cubicBezTo>
                      <a:cubicBezTo>
                        <a:pt x="5895" y="3265"/>
                        <a:pt x="5837" y="3126"/>
                        <a:pt x="5720" y="3058"/>
                      </a:cubicBezTo>
                      <a:lnTo>
                        <a:pt x="493" y="41"/>
                      </a:lnTo>
                      <a:cubicBezTo>
                        <a:pt x="446" y="13"/>
                        <a:pt x="394" y="0"/>
                        <a:pt x="34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479;p32">
                  <a:extLst>
                    <a:ext uri="{FF2B5EF4-FFF2-40B4-BE49-F238E27FC236}">
                      <a16:creationId xmlns:a16="http://schemas.microsoft.com/office/drawing/2014/main" id="{26BD534A-AE33-E9FF-2146-88C26FDDB1DC}"/>
                    </a:ext>
                  </a:extLst>
                </p:cNvPr>
                <p:cNvSpPr/>
                <p:nvPr/>
              </p:nvSpPr>
              <p:spPr>
                <a:xfrm>
                  <a:off x="1836698" y="5209016"/>
                  <a:ext cx="403704" cy="127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03" h="6454" extrusionOk="0">
                      <a:moveTo>
                        <a:pt x="10462" y="0"/>
                      </a:moveTo>
                      <a:cubicBezTo>
                        <a:pt x="10411" y="0"/>
                        <a:pt x="10359" y="13"/>
                        <a:pt x="10313" y="40"/>
                      </a:cubicBezTo>
                      <a:lnTo>
                        <a:pt x="176" y="5893"/>
                      </a:lnTo>
                      <a:cubicBezTo>
                        <a:pt x="58" y="5961"/>
                        <a:pt x="0" y="6100"/>
                        <a:pt x="36" y="6231"/>
                      </a:cubicBezTo>
                      <a:cubicBezTo>
                        <a:pt x="71" y="6362"/>
                        <a:pt x="190" y="6454"/>
                        <a:pt x="326" y="6454"/>
                      </a:cubicBezTo>
                      <a:cubicBezTo>
                        <a:pt x="380" y="6454"/>
                        <a:pt x="431" y="6440"/>
                        <a:pt x="476" y="6414"/>
                      </a:cubicBezTo>
                      <a:lnTo>
                        <a:pt x="10460" y="650"/>
                      </a:lnTo>
                      <a:lnTo>
                        <a:pt x="20004" y="6324"/>
                      </a:lnTo>
                      <a:cubicBezTo>
                        <a:pt x="20053" y="6353"/>
                        <a:pt x="20106" y="6367"/>
                        <a:pt x="20159" y="6367"/>
                      </a:cubicBezTo>
                      <a:cubicBezTo>
                        <a:pt x="20261" y="6367"/>
                        <a:pt x="20362" y="6315"/>
                        <a:pt x="20418" y="6220"/>
                      </a:cubicBezTo>
                      <a:cubicBezTo>
                        <a:pt x="20502" y="6076"/>
                        <a:pt x="20455" y="5892"/>
                        <a:pt x="20311" y="5807"/>
                      </a:cubicBezTo>
                      <a:lnTo>
                        <a:pt x="10616" y="43"/>
                      </a:lnTo>
                      <a:cubicBezTo>
                        <a:pt x="10569" y="14"/>
                        <a:pt x="10515" y="0"/>
                        <a:pt x="1046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480;p32">
                  <a:extLst>
                    <a:ext uri="{FF2B5EF4-FFF2-40B4-BE49-F238E27FC236}">
                      <a16:creationId xmlns:a16="http://schemas.microsoft.com/office/drawing/2014/main" id="{AEE6E501-4327-ED4C-54D3-9E3F25DABEEB}"/>
                    </a:ext>
                  </a:extLst>
                </p:cNvPr>
                <p:cNvSpPr/>
                <p:nvPr/>
              </p:nvSpPr>
              <p:spPr>
                <a:xfrm>
                  <a:off x="2036709" y="4976694"/>
                  <a:ext cx="12011" cy="244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" h="12401" extrusionOk="0">
                      <a:moveTo>
                        <a:pt x="304" y="1"/>
                      </a:moveTo>
                      <a:cubicBezTo>
                        <a:pt x="136" y="1"/>
                        <a:pt x="1" y="139"/>
                        <a:pt x="4" y="308"/>
                      </a:cubicBezTo>
                      <a:lnTo>
                        <a:pt x="4" y="12099"/>
                      </a:lnTo>
                      <a:cubicBezTo>
                        <a:pt x="4" y="12265"/>
                        <a:pt x="138" y="12400"/>
                        <a:pt x="304" y="12400"/>
                      </a:cubicBezTo>
                      <a:cubicBezTo>
                        <a:pt x="470" y="12400"/>
                        <a:pt x="604" y="12265"/>
                        <a:pt x="605" y="12100"/>
                      </a:cubicBezTo>
                      <a:lnTo>
                        <a:pt x="605" y="308"/>
                      </a:lnTo>
                      <a:cubicBezTo>
                        <a:pt x="609" y="139"/>
                        <a:pt x="473" y="1"/>
                        <a:pt x="30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" name="Google Shape;481;p32">
                <a:extLst>
                  <a:ext uri="{FF2B5EF4-FFF2-40B4-BE49-F238E27FC236}">
                    <a16:creationId xmlns:a16="http://schemas.microsoft.com/office/drawing/2014/main" id="{36D7AF37-3417-BFCD-773A-F62DC5525D3B}"/>
                  </a:ext>
                </a:extLst>
              </p:cNvPr>
              <p:cNvGrpSpPr/>
              <p:nvPr/>
            </p:nvGrpSpPr>
            <p:grpSpPr>
              <a:xfrm>
                <a:off x="2170837" y="4077905"/>
                <a:ext cx="627500" cy="773285"/>
                <a:chOff x="2170837" y="4077905"/>
                <a:chExt cx="627500" cy="773285"/>
              </a:xfrm>
            </p:grpSpPr>
            <p:sp>
              <p:nvSpPr>
                <p:cNvPr id="33" name="Google Shape;482;p32">
                  <a:extLst>
                    <a:ext uri="{FF2B5EF4-FFF2-40B4-BE49-F238E27FC236}">
                      <a16:creationId xmlns:a16="http://schemas.microsoft.com/office/drawing/2014/main" id="{E9EE5116-421E-DD54-7E92-06F2AD11CE35}"/>
                    </a:ext>
                  </a:extLst>
                </p:cNvPr>
                <p:cNvSpPr/>
                <p:nvPr/>
              </p:nvSpPr>
              <p:spPr>
                <a:xfrm>
                  <a:off x="2649816" y="4077924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6"/>
                        <a:pt x="7536" y="464"/>
                        <a:pt x="7536" y="300"/>
                      </a:cubicBezTo>
                      <a:cubicBezTo>
                        <a:pt x="7536" y="136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483;p32">
                  <a:extLst>
                    <a:ext uri="{FF2B5EF4-FFF2-40B4-BE49-F238E27FC236}">
                      <a16:creationId xmlns:a16="http://schemas.microsoft.com/office/drawing/2014/main" id="{1EF14935-F597-AE02-89D0-6B9D8ABF51C8}"/>
                    </a:ext>
                  </a:extLst>
                </p:cNvPr>
                <p:cNvSpPr/>
                <p:nvPr/>
              </p:nvSpPr>
              <p:spPr>
                <a:xfrm>
                  <a:off x="2307525" y="4077905"/>
                  <a:ext cx="2971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3" extrusionOk="0">
                      <a:moveTo>
                        <a:pt x="299" y="1"/>
                      </a:moveTo>
                      <a:cubicBezTo>
                        <a:pt x="134" y="1"/>
                        <a:pt x="0" y="136"/>
                        <a:pt x="0" y="301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1"/>
                      </a:cubicBezTo>
                      <a:cubicBezTo>
                        <a:pt x="15090" y="136"/>
                        <a:pt x="14956" y="1"/>
                        <a:pt x="14792" y="1"/>
                      </a:cubicBezTo>
                      <a:cubicBezTo>
                        <a:pt x="14789" y="1"/>
                        <a:pt x="14786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484;p32">
                  <a:extLst>
                    <a:ext uri="{FF2B5EF4-FFF2-40B4-BE49-F238E27FC236}">
                      <a16:creationId xmlns:a16="http://schemas.microsoft.com/office/drawing/2014/main" id="{E7B745B7-2C07-448C-CE0A-72D50E18F45A}"/>
                    </a:ext>
                  </a:extLst>
                </p:cNvPr>
                <p:cNvSpPr/>
                <p:nvPr/>
              </p:nvSpPr>
              <p:spPr>
                <a:xfrm>
                  <a:off x="2170955" y="4077924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6"/>
                        <a:pt x="4353" y="464"/>
                        <a:pt x="4353" y="300"/>
                      </a:cubicBezTo>
                      <a:cubicBezTo>
                        <a:pt x="4353" y="136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485;p32">
                  <a:extLst>
                    <a:ext uri="{FF2B5EF4-FFF2-40B4-BE49-F238E27FC236}">
                      <a16:creationId xmlns:a16="http://schemas.microsoft.com/office/drawing/2014/main" id="{81C4913D-9465-4602-ED50-A771CD747297}"/>
                    </a:ext>
                  </a:extLst>
                </p:cNvPr>
                <p:cNvSpPr/>
                <p:nvPr/>
              </p:nvSpPr>
              <p:spPr>
                <a:xfrm>
                  <a:off x="2427240" y="4135222"/>
                  <a:ext cx="3709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3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1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1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486;p32">
                  <a:extLst>
                    <a:ext uri="{FF2B5EF4-FFF2-40B4-BE49-F238E27FC236}">
                      <a16:creationId xmlns:a16="http://schemas.microsoft.com/office/drawing/2014/main" id="{3A1E0C82-3207-75C1-FE53-D05B87B84401}"/>
                    </a:ext>
                  </a:extLst>
                </p:cNvPr>
                <p:cNvSpPr/>
                <p:nvPr/>
              </p:nvSpPr>
              <p:spPr>
                <a:xfrm>
                  <a:off x="2170975" y="4135222"/>
                  <a:ext cx="13725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3" extrusionOk="0">
                      <a:moveTo>
                        <a:pt x="6669" y="1"/>
                      </a:moveTo>
                      <a:cubicBezTo>
                        <a:pt x="6667" y="1"/>
                        <a:pt x="6665" y="1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1"/>
                      </a:cubicBezTo>
                      <a:cubicBezTo>
                        <a:pt x="6971" y="135"/>
                        <a:pt x="6836" y="1"/>
                        <a:pt x="666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487;p32">
                  <a:extLst>
                    <a:ext uri="{FF2B5EF4-FFF2-40B4-BE49-F238E27FC236}">
                      <a16:creationId xmlns:a16="http://schemas.microsoft.com/office/drawing/2014/main" id="{4273024C-E34B-C8C4-2919-248FF5E87C8F}"/>
                    </a:ext>
                  </a:extLst>
                </p:cNvPr>
                <p:cNvSpPr/>
                <p:nvPr/>
              </p:nvSpPr>
              <p:spPr>
                <a:xfrm>
                  <a:off x="2723653" y="4200731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7"/>
                        <a:pt x="3786" y="464"/>
                        <a:pt x="3786" y="301"/>
                      </a:cubicBezTo>
                      <a:cubicBezTo>
                        <a:pt x="3786" y="137"/>
                        <a:pt x="3656" y="4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488;p32">
                  <a:extLst>
                    <a:ext uri="{FF2B5EF4-FFF2-40B4-BE49-F238E27FC236}">
                      <a16:creationId xmlns:a16="http://schemas.microsoft.com/office/drawing/2014/main" id="{EC5A3BC5-DD31-5D72-BB3B-613B12C0ECE6}"/>
                    </a:ext>
                  </a:extLst>
                </p:cNvPr>
                <p:cNvSpPr/>
                <p:nvPr/>
              </p:nvSpPr>
              <p:spPr>
                <a:xfrm>
                  <a:off x="2547192" y="4200731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4" y="602"/>
                      </a:cubicBezTo>
                      <a:lnTo>
                        <a:pt x="6664" y="602"/>
                      </a:lnTo>
                      <a:cubicBezTo>
                        <a:pt x="6827" y="597"/>
                        <a:pt x="6958" y="464"/>
                        <a:pt x="6958" y="301"/>
                      </a:cubicBezTo>
                      <a:cubicBezTo>
                        <a:pt x="6958" y="137"/>
                        <a:pt x="6827" y="4"/>
                        <a:pt x="66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489;p32">
                  <a:extLst>
                    <a:ext uri="{FF2B5EF4-FFF2-40B4-BE49-F238E27FC236}">
                      <a16:creationId xmlns:a16="http://schemas.microsoft.com/office/drawing/2014/main" id="{F680E809-8984-8841-B810-FB33F4693E93}"/>
                    </a:ext>
                  </a:extLst>
                </p:cNvPr>
                <p:cNvSpPr/>
                <p:nvPr/>
              </p:nvSpPr>
              <p:spPr>
                <a:xfrm>
                  <a:off x="2170975" y="4200731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8" y="1"/>
                      </a:moveTo>
                      <a:cubicBezTo>
                        <a:pt x="15065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7"/>
                        <a:pt x="15366" y="301"/>
                      </a:cubicBezTo>
                      <a:cubicBezTo>
                        <a:pt x="15366" y="135"/>
                        <a:pt x="15232" y="1"/>
                        <a:pt x="1506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490;p32">
                  <a:extLst>
                    <a:ext uri="{FF2B5EF4-FFF2-40B4-BE49-F238E27FC236}">
                      <a16:creationId xmlns:a16="http://schemas.microsoft.com/office/drawing/2014/main" id="{05EB9FCE-A05B-1EF9-8B5F-035409B395E6}"/>
                    </a:ext>
                  </a:extLst>
                </p:cNvPr>
                <p:cNvSpPr/>
                <p:nvPr/>
              </p:nvSpPr>
              <p:spPr>
                <a:xfrm>
                  <a:off x="2467250" y="4266220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6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6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491;p32">
                  <a:extLst>
                    <a:ext uri="{FF2B5EF4-FFF2-40B4-BE49-F238E27FC236}">
                      <a16:creationId xmlns:a16="http://schemas.microsoft.com/office/drawing/2014/main" id="{60665ADF-67A1-A9C2-C745-CE9A0AD8D64E}"/>
                    </a:ext>
                  </a:extLst>
                </p:cNvPr>
                <p:cNvSpPr/>
                <p:nvPr/>
              </p:nvSpPr>
              <p:spPr>
                <a:xfrm>
                  <a:off x="2170837" y="4266220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6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6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492;p32">
                  <a:extLst>
                    <a:ext uri="{FF2B5EF4-FFF2-40B4-BE49-F238E27FC236}">
                      <a16:creationId xmlns:a16="http://schemas.microsoft.com/office/drawing/2014/main" id="{C6B4AE64-1ADA-A24F-543B-382AF9609F5E}"/>
                    </a:ext>
                  </a:extLst>
                </p:cNvPr>
                <p:cNvSpPr/>
                <p:nvPr/>
              </p:nvSpPr>
              <p:spPr>
                <a:xfrm>
                  <a:off x="2649816" y="4331728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493;p32">
                  <a:extLst>
                    <a:ext uri="{FF2B5EF4-FFF2-40B4-BE49-F238E27FC236}">
                      <a16:creationId xmlns:a16="http://schemas.microsoft.com/office/drawing/2014/main" id="{D2924418-0045-8EF4-334F-9757E55EA315}"/>
                    </a:ext>
                  </a:extLst>
                </p:cNvPr>
                <p:cNvSpPr/>
                <p:nvPr/>
              </p:nvSpPr>
              <p:spPr>
                <a:xfrm>
                  <a:off x="2307525" y="4331728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494;p32">
                  <a:extLst>
                    <a:ext uri="{FF2B5EF4-FFF2-40B4-BE49-F238E27FC236}">
                      <a16:creationId xmlns:a16="http://schemas.microsoft.com/office/drawing/2014/main" id="{3CE55E83-EDB5-4BCD-A535-6DB8EA3A2F91}"/>
                    </a:ext>
                  </a:extLst>
                </p:cNvPr>
                <p:cNvSpPr/>
                <p:nvPr/>
              </p:nvSpPr>
              <p:spPr>
                <a:xfrm>
                  <a:off x="2170955" y="4331728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495;p32">
                  <a:extLst>
                    <a:ext uri="{FF2B5EF4-FFF2-40B4-BE49-F238E27FC236}">
                      <a16:creationId xmlns:a16="http://schemas.microsoft.com/office/drawing/2014/main" id="{41008DB3-8444-5015-A398-AEB8D5F1425E}"/>
                    </a:ext>
                  </a:extLst>
                </p:cNvPr>
                <p:cNvSpPr/>
                <p:nvPr/>
              </p:nvSpPr>
              <p:spPr>
                <a:xfrm>
                  <a:off x="2427240" y="4389046"/>
                  <a:ext cx="37097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1" extrusionOk="0">
                      <a:moveTo>
                        <a:pt x="299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299" y="600"/>
                      </a:cubicBezTo>
                      <a:cubicBezTo>
                        <a:pt x="302" y="600"/>
                        <a:pt x="305" y="600"/>
                        <a:pt x="307" y="600"/>
                      </a:cubicBezTo>
                      <a:lnTo>
                        <a:pt x="18546" y="600"/>
                      </a:lnTo>
                      <a:cubicBezTo>
                        <a:pt x="18710" y="597"/>
                        <a:pt x="18840" y="464"/>
                        <a:pt x="18840" y="300"/>
                      </a:cubicBezTo>
                      <a:cubicBezTo>
                        <a:pt x="18840" y="137"/>
                        <a:pt x="18710" y="4"/>
                        <a:pt x="18546" y="0"/>
                      </a:cubicBezTo>
                      <a:lnTo>
                        <a:pt x="307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496;p32">
                  <a:extLst>
                    <a:ext uri="{FF2B5EF4-FFF2-40B4-BE49-F238E27FC236}">
                      <a16:creationId xmlns:a16="http://schemas.microsoft.com/office/drawing/2014/main" id="{878C65C7-6A2F-8013-D2DF-99A84E52C98E}"/>
                    </a:ext>
                  </a:extLst>
                </p:cNvPr>
                <p:cNvSpPr/>
                <p:nvPr/>
              </p:nvSpPr>
              <p:spPr>
                <a:xfrm>
                  <a:off x="2170975" y="4389046"/>
                  <a:ext cx="13725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1" extrusionOk="0">
                      <a:moveTo>
                        <a:pt x="6671" y="0"/>
                      </a:moveTo>
                      <a:cubicBezTo>
                        <a:pt x="6668" y="0"/>
                        <a:pt x="6665" y="0"/>
                        <a:pt x="6663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7"/>
                        <a:pt x="293" y="600"/>
                      </a:cubicBezTo>
                      <a:lnTo>
                        <a:pt x="6663" y="600"/>
                      </a:lnTo>
                      <a:cubicBezTo>
                        <a:pt x="6665" y="600"/>
                        <a:pt x="6668" y="600"/>
                        <a:pt x="6671" y="600"/>
                      </a:cubicBezTo>
                      <a:cubicBezTo>
                        <a:pt x="6837" y="600"/>
                        <a:pt x="6971" y="466"/>
                        <a:pt x="6971" y="300"/>
                      </a:cubicBezTo>
                      <a:cubicBezTo>
                        <a:pt x="6971" y="135"/>
                        <a:pt x="6837" y="0"/>
                        <a:pt x="667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497;p32">
                  <a:extLst>
                    <a:ext uri="{FF2B5EF4-FFF2-40B4-BE49-F238E27FC236}">
                      <a16:creationId xmlns:a16="http://schemas.microsoft.com/office/drawing/2014/main" id="{14EDCD1C-4D5F-E433-48BA-09E17BFCDFDC}"/>
                    </a:ext>
                  </a:extLst>
                </p:cNvPr>
                <p:cNvSpPr/>
                <p:nvPr/>
              </p:nvSpPr>
              <p:spPr>
                <a:xfrm>
                  <a:off x="2723653" y="4454515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9"/>
                        <a:pt x="3786" y="465"/>
                        <a:pt x="3786" y="301"/>
                      </a:cubicBezTo>
                      <a:cubicBezTo>
                        <a:pt x="3786" y="139"/>
                        <a:pt x="3656" y="5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498;p32">
                  <a:extLst>
                    <a:ext uri="{FF2B5EF4-FFF2-40B4-BE49-F238E27FC236}">
                      <a16:creationId xmlns:a16="http://schemas.microsoft.com/office/drawing/2014/main" id="{959497C4-A30F-AE8E-1E93-F383D7F43E02}"/>
                    </a:ext>
                  </a:extLst>
                </p:cNvPr>
                <p:cNvSpPr/>
                <p:nvPr/>
              </p:nvSpPr>
              <p:spPr>
                <a:xfrm>
                  <a:off x="2547192" y="4454535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4"/>
                        <a:pt x="6958" y="300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499;p32">
                  <a:extLst>
                    <a:ext uri="{FF2B5EF4-FFF2-40B4-BE49-F238E27FC236}">
                      <a16:creationId xmlns:a16="http://schemas.microsoft.com/office/drawing/2014/main" id="{6251F1BB-6471-68E7-E252-4FCA68D04C34}"/>
                    </a:ext>
                  </a:extLst>
                </p:cNvPr>
                <p:cNvSpPr/>
                <p:nvPr/>
              </p:nvSpPr>
              <p:spPr>
                <a:xfrm>
                  <a:off x="2170975" y="4454515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6" y="1"/>
                      </a:moveTo>
                      <a:cubicBezTo>
                        <a:pt x="15064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5"/>
                        <a:pt x="0" y="139"/>
                        <a:pt x="0" y="301"/>
                      </a:cubicBezTo>
                      <a:cubicBezTo>
                        <a:pt x="0" y="465"/>
                        <a:pt x="131" y="599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8"/>
                        <a:pt x="15366" y="301"/>
                      </a:cubicBezTo>
                      <a:cubicBezTo>
                        <a:pt x="15366" y="135"/>
                        <a:pt x="15231" y="1"/>
                        <a:pt x="15066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500;p32">
                  <a:extLst>
                    <a:ext uri="{FF2B5EF4-FFF2-40B4-BE49-F238E27FC236}">
                      <a16:creationId xmlns:a16="http://schemas.microsoft.com/office/drawing/2014/main" id="{90AB4A91-E33A-7EE9-A1A9-6B56525C058B}"/>
                    </a:ext>
                  </a:extLst>
                </p:cNvPr>
                <p:cNvSpPr/>
                <p:nvPr/>
              </p:nvSpPr>
              <p:spPr>
                <a:xfrm>
                  <a:off x="2467250" y="4520004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5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501;p32">
                  <a:extLst>
                    <a:ext uri="{FF2B5EF4-FFF2-40B4-BE49-F238E27FC236}">
                      <a16:creationId xmlns:a16="http://schemas.microsoft.com/office/drawing/2014/main" id="{CDDCA12A-D8CC-AB14-6B91-1211081B13A7}"/>
                    </a:ext>
                  </a:extLst>
                </p:cNvPr>
                <p:cNvSpPr/>
                <p:nvPr/>
              </p:nvSpPr>
              <p:spPr>
                <a:xfrm>
                  <a:off x="2170837" y="4520004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5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5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502;p32">
                  <a:extLst>
                    <a:ext uri="{FF2B5EF4-FFF2-40B4-BE49-F238E27FC236}">
                      <a16:creationId xmlns:a16="http://schemas.microsoft.com/office/drawing/2014/main" id="{33FD244F-35E5-FE17-895D-3BDF711B6201}"/>
                    </a:ext>
                  </a:extLst>
                </p:cNvPr>
                <p:cNvSpPr/>
                <p:nvPr/>
              </p:nvSpPr>
              <p:spPr>
                <a:xfrm>
                  <a:off x="2649816" y="4585513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2"/>
                      </a:cubicBezTo>
                      <a:cubicBezTo>
                        <a:pt x="7536" y="138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503;p32">
                  <a:extLst>
                    <a:ext uri="{FF2B5EF4-FFF2-40B4-BE49-F238E27FC236}">
                      <a16:creationId xmlns:a16="http://schemas.microsoft.com/office/drawing/2014/main" id="{60300426-75EA-E62C-78BE-BF08F2CC8B3F}"/>
                    </a:ext>
                  </a:extLst>
                </p:cNvPr>
                <p:cNvSpPr/>
                <p:nvPr/>
              </p:nvSpPr>
              <p:spPr>
                <a:xfrm>
                  <a:off x="2307525" y="4585513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2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8"/>
                        <a:pt x="15090" y="302"/>
                      </a:cubicBezTo>
                      <a:cubicBezTo>
                        <a:pt x="15090" y="135"/>
                        <a:pt x="14955" y="1"/>
                        <a:pt x="14789" y="1"/>
                      </a:cubicBezTo>
                      <a:cubicBezTo>
                        <a:pt x="14787" y="1"/>
                        <a:pt x="14785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504;p32">
                  <a:extLst>
                    <a:ext uri="{FF2B5EF4-FFF2-40B4-BE49-F238E27FC236}">
                      <a16:creationId xmlns:a16="http://schemas.microsoft.com/office/drawing/2014/main" id="{3688FC90-4C5C-5916-A493-FEB97AE8B536}"/>
                    </a:ext>
                  </a:extLst>
                </p:cNvPr>
                <p:cNvSpPr/>
                <p:nvPr/>
              </p:nvSpPr>
              <p:spPr>
                <a:xfrm>
                  <a:off x="2170955" y="4585513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2"/>
                      </a:cubicBezTo>
                      <a:cubicBezTo>
                        <a:pt x="4353" y="138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505;p32">
                  <a:extLst>
                    <a:ext uri="{FF2B5EF4-FFF2-40B4-BE49-F238E27FC236}">
                      <a16:creationId xmlns:a16="http://schemas.microsoft.com/office/drawing/2014/main" id="{BD22B379-9803-97A4-2616-94AC54A3521B}"/>
                    </a:ext>
                  </a:extLst>
                </p:cNvPr>
                <p:cNvSpPr/>
                <p:nvPr/>
              </p:nvSpPr>
              <p:spPr>
                <a:xfrm>
                  <a:off x="2427240" y="4642830"/>
                  <a:ext cx="3709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0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506;p32">
                  <a:extLst>
                    <a:ext uri="{FF2B5EF4-FFF2-40B4-BE49-F238E27FC236}">
                      <a16:creationId xmlns:a16="http://schemas.microsoft.com/office/drawing/2014/main" id="{9B07F35F-A760-8BAD-02A6-EDEB4F83D517}"/>
                    </a:ext>
                  </a:extLst>
                </p:cNvPr>
                <p:cNvSpPr/>
                <p:nvPr/>
              </p:nvSpPr>
              <p:spPr>
                <a:xfrm>
                  <a:off x="2170975" y="4642830"/>
                  <a:ext cx="13725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2" extrusionOk="0">
                      <a:moveTo>
                        <a:pt x="6669" y="0"/>
                      </a:moveTo>
                      <a:cubicBezTo>
                        <a:pt x="6667" y="0"/>
                        <a:pt x="6665" y="0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0"/>
                      </a:cubicBezTo>
                      <a:cubicBezTo>
                        <a:pt x="6971" y="134"/>
                        <a:pt x="6836" y="0"/>
                        <a:pt x="666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507;p32">
                  <a:extLst>
                    <a:ext uri="{FF2B5EF4-FFF2-40B4-BE49-F238E27FC236}">
                      <a16:creationId xmlns:a16="http://schemas.microsoft.com/office/drawing/2014/main" id="{FB2A50E2-3279-F948-B189-604E038988D2}"/>
                    </a:ext>
                  </a:extLst>
                </p:cNvPr>
                <p:cNvSpPr/>
                <p:nvPr/>
              </p:nvSpPr>
              <p:spPr>
                <a:xfrm>
                  <a:off x="2723653" y="4708319"/>
                  <a:ext cx="7456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2" extrusionOk="0">
                      <a:moveTo>
                        <a:pt x="301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8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8" y="601"/>
                      </a:cubicBezTo>
                      <a:lnTo>
                        <a:pt x="3492" y="601"/>
                      </a:lnTo>
                      <a:cubicBezTo>
                        <a:pt x="3656" y="598"/>
                        <a:pt x="3786" y="465"/>
                        <a:pt x="3786" y="301"/>
                      </a:cubicBezTo>
                      <a:cubicBezTo>
                        <a:pt x="3786" y="138"/>
                        <a:pt x="3656" y="4"/>
                        <a:pt x="3492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508;p32">
                  <a:extLst>
                    <a:ext uri="{FF2B5EF4-FFF2-40B4-BE49-F238E27FC236}">
                      <a16:creationId xmlns:a16="http://schemas.microsoft.com/office/drawing/2014/main" id="{77220EEC-A963-F798-9649-EF016A896B56}"/>
                    </a:ext>
                  </a:extLst>
                </p:cNvPr>
                <p:cNvSpPr/>
                <p:nvPr/>
              </p:nvSpPr>
              <p:spPr>
                <a:xfrm>
                  <a:off x="2547192" y="4708319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5"/>
                        <a:pt x="6958" y="301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509;p32">
                  <a:extLst>
                    <a:ext uri="{FF2B5EF4-FFF2-40B4-BE49-F238E27FC236}">
                      <a16:creationId xmlns:a16="http://schemas.microsoft.com/office/drawing/2014/main" id="{31B5FBAA-8E40-4893-DD5D-D12E8A4A2688}"/>
                    </a:ext>
                  </a:extLst>
                </p:cNvPr>
                <p:cNvSpPr/>
                <p:nvPr/>
              </p:nvSpPr>
              <p:spPr>
                <a:xfrm>
                  <a:off x="2170975" y="4708319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15066" y="0"/>
                      </a:moveTo>
                      <a:cubicBezTo>
                        <a:pt x="15064" y="0"/>
                        <a:pt x="15062" y="0"/>
                        <a:pt x="15059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3" y="601"/>
                      </a:cubicBezTo>
                      <a:lnTo>
                        <a:pt x="15059" y="601"/>
                      </a:lnTo>
                      <a:cubicBezTo>
                        <a:pt x="15062" y="601"/>
                        <a:pt x="15064" y="601"/>
                        <a:pt x="15066" y="601"/>
                      </a:cubicBezTo>
                      <a:cubicBezTo>
                        <a:pt x="15231" y="601"/>
                        <a:pt x="15366" y="468"/>
                        <a:pt x="15366" y="301"/>
                      </a:cubicBezTo>
                      <a:cubicBezTo>
                        <a:pt x="15366" y="135"/>
                        <a:pt x="15231" y="0"/>
                        <a:pt x="15066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510;p32">
                  <a:extLst>
                    <a:ext uri="{FF2B5EF4-FFF2-40B4-BE49-F238E27FC236}">
                      <a16:creationId xmlns:a16="http://schemas.microsoft.com/office/drawing/2014/main" id="{F2073EAD-9C07-1083-88E4-275BCB7C478C}"/>
                    </a:ext>
                  </a:extLst>
                </p:cNvPr>
                <p:cNvSpPr/>
                <p:nvPr/>
              </p:nvSpPr>
              <p:spPr>
                <a:xfrm>
                  <a:off x="2467250" y="4773828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4" y="601"/>
                      </a:lnTo>
                      <a:cubicBezTo>
                        <a:pt x="16680" y="601"/>
                        <a:pt x="16814" y="467"/>
                        <a:pt x="16814" y="301"/>
                      </a:cubicBezTo>
                      <a:cubicBezTo>
                        <a:pt x="16814" y="135"/>
                        <a:pt x="16680" y="0"/>
                        <a:pt x="1651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511;p32">
                  <a:extLst>
                    <a:ext uri="{FF2B5EF4-FFF2-40B4-BE49-F238E27FC236}">
                      <a16:creationId xmlns:a16="http://schemas.microsoft.com/office/drawing/2014/main" id="{050D4041-416B-A9B8-26C6-79F566C2595B}"/>
                    </a:ext>
                  </a:extLst>
                </p:cNvPr>
                <p:cNvSpPr/>
                <p:nvPr/>
              </p:nvSpPr>
              <p:spPr>
                <a:xfrm>
                  <a:off x="2170837" y="4773828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1"/>
                        <a:pt x="300" y="601"/>
                      </a:cubicBezTo>
                      <a:lnTo>
                        <a:pt x="11882" y="601"/>
                      </a:lnTo>
                      <a:cubicBezTo>
                        <a:pt x="12048" y="601"/>
                        <a:pt x="12182" y="467"/>
                        <a:pt x="12182" y="301"/>
                      </a:cubicBezTo>
                      <a:cubicBezTo>
                        <a:pt x="12182" y="135"/>
                        <a:pt x="12048" y="0"/>
                        <a:pt x="1188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512;p32">
                  <a:extLst>
                    <a:ext uri="{FF2B5EF4-FFF2-40B4-BE49-F238E27FC236}">
                      <a16:creationId xmlns:a16="http://schemas.microsoft.com/office/drawing/2014/main" id="{8C1245A3-5AA1-52CC-5325-4F3C23D4CAB3}"/>
                    </a:ext>
                  </a:extLst>
                </p:cNvPr>
                <p:cNvSpPr/>
                <p:nvPr/>
              </p:nvSpPr>
              <p:spPr>
                <a:xfrm>
                  <a:off x="2649816" y="4839337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513;p32">
                  <a:extLst>
                    <a:ext uri="{FF2B5EF4-FFF2-40B4-BE49-F238E27FC236}">
                      <a16:creationId xmlns:a16="http://schemas.microsoft.com/office/drawing/2014/main" id="{178C3C48-10A1-B2C9-7D4B-CA41E5A59B94}"/>
                    </a:ext>
                  </a:extLst>
                </p:cNvPr>
                <p:cNvSpPr/>
                <p:nvPr/>
              </p:nvSpPr>
              <p:spPr>
                <a:xfrm>
                  <a:off x="2307525" y="4839337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6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7" y="601"/>
                      </a:cubicBezTo>
                      <a:lnTo>
                        <a:pt x="14783" y="601"/>
                      </a:lnTo>
                      <a:cubicBezTo>
                        <a:pt x="14785" y="601"/>
                        <a:pt x="14787" y="601"/>
                        <a:pt x="14789" y="601"/>
                      </a:cubicBezTo>
                      <a:cubicBezTo>
                        <a:pt x="14955" y="601"/>
                        <a:pt x="15090" y="466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0"/>
                      </a:cubicBezTo>
                      <a:lnTo>
                        <a:pt x="307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514;p32">
                  <a:extLst>
                    <a:ext uri="{FF2B5EF4-FFF2-40B4-BE49-F238E27FC236}">
                      <a16:creationId xmlns:a16="http://schemas.microsoft.com/office/drawing/2014/main" id="{090D8C4C-9459-367A-9C6E-3745E3E810FA}"/>
                    </a:ext>
                  </a:extLst>
                </p:cNvPr>
                <p:cNvSpPr/>
                <p:nvPr/>
              </p:nvSpPr>
              <p:spPr>
                <a:xfrm>
                  <a:off x="2170955" y="4839337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34062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746256" y="377113"/>
            <a:ext cx="3887577" cy="525302"/>
          </a:xfrm>
          <a:prstGeom prst="rect">
            <a:avLst/>
          </a:prstGeom>
          <a:noFill/>
        </p:spPr>
        <p:txBody>
          <a:bodyPr>
            <a:normAutofit fontScale="92500" lnSpcReduction="10000"/>
          </a:bodyPr>
          <a:lstStyle/>
          <a:p>
            <a:r>
              <a:rPr lang="es" altLang="en-US" sz="3199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ya"/>
                <a:cs typeface="+mn-ea"/>
                <a:sym typeface="+mn-lt"/>
              </a:rPr>
              <a:t>Resumen del projecto</a:t>
            </a:r>
          </a:p>
          <a:p>
            <a:endParaRPr lang="zh-CN" altLang="en-US" sz="3732" spc="30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+mn-ea"/>
              <a:sym typeface="+mn-lt"/>
            </a:endParaRPr>
          </a:p>
        </p:txBody>
      </p:sp>
      <p:grpSp>
        <p:nvGrpSpPr>
          <p:cNvPr id="2" name="组合 14"/>
          <p:cNvGrpSpPr/>
          <p:nvPr/>
        </p:nvGrpSpPr>
        <p:grpSpPr>
          <a:xfrm>
            <a:off x="5595923" y="817218"/>
            <a:ext cx="6181208" cy="107949"/>
            <a:chOff x="3649980" y="3375660"/>
            <a:chExt cx="4638285" cy="1080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734134" y="3429660"/>
              <a:ext cx="4495132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3649980" y="3375660"/>
              <a:ext cx="82817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399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8205448" y="3375660"/>
              <a:ext cx="82817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399">
                <a:latin typeface="+mj-lt"/>
                <a:cs typeface="+mn-ea"/>
                <a:sym typeface="+mn-lt"/>
              </a:endParaRPr>
            </a:p>
          </p:txBody>
        </p:sp>
      </p:grpSp>
      <p:pic>
        <p:nvPicPr>
          <p:cNvPr id="17" name="Picture 4" descr="C:\Users\Administrator\Desktop\8bea6ffdccf97f1fcc27cd2b7f144d91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81" y="0"/>
            <a:ext cx="5386713" cy="2949095"/>
          </a:xfrm>
          <a:prstGeom prst="rect">
            <a:avLst/>
          </a:prstGeom>
          <a:noFill/>
        </p:spPr>
      </p:pic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-1295066" y="4738447"/>
            <a:ext cx="5143149" cy="268290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rmAutofit lnSpcReduction="10000"/>
          </a:bodyPr>
          <a:lstStyle/>
          <a:p>
            <a:pPr algn="ctr"/>
            <a:r>
              <a:rPr lang="es" altLang="zh-CN" sz="18394" b="1">
                <a:solidFill>
                  <a:schemeClr val="accent1"/>
                </a:solidFill>
                <a:latin typeface="+mj-lt"/>
                <a:ea typeface="Arya"/>
                <a:cs typeface="+mn-ea"/>
                <a:sym typeface="+mn-lt"/>
              </a:rPr>
              <a:t>01</a:t>
            </a:r>
            <a:endParaRPr lang="zh-CN" altLang="en-US" sz="18394" b="1">
              <a:solidFill>
                <a:schemeClr val="accent1"/>
              </a:solidFill>
              <a:latin typeface="+mj-lt"/>
              <a:cs typeface="+mn-ea"/>
              <a:sym typeface="+mn-lt"/>
            </a:endParaRPr>
          </a:p>
        </p:txBody>
      </p:sp>
      <p:sp useBgFill="1"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-145102" y="5747165"/>
            <a:ext cx="2643188" cy="520195"/>
          </a:xfrm>
          <a:prstGeom prst="rect">
            <a:avLst/>
          </a:prstGeom>
          <a:ln w="9525">
            <a:noFill/>
            <a:miter lim="800000"/>
          </a:ln>
        </p:spPr>
        <p:txBody>
          <a:bodyPr wrap="square">
            <a:noAutofit/>
          </a:bodyPr>
          <a:lstStyle/>
          <a:p>
            <a:pPr algn="ctr"/>
            <a:r>
              <a:rPr lang="es" altLang="zh-CN" sz="3200" b="1">
                <a:solidFill>
                  <a:schemeClr val="accent1"/>
                </a:solidFill>
                <a:latin typeface="+mj-lt"/>
                <a:cs typeface="+mn-ea"/>
                <a:sym typeface="+mn-lt"/>
              </a:rPr>
              <a:t>RESUMEN</a:t>
            </a:r>
            <a:endParaRPr lang="zh-CN" altLang="en-US" sz="3200" b="1">
              <a:solidFill>
                <a:schemeClr val="accent1"/>
              </a:solidFill>
              <a:latin typeface="+mj-lt"/>
              <a:cs typeface="+mn-ea"/>
              <a:sym typeface="+mn-lt"/>
            </a:endParaRPr>
          </a:p>
        </p:txBody>
      </p:sp>
      <p:pic>
        <p:nvPicPr>
          <p:cNvPr id="18" name="Picture 2" descr="C:\Users\Administrator\Desktop\1.pn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8400221" y="4530049"/>
            <a:ext cx="3886555" cy="3000737"/>
          </a:xfrm>
          <a:prstGeom prst="rect">
            <a:avLst/>
          </a:prstGeom>
          <a:noFill/>
        </p:spPr>
      </p:pic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B9A1030F-F212-4944-C5B0-B5FE7AC0ECBA}"/>
              </a:ext>
            </a:extLst>
          </p:cNvPr>
          <p:cNvSpPr/>
          <p:nvPr/>
        </p:nvSpPr>
        <p:spPr>
          <a:xfrm>
            <a:off x="1522575" y="1951523"/>
            <a:ext cx="2971799" cy="7858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>
                <a:ea typeface="Calibri"/>
                <a:cs typeface="Calibri"/>
              </a:rPr>
              <a:t>MISIÓN</a:t>
            </a:r>
            <a:endParaRPr lang="es-ES" sz="2800" b="1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1722402C-161C-887D-FABB-6B66D85C1F37}"/>
              </a:ext>
            </a:extLst>
          </p:cNvPr>
          <p:cNvSpPr/>
          <p:nvPr/>
        </p:nvSpPr>
        <p:spPr>
          <a:xfrm>
            <a:off x="1522575" y="3004411"/>
            <a:ext cx="2965232" cy="77746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800" b="1">
                <a:ea typeface="Calibri"/>
                <a:cs typeface="Calibri"/>
              </a:rPr>
              <a:t>VISIÓN</a:t>
            </a:r>
            <a:endParaRPr lang="es-ES" sz="2800" b="1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EC19A33-B651-01A0-C741-622A73671984}"/>
              </a:ext>
            </a:extLst>
          </p:cNvPr>
          <p:cNvSpPr/>
          <p:nvPr/>
        </p:nvSpPr>
        <p:spPr>
          <a:xfrm>
            <a:off x="1522575" y="4033261"/>
            <a:ext cx="3011628" cy="77746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800" b="1">
                <a:ea typeface="Calibri"/>
                <a:cs typeface="Calibri"/>
              </a:rPr>
              <a:t>OBJETIVOS</a:t>
            </a:r>
            <a:endParaRPr lang="es-ES" sz="2800" b="1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C591ED7-24BF-9532-2978-9F698DD51175}"/>
              </a:ext>
            </a:extLst>
          </p:cNvPr>
          <p:cNvSpPr/>
          <p:nvPr/>
        </p:nvSpPr>
        <p:spPr>
          <a:xfrm>
            <a:off x="4758853" y="1934253"/>
            <a:ext cx="7166174" cy="73866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ES" sz="1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</a:rPr>
              <a:t>Crear un software de biblioteca para el uso de clientes y empleados, que conste con sistemas de préstamo, devoluciones y funciones extra que ayuden tanto a cliente como empleado</a:t>
            </a:r>
            <a:endParaRPr lang="es-ES" sz="1400" b="0" cap="none" spc="0">
              <a:ln w="0"/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Arial"/>
              <a:cs typeface="Arial"/>
            </a:endParaRP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E48A2D78-4296-FBC6-5DE5-261D2E76E539}"/>
              </a:ext>
            </a:extLst>
          </p:cNvPr>
          <p:cNvCxnSpPr>
            <a:cxnSpLocks/>
          </p:cNvCxnSpPr>
          <p:nvPr/>
        </p:nvCxnSpPr>
        <p:spPr>
          <a:xfrm flipV="1">
            <a:off x="4758855" y="2692443"/>
            <a:ext cx="7075428" cy="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ángulo 30">
            <a:extLst>
              <a:ext uri="{FF2B5EF4-FFF2-40B4-BE49-F238E27FC236}">
                <a16:creationId xmlns:a16="http://schemas.microsoft.com/office/drawing/2014/main" id="{B25BB37A-A991-9278-27C4-5E72EF7253BA}"/>
              </a:ext>
            </a:extLst>
          </p:cNvPr>
          <p:cNvSpPr/>
          <p:nvPr/>
        </p:nvSpPr>
        <p:spPr>
          <a:xfrm>
            <a:off x="4758853" y="3044218"/>
            <a:ext cx="6828307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ES" sz="1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</a:rPr>
              <a:t>Queremos que otros desarrolladores colaboren y ayuden al crecimiento del proyecto, y que a su vez pueda ser adaptado para más bibliotecas.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7EDB3420-A857-7975-FC65-5BFEFBA9D431}"/>
              </a:ext>
            </a:extLst>
          </p:cNvPr>
          <p:cNvCxnSpPr>
            <a:cxnSpLocks/>
          </p:cNvCxnSpPr>
          <p:nvPr/>
        </p:nvCxnSpPr>
        <p:spPr>
          <a:xfrm flipV="1">
            <a:off x="4758856" y="3617045"/>
            <a:ext cx="7075428" cy="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ángulo 32">
            <a:extLst>
              <a:ext uri="{FF2B5EF4-FFF2-40B4-BE49-F238E27FC236}">
                <a16:creationId xmlns:a16="http://schemas.microsoft.com/office/drawing/2014/main" id="{6CD8D14D-1D00-A966-57B3-D390247FA746}"/>
              </a:ext>
            </a:extLst>
          </p:cNvPr>
          <p:cNvSpPr/>
          <p:nvPr/>
        </p:nvSpPr>
        <p:spPr>
          <a:xfrm>
            <a:off x="4758855" y="4001048"/>
            <a:ext cx="6828307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s-ES" sz="1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Desarrollar un sistema con funcionalidades de uso practico, fácil de adaptar y con interfaz amigable, reducir tiempos de atenci</a:t>
            </a:r>
            <a:r>
              <a:rPr lang="es-ES" sz="1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ón y costos de personal para las bibliotecas municipales y mejorar su lado administrativo.</a:t>
            </a:r>
            <a:endParaRPr lang="es-ES" sz="1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50390739-E4B1-3EDF-B19B-6315B3363EA6}"/>
              </a:ext>
            </a:extLst>
          </p:cNvPr>
          <p:cNvCxnSpPr>
            <a:cxnSpLocks/>
          </p:cNvCxnSpPr>
          <p:nvPr/>
        </p:nvCxnSpPr>
        <p:spPr>
          <a:xfrm flipV="1">
            <a:off x="4758855" y="4763448"/>
            <a:ext cx="7075428" cy="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4">
            <a:extLst>
              <a:ext uri="{FF2B5EF4-FFF2-40B4-BE49-F238E27FC236}">
                <a16:creationId xmlns:a16="http://schemas.microsoft.com/office/drawing/2014/main" id="{6627E937-26E1-99A9-AF1E-2179D991C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35741" y="53208"/>
            <a:ext cx="4869425" cy="23632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rmAutofit fontScale="92500" lnSpcReduction="20000"/>
          </a:bodyPr>
          <a:lstStyle/>
          <a:p>
            <a:pPr algn="ctr"/>
            <a:r>
              <a:rPr lang="es" altLang="zh-CN" sz="18394" b="1">
                <a:solidFill>
                  <a:schemeClr val="accent2"/>
                </a:solidFill>
                <a:latin typeface="+mj-lt"/>
                <a:ea typeface="Arya"/>
                <a:cs typeface="+mn-ea"/>
                <a:sym typeface="+mn-lt"/>
              </a:rPr>
              <a:t>02</a:t>
            </a:r>
            <a:endParaRPr lang="zh-CN" altLang="en-US" sz="18394" b="1">
              <a:solidFill>
                <a:schemeClr val="accent2"/>
              </a:solidFill>
              <a:latin typeface="+mj-lt"/>
              <a:cs typeface="+mn-ea"/>
              <a:sym typeface="+mn-lt"/>
            </a:endParaRPr>
          </a:p>
        </p:txBody>
      </p:sp>
      <p:sp useBgFill="1">
        <p:nvSpPr>
          <p:cNvPr id="22" name="文本框 15">
            <a:extLst>
              <a:ext uri="{FF2B5EF4-FFF2-40B4-BE49-F238E27FC236}">
                <a16:creationId xmlns:a16="http://schemas.microsoft.com/office/drawing/2014/main" id="{45A6CF0A-D662-0369-10BA-3641BA216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4356" y="1233905"/>
            <a:ext cx="3286826" cy="478978"/>
          </a:xfrm>
          <a:prstGeom prst="rect">
            <a:avLst/>
          </a:prstGeom>
          <a:ln w="9525">
            <a:noFill/>
            <a:miter lim="800000"/>
          </a:ln>
        </p:spPr>
        <p:txBody>
          <a:bodyPr wrap="square" lIns="91440" tIns="45720" rIns="91440" bIns="45720" anchor="t">
            <a:noAutofit/>
          </a:bodyPr>
          <a:lstStyle/>
          <a:p>
            <a:pPr algn="ctr"/>
            <a:r>
              <a:rPr lang="es" altLang="zh-CN" sz="2400" b="1">
                <a:solidFill>
                  <a:schemeClr val="accent2"/>
                </a:solidFill>
                <a:latin typeface="+mj-lt"/>
                <a:ea typeface="等线"/>
                <a:cs typeface="+mn-ea"/>
              </a:rPr>
              <a:t>DIAGRAMA DE FLUJO</a:t>
            </a:r>
          </a:p>
        </p:txBody>
      </p:sp>
      <p:sp>
        <p:nvSpPr>
          <p:cNvPr id="3" name="Google Shape;152;p28">
            <a:extLst>
              <a:ext uri="{FF2B5EF4-FFF2-40B4-BE49-F238E27FC236}">
                <a16:creationId xmlns:a16="http://schemas.microsoft.com/office/drawing/2014/main" id="{895FCE39-E719-D25C-AF3A-00F60B3352F9}"/>
              </a:ext>
            </a:extLst>
          </p:cNvPr>
          <p:cNvSpPr txBox="1">
            <a:spLocks/>
          </p:cNvSpPr>
          <p:nvPr/>
        </p:nvSpPr>
        <p:spPr>
          <a:xfrm>
            <a:off x="152380" y="2991189"/>
            <a:ext cx="4984656" cy="296539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s-419">
                <a:solidFill>
                  <a:srgbClr val="0D1214"/>
                </a:solidFill>
                <a:highlight>
                  <a:srgbClr val="FFFFFF"/>
                </a:highlight>
                <a:latin typeface="Inter"/>
              </a:rPr>
              <a:t>Aquí se registraran los usuarios para prestar o devolver un libro, hace uso de la información que se le proporcione para almacenarla y usarla luego en otros procesos.</a:t>
            </a:r>
          </a:p>
        </p:txBody>
      </p:sp>
      <p:sp>
        <p:nvSpPr>
          <p:cNvPr id="4" name="Google Shape;152;p28">
            <a:extLst>
              <a:ext uri="{FF2B5EF4-FFF2-40B4-BE49-F238E27FC236}">
                <a16:creationId xmlns:a16="http://schemas.microsoft.com/office/drawing/2014/main" id="{BB0BB6C6-30D8-C82F-D690-E4499026426E}"/>
              </a:ext>
            </a:extLst>
          </p:cNvPr>
          <p:cNvSpPr txBox="1">
            <a:spLocks/>
          </p:cNvSpPr>
          <p:nvPr/>
        </p:nvSpPr>
        <p:spPr>
          <a:xfrm>
            <a:off x="152380" y="2281700"/>
            <a:ext cx="4282812" cy="229459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3400">
                <a:latin typeface="Bahnschrift SemiBold Condensed" panose="020B0502040204020203" pitchFamily="34" charset="0"/>
                <a:cs typeface="Aharoni" panose="02010803020104030203" pitchFamily="2" charset="-79"/>
              </a:rPr>
              <a:t>1.- </a:t>
            </a:r>
            <a:r>
              <a:rPr lang="es-419" sz="3400">
                <a:latin typeface="Bahnschrift SemiBold Condensed" panose="020B0502040204020203" pitchFamily="34" charset="0"/>
                <a:cs typeface="Aharoni" panose="02010803020104030203" pitchFamily="2" charset="-79"/>
              </a:rPr>
              <a:t>Función</a:t>
            </a:r>
            <a:r>
              <a:rPr lang="en-US" sz="3400">
                <a:latin typeface="Bahnschrift SemiBold Condensed" panose="020B0502040204020203" pitchFamily="34" charset="0"/>
                <a:cs typeface="Aharoni" panose="02010803020104030203" pitchFamily="2" charset="-79"/>
              </a:rPr>
              <a:t> de </a:t>
            </a:r>
            <a:r>
              <a:rPr lang="es-419" sz="3400">
                <a:latin typeface="Bahnschrift SemiBold Condensed" panose="020B0502040204020203" pitchFamily="34" charset="0"/>
                <a:cs typeface="Aharoni" panose="02010803020104030203" pitchFamily="2" charset="-79"/>
              </a:rPr>
              <a:t>registro</a:t>
            </a:r>
          </a:p>
          <a:p>
            <a:pPr algn="r">
              <a:spcBef>
                <a:spcPts val="0"/>
              </a:spcBef>
            </a:pPr>
            <a:endParaRPr lang="en-US" sz="3400">
              <a:solidFill>
                <a:schemeClr val="accent2"/>
              </a:solidFill>
              <a:latin typeface="Bahnschrift SemiBold Condensed" panose="020B0502040204020203" pitchFamily="34" charset="0"/>
              <a:cs typeface="Aharoni" panose="02010803020104030203" pitchFamily="2" charset="-79"/>
            </a:endParaRPr>
          </a:p>
        </p:txBody>
      </p:sp>
      <p:pic>
        <p:nvPicPr>
          <p:cNvPr id="6" name="Picture 2" descr="C:\Users\Administrator\Desktop\1.png">
            <a:extLst>
              <a:ext uri="{FF2B5EF4-FFF2-40B4-BE49-F238E27FC236}">
                <a16:creationId xmlns:a16="http://schemas.microsoft.com/office/drawing/2014/main" id="{C79EE652-1AB8-5A10-7675-FD87EB618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 flipH="1">
            <a:off x="-563562" y="4463103"/>
            <a:ext cx="3886555" cy="3000737"/>
          </a:xfrm>
          <a:prstGeom prst="rect">
            <a:avLst/>
          </a:prstGeom>
          <a:noFill/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250BD2E-5A29-ADA6-E254-FC93CC551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6808" y="838840"/>
            <a:ext cx="7053880" cy="5827059"/>
          </a:xfrm>
          <a:prstGeom prst="rect">
            <a:avLst/>
          </a:prstGeom>
        </p:spPr>
      </p:pic>
    </p:spTree>
  </p:cSld>
  <p:clrMapOvr>
    <a:masterClrMapping/>
  </p:clrMapOvr>
  <p:transition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dministrator\Desktop\1.png">
            <a:extLst>
              <a:ext uri="{FF2B5EF4-FFF2-40B4-BE49-F238E27FC236}">
                <a16:creationId xmlns:a16="http://schemas.microsoft.com/office/drawing/2014/main" id="{E829A369-A5E0-B3AC-B15F-9ABED958C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 flipH="1">
            <a:off x="-809425" y="4234257"/>
            <a:ext cx="3886555" cy="3000737"/>
          </a:xfrm>
          <a:prstGeom prst="rect">
            <a:avLst/>
          </a:prstGeom>
          <a:noFill/>
        </p:spPr>
      </p:pic>
      <p:sp>
        <p:nvSpPr>
          <p:cNvPr id="9" name="文本框 4">
            <a:extLst>
              <a:ext uri="{FF2B5EF4-FFF2-40B4-BE49-F238E27FC236}">
                <a16:creationId xmlns:a16="http://schemas.microsoft.com/office/drawing/2014/main" id="{F8BD4A15-9147-B302-62F1-C953E22F8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29194" y="-342169"/>
            <a:ext cx="4869425" cy="23632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rmAutofit fontScale="92500" lnSpcReduction="20000"/>
          </a:bodyPr>
          <a:lstStyle/>
          <a:p>
            <a:pPr algn="ctr"/>
            <a:r>
              <a:rPr lang="es" altLang="zh-CN" sz="18394" b="1">
                <a:solidFill>
                  <a:schemeClr val="accent1"/>
                </a:solidFill>
                <a:latin typeface="+mj-lt"/>
                <a:ea typeface="Arya"/>
                <a:cs typeface="+mn-ea"/>
                <a:sym typeface="+mn-lt"/>
              </a:rPr>
              <a:t>02</a:t>
            </a:r>
            <a:endParaRPr lang="zh-CN" altLang="en-US" sz="18394" b="1">
              <a:solidFill>
                <a:schemeClr val="accent1"/>
              </a:solidFill>
              <a:latin typeface="+mj-lt"/>
              <a:cs typeface="+mn-ea"/>
              <a:sym typeface="+mn-lt"/>
            </a:endParaRPr>
          </a:p>
        </p:txBody>
      </p:sp>
      <p:sp useBgFill="1">
        <p:nvSpPr>
          <p:cNvPr id="10" name="文本框 15">
            <a:extLst>
              <a:ext uri="{FF2B5EF4-FFF2-40B4-BE49-F238E27FC236}">
                <a16:creationId xmlns:a16="http://schemas.microsoft.com/office/drawing/2014/main" id="{80F4D05C-03DE-4901-D795-AE4845986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24" y="838528"/>
            <a:ext cx="3286826" cy="478978"/>
          </a:xfrm>
          <a:prstGeom prst="rect">
            <a:avLst/>
          </a:prstGeom>
          <a:ln w="9525">
            <a:noFill/>
            <a:miter lim="800000"/>
          </a:ln>
        </p:spPr>
        <p:txBody>
          <a:bodyPr wrap="square" lIns="91440" tIns="45720" rIns="91440" bIns="45720" anchor="t">
            <a:noAutofit/>
          </a:bodyPr>
          <a:lstStyle/>
          <a:p>
            <a:pPr algn="ctr"/>
            <a:r>
              <a:rPr lang="es" altLang="zh-CN" sz="2400" b="1">
                <a:solidFill>
                  <a:schemeClr val="accent1"/>
                </a:solidFill>
                <a:latin typeface="+mj-lt"/>
                <a:ea typeface="等线"/>
                <a:cs typeface="+mn-ea"/>
              </a:rPr>
              <a:t>DIAGRAMA DE FLUJO</a:t>
            </a:r>
          </a:p>
        </p:txBody>
      </p:sp>
      <p:sp>
        <p:nvSpPr>
          <p:cNvPr id="3" name="Google Shape;152;p28">
            <a:extLst>
              <a:ext uri="{FF2B5EF4-FFF2-40B4-BE49-F238E27FC236}">
                <a16:creationId xmlns:a16="http://schemas.microsoft.com/office/drawing/2014/main" id="{840D07E2-C8B8-EAE6-4C5C-57ACE040A3E0}"/>
              </a:ext>
            </a:extLst>
          </p:cNvPr>
          <p:cNvSpPr txBox="1">
            <a:spLocks/>
          </p:cNvSpPr>
          <p:nvPr/>
        </p:nvSpPr>
        <p:spPr>
          <a:xfrm>
            <a:off x="152379" y="2531929"/>
            <a:ext cx="5340496" cy="294382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2200">
                <a:solidFill>
                  <a:srgbClr val="0D1214"/>
                </a:solidFill>
                <a:highlight>
                  <a:srgbClr val="FFFFFF"/>
                </a:highlight>
                <a:latin typeface="Inter"/>
              </a:rPr>
              <a:t>Se solicita el </a:t>
            </a:r>
            <a:r>
              <a:rPr lang="es-ES" sz="2200" b="1">
                <a:solidFill>
                  <a:srgbClr val="0D1214"/>
                </a:solidFill>
                <a:highlight>
                  <a:srgbClr val="FFFFFF"/>
                </a:highlight>
                <a:latin typeface="Inter"/>
              </a:rPr>
              <a:t>DNI</a:t>
            </a:r>
            <a:r>
              <a:rPr lang="es-ES" sz="2200">
                <a:solidFill>
                  <a:srgbClr val="0D1214"/>
                </a:solidFill>
                <a:highlight>
                  <a:srgbClr val="FFFFFF"/>
                </a:highlight>
                <a:latin typeface="Inter"/>
              </a:rPr>
              <a:t> al cliente, si aún no lo ha ingresado previamente; luego se pide </a:t>
            </a:r>
            <a:r>
              <a:rPr lang="es-ES" sz="2200" b="1">
                <a:solidFill>
                  <a:srgbClr val="0D1214"/>
                </a:solidFill>
                <a:highlight>
                  <a:srgbClr val="FFFFFF"/>
                </a:highlight>
                <a:latin typeface="Inter"/>
              </a:rPr>
              <a:t>el código </a:t>
            </a:r>
            <a:r>
              <a:rPr lang="es-ES" sz="2200">
                <a:solidFill>
                  <a:srgbClr val="0D1214"/>
                </a:solidFill>
                <a:highlight>
                  <a:srgbClr val="FFFFFF"/>
                </a:highlight>
                <a:latin typeface="Inter"/>
              </a:rPr>
              <a:t>y tipo de la publicación prestada, seguido del día real del préstamo. Se muestra una boleta que indica si el usuario tiene alguna sanción.</a:t>
            </a:r>
          </a:p>
          <a:p>
            <a:pPr algn="r">
              <a:spcBef>
                <a:spcPts val="0"/>
              </a:spcBef>
            </a:pPr>
            <a:endParaRPr lang="en-US" sz="2200">
              <a:solidFill>
                <a:srgbClr val="0D1214"/>
              </a:solidFill>
              <a:highlight>
                <a:srgbClr val="FFFFFF"/>
              </a:highlight>
              <a:latin typeface="Inter"/>
            </a:endParaRPr>
          </a:p>
        </p:txBody>
      </p:sp>
      <p:sp>
        <p:nvSpPr>
          <p:cNvPr id="4" name="Google Shape;152;p28">
            <a:extLst>
              <a:ext uri="{FF2B5EF4-FFF2-40B4-BE49-F238E27FC236}">
                <a16:creationId xmlns:a16="http://schemas.microsoft.com/office/drawing/2014/main" id="{19D120CB-6268-430D-1BE8-8C15D81A72C0}"/>
              </a:ext>
            </a:extLst>
          </p:cNvPr>
          <p:cNvSpPr txBox="1">
            <a:spLocks/>
          </p:cNvSpPr>
          <p:nvPr/>
        </p:nvSpPr>
        <p:spPr>
          <a:xfrm>
            <a:off x="120504" y="1871001"/>
            <a:ext cx="5404246" cy="229459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3400">
                <a:latin typeface="Bahnschrift SemiBold Condensed" panose="020B0502040204020203" pitchFamily="34" charset="0"/>
                <a:cs typeface="Aharoni" panose="02010803020104030203" pitchFamily="2" charset="-79"/>
              </a:rPr>
              <a:t>2.- </a:t>
            </a:r>
            <a:r>
              <a:rPr lang="es-419" sz="3400">
                <a:latin typeface="Bahnschrift SemiBold Condensed" panose="020B0502040204020203" pitchFamily="34" charset="0"/>
                <a:cs typeface="Aharoni" panose="02010803020104030203" pitchFamily="2" charset="-79"/>
              </a:rPr>
              <a:t>Función</a:t>
            </a:r>
            <a:r>
              <a:rPr lang="en-US" sz="3400">
                <a:latin typeface="Bahnschrift SemiBold Condensed" panose="020B0502040204020203" pitchFamily="34" charset="0"/>
                <a:cs typeface="Aharoni" panose="02010803020104030203" pitchFamily="2" charset="-79"/>
              </a:rPr>
              <a:t> de </a:t>
            </a:r>
            <a:r>
              <a:rPr lang="es-419" sz="3400">
                <a:latin typeface="Bahnschrift SemiBold Condensed" panose="020B0502040204020203" pitchFamily="34" charset="0"/>
                <a:cs typeface="Aharoni" panose="02010803020104030203" pitchFamily="2" charset="-79"/>
              </a:rPr>
              <a:t>préstamo</a:t>
            </a:r>
          </a:p>
          <a:p>
            <a:pPr algn="r">
              <a:spcBef>
                <a:spcPts val="0"/>
              </a:spcBef>
            </a:pPr>
            <a:endParaRPr lang="en-US" sz="3400">
              <a:solidFill>
                <a:schemeClr val="accent2"/>
              </a:solidFill>
              <a:latin typeface="Bahnschrift SemiBold Condensed" panose="020B0502040204020203" pitchFamily="34" charset="0"/>
              <a:cs typeface="Aharoni" panose="02010803020104030203" pitchFamily="2" charset="-79"/>
            </a:endParaRP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F9DFF279-6C4F-A702-F6CA-3C7641999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6219" y="838841"/>
            <a:ext cx="6372854" cy="580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87925"/>
      </p:ext>
    </p:extLst>
  </p:cSld>
  <p:clrMapOvr>
    <a:masterClrMapping/>
  </p:clrMapOvr>
  <p:transition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Administrator\Desktop\1.png">
            <a:extLst>
              <a:ext uri="{FF2B5EF4-FFF2-40B4-BE49-F238E27FC236}">
                <a16:creationId xmlns:a16="http://schemas.microsoft.com/office/drawing/2014/main" id="{FBD39482-6774-EB6B-7021-B7DACECBD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 flipH="1">
            <a:off x="-1675843" y="4592319"/>
            <a:ext cx="3886555" cy="3000737"/>
          </a:xfrm>
          <a:prstGeom prst="rect">
            <a:avLst/>
          </a:prstGeom>
          <a:noFill/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B385AEF0-0F86-7103-6F71-78DB4A0F153A}"/>
              </a:ext>
            </a:extLst>
          </p:cNvPr>
          <p:cNvSpPr/>
          <p:nvPr/>
        </p:nvSpPr>
        <p:spPr>
          <a:xfrm>
            <a:off x="37175" y="159635"/>
            <a:ext cx="4991014" cy="153569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sz="2399">
              <a:latin typeface="+mj-lt"/>
            </a:endParaRPr>
          </a:p>
        </p:txBody>
      </p:sp>
      <p:sp>
        <p:nvSpPr>
          <p:cNvPr id="2" name="文本框 4">
            <a:extLst>
              <a:ext uri="{FF2B5EF4-FFF2-40B4-BE49-F238E27FC236}">
                <a16:creationId xmlns:a16="http://schemas.microsoft.com/office/drawing/2014/main" id="{528057E0-ED06-5DAF-BF92-FD7CCD1DC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00609" y="-445698"/>
            <a:ext cx="4869425" cy="23632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rmAutofit fontScale="92500" lnSpcReduction="20000"/>
          </a:bodyPr>
          <a:lstStyle/>
          <a:p>
            <a:pPr algn="ctr"/>
            <a:r>
              <a:rPr lang="es" altLang="zh-CN" sz="18394" b="1">
                <a:solidFill>
                  <a:schemeClr val="accent2"/>
                </a:solidFill>
                <a:latin typeface="+mj-lt"/>
                <a:ea typeface="Arya"/>
                <a:cs typeface="+mn-ea"/>
                <a:sym typeface="+mn-lt"/>
              </a:rPr>
              <a:t>02</a:t>
            </a:r>
            <a:endParaRPr lang="zh-CN" altLang="en-US" sz="18394" b="1">
              <a:solidFill>
                <a:schemeClr val="accent2"/>
              </a:solidFill>
              <a:latin typeface="+mj-lt"/>
              <a:cs typeface="+mn-ea"/>
              <a:sym typeface="+mn-lt"/>
            </a:endParaRPr>
          </a:p>
        </p:txBody>
      </p:sp>
      <p:sp useBgFill="1">
        <p:nvSpPr>
          <p:cNvPr id="4" name="文本框 15">
            <a:extLst>
              <a:ext uri="{FF2B5EF4-FFF2-40B4-BE49-F238E27FC236}">
                <a16:creationId xmlns:a16="http://schemas.microsoft.com/office/drawing/2014/main" id="{46F3A9C6-0768-B846-3C87-6BFD4AC62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09696" y="734292"/>
            <a:ext cx="3286826" cy="478978"/>
          </a:xfrm>
          <a:prstGeom prst="rect">
            <a:avLst/>
          </a:prstGeom>
          <a:ln w="9525">
            <a:noFill/>
            <a:miter lim="800000"/>
          </a:ln>
        </p:spPr>
        <p:txBody>
          <a:bodyPr wrap="square" lIns="91440" tIns="45720" rIns="91440" bIns="45720" anchor="t">
            <a:noAutofit/>
          </a:bodyPr>
          <a:lstStyle/>
          <a:p>
            <a:pPr algn="ctr"/>
            <a:r>
              <a:rPr lang="es" altLang="zh-CN" sz="2400" b="1">
                <a:solidFill>
                  <a:schemeClr val="accent2"/>
                </a:solidFill>
                <a:latin typeface="+mj-lt"/>
                <a:ea typeface="等线"/>
                <a:cs typeface="+mn-ea"/>
              </a:rPr>
              <a:t>DIAGRAMA DE FLUJO</a:t>
            </a:r>
          </a:p>
        </p:txBody>
      </p:sp>
      <p:sp>
        <p:nvSpPr>
          <p:cNvPr id="5" name="Google Shape;152;p28">
            <a:extLst>
              <a:ext uri="{FF2B5EF4-FFF2-40B4-BE49-F238E27FC236}">
                <a16:creationId xmlns:a16="http://schemas.microsoft.com/office/drawing/2014/main" id="{FDE3FDA0-ECA2-6704-8F77-6C9F3B258771}"/>
              </a:ext>
            </a:extLst>
          </p:cNvPr>
          <p:cNvSpPr txBox="1">
            <a:spLocks/>
          </p:cNvSpPr>
          <p:nvPr/>
        </p:nvSpPr>
        <p:spPr>
          <a:xfrm>
            <a:off x="267435" y="1864940"/>
            <a:ext cx="5404246" cy="229459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s-419" sz="3400">
                <a:latin typeface="Bahnschrift SemiBold Condensed" panose="020B0502040204020203" pitchFamily="34" charset="0"/>
                <a:cs typeface="Aharoni" panose="02010803020104030203" pitchFamily="2" charset="-79"/>
              </a:rPr>
              <a:t>3.- Función devolución</a:t>
            </a:r>
          </a:p>
          <a:p>
            <a:pPr algn="r">
              <a:spcBef>
                <a:spcPts val="0"/>
              </a:spcBef>
            </a:pPr>
            <a:endParaRPr lang="en-US" sz="3400">
              <a:solidFill>
                <a:schemeClr val="accent2"/>
              </a:solidFill>
              <a:latin typeface="Bahnschrift SemiBold Condensed" panose="020B0502040204020203" pitchFamily="34" charset="0"/>
              <a:cs typeface="Aharoni" panose="02010803020104030203" pitchFamily="2" charset="-79"/>
            </a:endParaRPr>
          </a:p>
        </p:txBody>
      </p:sp>
      <p:sp>
        <p:nvSpPr>
          <p:cNvPr id="6" name="Google Shape;152;p28">
            <a:extLst>
              <a:ext uri="{FF2B5EF4-FFF2-40B4-BE49-F238E27FC236}">
                <a16:creationId xmlns:a16="http://schemas.microsoft.com/office/drawing/2014/main" id="{4EC7B672-55D9-B9AD-B8E6-56946A862F7B}"/>
              </a:ext>
            </a:extLst>
          </p:cNvPr>
          <p:cNvSpPr txBox="1">
            <a:spLocks/>
          </p:cNvSpPr>
          <p:nvPr/>
        </p:nvSpPr>
        <p:spPr>
          <a:xfrm>
            <a:off x="267435" y="2409642"/>
            <a:ext cx="5149691" cy="307463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s-PE" sz="1800">
                <a:solidFill>
                  <a:srgbClr val="0D1214"/>
                </a:solidFill>
                <a:highlight>
                  <a:srgbClr val="FFFFFF"/>
                </a:highlight>
                <a:latin typeface="Amasis MT Pro" panose="02040504050005020304" pitchFamily="18" charset="0"/>
                <a:cs typeface="Aharoni" panose="02010803020104030203" pitchFamily="2" charset="-79"/>
              </a:rPr>
              <a:t>En el recibo de devolución aparecen los datos del cliente y la fecha de plazo que tiene para devolver el material, además de la hora a la que se realizó la devolución del material prestado.</a:t>
            </a:r>
            <a:endParaRPr lang="en-US" sz="1800">
              <a:latin typeface="Amasis MT Pro" panose="02040504050005020304" pitchFamily="18" charset="0"/>
              <a:cs typeface="Aharoni" panose="02010803020104030203" pitchFamily="2" charset="-79"/>
            </a:endParaRPr>
          </a:p>
        </p:txBody>
      </p:sp>
      <p:sp>
        <p:nvSpPr>
          <p:cNvPr id="7" name="Google Shape;152;p28">
            <a:extLst>
              <a:ext uri="{FF2B5EF4-FFF2-40B4-BE49-F238E27FC236}">
                <a16:creationId xmlns:a16="http://schemas.microsoft.com/office/drawing/2014/main" id="{4ABA7213-4702-A39D-7DD2-46DCF7F8677A}"/>
              </a:ext>
            </a:extLst>
          </p:cNvPr>
          <p:cNvSpPr txBox="1">
            <a:spLocks/>
          </p:cNvSpPr>
          <p:nvPr/>
        </p:nvSpPr>
        <p:spPr>
          <a:xfrm>
            <a:off x="-1177712" y="3828407"/>
            <a:ext cx="5404247" cy="65583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2800">
                <a:latin typeface="Bahnschrift SemiBold Condensed"/>
                <a:cs typeface="Aharoni"/>
              </a:rPr>
              <a:t>¿CUANTO TIEMPO DE SANCIÓN ES?</a:t>
            </a:r>
          </a:p>
          <a:p>
            <a:pPr algn="r">
              <a:spcBef>
                <a:spcPts val="0"/>
              </a:spcBef>
            </a:pPr>
            <a:endParaRPr lang="en-US" sz="3400">
              <a:solidFill>
                <a:schemeClr val="accent2"/>
              </a:solidFill>
              <a:latin typeface="Bahnschrift SemiBold Condensed" panose="020B0502040204020203" pitchFamily="34" charset="0"/>
              <a:cs typeface="Aharoni" panose="02010803020104030203" pitchFamily="2" charset="-79"/>
            </a:endParaRPr>
          </a:p>
        </p:txBody>
      </p:sp>
      <p:sp>
        <p:nvSpPr>
          <p:cNvPr id="8" name="Google Shape;152;p28">
            <a:extLst>
              <a:ext uri="{FF2B5EF4-FFF2-40B4-BE49-F238E27FC236}">
                <a16:creationId xmlns:a16="http://schemas.microsoft.com/office/drawing/2014/main" id="{9C88301D-6A2B-2DF4-BF36-D23A1632BE00}"/>
              </a:ext>
            </a:extLst>
          </p:cNvPr>
          <p:cNvSpPr txBox="1">
            <a:spLocks/>
          </p:cNvSpPr>
          <p:nvPr/>
        </p:nvSpPr>
        <p:spPr>
          <a:xfrm>
            <a:off x="196802" y="4372485"/>
            <a:ext cx="5149691" cy="90749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spcBef>
                <a:spcPts val="0"/>
              </a:spcBef>
            </a:pPr>
            <a:r>
              <a:rPr lang="es-PE" sz="1800">
                <a:solidFill>
                  <a:srgbClr val="0D1214"/>
                </a:solidFill>
                <a:highlight>
                  <a:srgbClr val="FFFFFF"/>
                </a:highlight>
                <a:latin typeface="Amasis MT Pro"/>
                <a:cs typeface="Aharoni"/>
              </a:rPr>
              <a:t>La sanción será de un mes desde el día actual que devolvió la publicación. La sanción puede ser modificada por un usuario del sistema.</a:t>
            </a:r>
            <a:endParaRPr lang="en-US" sz="1800">
              <a:latin typeface="Amasis MT Pro"/>
              <a:cs typeface="Aharoni"/>
            </a:endParaRPr>
          </a:p>
        </p:txBody>
      </p:sp>
      <p:pic>
        <p:nvPicPr>
          <p:cNvPr id="10" name="Imagen 9" descr="Gráfico&#10;&#10;Descripción generada automáticamente">
            <a:extLst>
              <a:ext uri="{FF2B5EF4-FFF2-40B4-BE49-F238E27FC236}">
                <a16:creationId xmlns:a16="http://schemas.microsoft.com/office/drawing/2014/main" id="{390998E5-5EE6-4405-50B1-541E05AB6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2682" y="166488"/>
            <a:ext cx="6376856" cy="64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395818"/>
      </p:ext>
    </p:extLst>
  </p:cSld>
  <p:clrMapOvr>
    <a:masterClrMapping/>
  </p:clrMapOvr>
  <p:transition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C:\Users\Administrator\Desktop\8bea6ffdccf97f1fcc27cd2b7f144d91.png">
            <a:extLst>
              <a:ext uri="{FF2B5EF4-FFF2-40B4-BE49-F238E27FC236}">
                <a16:creationId xmlns:a16="http://schemas.microsoft.com/office/drawing/2014/main" id="{D172F321-0742-0F58-0F95-AC3550E89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 flipH="1">
            <a:off x="6662642" y="-154983"/>
            <a:ext cx="5566223" cy="2949095"/>
          </a:xfrm>
          <a:prstGeom prst="rect">
            <a:avLst/>
          </a:prstGeom>
          <a:noFill/>
        </p:spPr>
      </p:pic>
      <p:pic>
        <p:nvPicPr>
          <p:cNvPr id="16" name="Picture 2" descr="C:\Users\Administrator\Desktop\1.png">
            <a:extLst>
              <a:ext uri="{FF2B5EF4-FFF2-40B4-BE49-F238E27FC236}">
                <a16:creationId xmlns:a16="http://schemas.microsoft.com/office/drawing/2014/main" id="{D116924D-9DD7-44FE-BB3D-B196A6A8A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 flipH="1">
            <a:off x="1881" y="3857264"/>
            <a:ext cx="3886555" cy="3000737"/>
          </a:xfrm>
          <a:prstGeom prst="rect">
            <a:avLst/>
          </a:prstGeom>
          <a:noFill/>
        </p:spPr>
      </p:pic>
      <p:sp>
        <p:nvSpPr>
          <p:cNvPr id="18" name="文本框 4">
            <a:extLst>
              <a:ext uri="{FF2B5EF4-FFF2-40B4-BE49-F238E27FC236}">
                <a16:creationId xmlns:a16="http://schemas.microsoft.com/office/drawing/2014/main" id="{FEAF32F1-02CA-113A-0882-3B24B6AB7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93890" y="-153489"/>
            <a:ext cx="3719690" cy="202166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rmAutofit fontScale="77500" lnSpcReduction="20000"/>
          </a:bodyPr>
          <a:lstStyle/>
          <a:p>
            <a:pPr algn="ctr"/>
            <a:r>
              <a:rPr lang="es" altLang="zh-CN" sz="18394" b="1">
                <a:solidFill>
                  <a:schemeClr val="accent2"/>
                </a:solidFill>
                <a:latin typeface="+mj-lt"/>
                <a:ea typeface="Arya"/>
                <a:cs typeface="+mn-ea"/>
                <a:sym typeface="+mn-lt"/>
              </a:rPr>
              <a:t>03</a:t>
            </a:r>
            <a:endParaRPr lang="zh-CN" altLang="en-US" sz="18394" b="1">
              <a:solidFill>
                <a:schemeClr val="accent2"/>
              </a:solidFill>
              <a:latin typeface="+mj-lt"/>
              <a:cs typeface="+mn-ea"/>
              <a:sym typeface="+mn-lt"/>
            </a:endParaRPr>
          </a:p>
        </p:txBody>
      </p:sp>
      <p:sp useBgFill="1">
        <p:nvSpPr>
          <p:cNvPr id="6" name="文本框 15">
            <a:extLst>
              <a:ext uri="{FF2B5EF4-FFF2-40B4-BE49-F238E27FC236}">
                <a16:creationId xmlns:a16="http://schemas.microsoft.com/office/drawing/2014/main" id="{4062427C-8BA9-FFA0-8B9F-7950CEFF2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21" y="858569"/>
            <a:ext cx="3121674" cy="326205"/>
          </a:xfrm>
          <a:prstGeom prst="rect">
            <a:avLst/>
          </a:prstGeom>
          <a:ln w="9525">
            <a:noFill/>
            <a:miter lim="800000"/>
          </a:ln>
        </p:spPr>
        <p:txBody>
          <a:bodyPr wrap="square" lIns="91440" tIns="45720" rIns="91440" bIns="45720" anchor="t">
            <a:noAutofit/>
          </a:bodyPr>
          <a:lstStyle/>
          <a:p>
            <a:pPr algn="ctr"/>
            <a:r>
              <a:rPr lang="es-419" altLang="zh-CN" sz="1550" b="1">
                <a:solidFill>
                  <a:schemeClr val="accent2"/>
                </a:solidFill>
                <a:latin typeface="+mj-lt"/>
                <a:ea typeface="等线"/>
                <a:cs typeface="+mn-ea"/>
              </a:rPr>
              <a:t>CUADRO DE FUNCIONALIDADES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C5913E24-4835-3E74-3605-169A535EB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427736"/>
              </p:ext>
            </p:extLst>
          </p:nvPr>
        </p:nvGraphicFramePr>
        <p:xfrm>
          <a:off x="507999" y="1711739"/>
          <a:ext cx="11560853" cy="384893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656510">
                  <a:extLst>
                    <a:ext uri="{9D8B030D-6E8A-4147-A177-3AD203B41FA5}">
                      <a16:colId xmlns:a16="http://schemas.microsoft.com/office/drawing/2014/main" val="79264346"/>
                    </a:ext>
                  </a:extLst>
                </a:gridCol>
                <a:gridCol w="1213922">
                  <a:extLst>
                    <a:ext uri="{9D8B030D-6E8A-4147-A177-3AD203B41FA5}">
                      <a16:colId xmlns:a16="http://schemas.microsoft.com/office/drawing/2014/main" val="197916255"/>
                    </a:ext>
                  </a:extLst>
                </a:gridCol>
                <a:gridCol w="1421572">
                  <a:extLst>
                    <a:ext uri="{9D8B030D-6E8A-4147-A177-3AD203B41FA5}">
                      <a16:colId xmlns:a16="http://schemas.microsoft.com/office/drawing/2014/main" val="3728949619"/>
                    </a:ext>
                  </a:extLst>
                </a:gridCol>
                <a:gridCol w="1453771">
                  <a:extLst>
                    <a:ext uri="{9D8B030D-6E8A-4147-A177-3AD203B41FA5}">
                      <a16:colId xmlns:a16="http://schemas.microsoft.com/office/drawing/2014/main" val="1341890824"/>
                    </a:ext>
                  </a:extLst>
                </a:gridCol>
                <a:gridCol w="1979413">
                  <a:extLst>
                    <a:ext uri="{9D8B030D-6E8A-4147-A177-3AD203B41FA5}">
                      <a16:colId xmlns:a16="http://schemas.microsoft.com/office/drawing/2014/main" val="4291399034"/>
                    </a:ext>
                  </a:extLst>
                </a:gridCol>
                <a:gridCol w="1324570">
                  <a:extLst>
                    <a:ext uri="{9D8B030D-6E8A-4147-A177-3AD203B41FA5}">
                      <a16:colId xmlns:a16="http://schemas.microsoft.com/office/drawing/2014/main" val="3628923579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1717385771"/>
                    </a:ext>
                  </a:extLst>
                </a:gridCol>
                <a:gridCol w="1320470">
                  <a:extLst>
                    <a:ext uri="{9D8B030D-6E8A-4147-A177-3AD203B41FA5}">
                      <a16:colId xmlns:a16="http://schemas.microsoft.com/office/drawing/2014/main" val="1280791032"/>
                    </a:ext>
                  </a:extLst>
                </a:gridCol>
              </a:tblGrid>
              <a:tr h="1862092">
                <a:tc rowSpan="2">
                  <a:txBody>
                    <a:bodyPr/>
                    <a:lstStyle/>
                    <a:p>
                      <a:pPr algn="ctr"/>
                      <a:endParaRPr lang="es-419" sz="120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s-419" sz="120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419" sz="18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Completas</a:t>
                      </a:r>
                    </a:p>
                    <a:p>
                      <a:pPr lvl="0">
                        <a:buNone/>
                      </a:pPr>
                      <a:endParaRPr lang="es-419">
                        <a:solidFill>
                          <a:schemeClr val="bg1"/>
                        </a:solidFill>
                      </a:endParaRPr>
                    </a:p>
                    <a:p>
                      <a:pPr lvl="0">
                        <a:buNone/>
                      </a:pPr>
                      <a:endParaRPr lang="es-419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600" b="1" kern="12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b="1" kern="12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REPORTE DE LECTORES POR RANGO DE EDAD</a:t>
                      </a:r>
                      <a:endParaRPr lang="en-US" sz="1600" b="1" kern="12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s-419" sz="1600" b="1" kern="12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600" b="1" kern="12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s-PE" sz="1600" b="1" kern="12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b="1" kern="12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REPORTE PUBLICACION PENDIENTE EN DEVOLVER</a:t>
                      </a:r>
                      <a:endParaRPr lang="en-US" sz="1600" b="1" kern="12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s-419" sz="1600" b="1" kern="12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600" b="1" kern="12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s-PE" sz="1600" b="1" kern="12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b="1" kern="12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REPORTE PORCENTAJE DE TIPO DE PUBLICACIÓN</a:t>
                      </a:r>
                      <a:endParaRPr lang="en-US" sz="1600" b="1" kern="12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s-419" sz="1600" b="1" kern="12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600" b="1" kern="12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600" b="1" kern="12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s-PE" sz="1600" b="1" kern="12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b="1" kern="12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REPORTE GRAFICO BARRAS</a:t>
                      </a:r>
                      <a:endParaRPr lang="en-US" sz="1600" b="1" kern="12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s-419" sz="1600" b="1" kern="12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600" b="1" kern="12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600" b="1" kern="12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s-PE" sz="1600" b="1" kern="12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b="1" kern="12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DEVOLUCIÓN</a:t>
                      </a:r>
                      <a:endParaRPr lang="en-US" sz="1600" b="1" kern="12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419" sz="1600" b="1" kern="12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s-419" sz="1600" b="1" kern="12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rtl="0" eaLnBrk="1" latinLnBrk="0" hangingPunct="1"/>
                      <a:endParaRPr lang="es-419" sz="1600" b="1" kern="12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>
                        <a:buNone/>
                      </a:pPr>
                      <a:r>
                        <a:rPr lang="es-419" sz="1600" b="1" kern="12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PRESTAMO</a:t>
                      </a:r>
                      <a:endParaRPr lang="es-419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PE" sz="1600" b="1" kern="12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s-PE" sz="1600" b="1" kern="12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rtl="0" eaLnBrk="1" latinLnBrk="0" hangingPunct="1"/>
                      <a:endParaRPr lang="es-PE" sz="1600" b="1" kern="12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>
                        <a:buNone/>
                      </a:pPr>
                      <a:r>
                        <a:rPr lang="es-PE" sz="1600" b="1" kern="12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REGISTRAR</a:t>
                      </a:r>
                      <a:endParaRPr lang="es-PE"/>
                    </a:p>
                    <a:p>
                      <a:pPr marL="0" algn="ctr" defTabSz="914400" rtl="0" eaLnBrk="1" latinLnBrk="0" hangingPunct="1"/>
                      <a:r>
                        <a:rPr lang="es-PE" sz="1600" b="1" kern="12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CLIENTE</a:t>
                      </a:r>
                      <a:endParaRPr lang="en-US" sz="1600" b="1" kern="12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s-419" sz="1600" b="1" kern="12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589024"/>
                  </a:ext>
                </a:extLst>
              </a:tr>
              <a:tr h="90338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="1" kern="12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kern="12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ADMINISTRAR CLIENTES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200" b="1" kern="12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="1" kern="12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 sz="1600" b="1" kern="12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MODIFICAR ATRIBUTOS DEL CLIENTE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419" sz="1600" b="1" kern="12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419" sz="1200" b="1" kern="12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s-ES" sz="1600" b="1" kern="12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 sz="1600" b="1" kern="12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REPORTE DE CLIENTES ACTUALES REGISTRADOS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419" sz="1200" b="1" kern="12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419" sz="1200" b="1" kern="12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04504"/>
                  </a:ext>
                </a:extLst>
              </a:tr>
              <a:tr h="90338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419">
                          <a:solidFill>
                            <a:schemeClr val="bg1"/>
                          </a:solidFill>
                        </a:rPr>
                        <a:t>INCOMPLETAS</a:t>
                      </a:r>
                    </a:p>
                  </a:txBody>
                  <a:tcPr>
                    <a:lnL w="12700">
                      <a:solidFill>
                        <a:schemeClr val="accent2"/>
                      </a:solidFill>
                    </a:lnL>
                    <a:lnR w="12700">
                      <a:solidFill>
                        <a:schemeClr val="accent2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accent2"/>
                      </a:solidFill>
                    </a:lnB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ES" sz="1600" b="1" kern="12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kern="12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CREAR LOGS DE CLIENTE</a:t>
                      </a:r>
                    </a:p>
                  </a:txBody>
                  <a:tcPr>
                    <a:lnL w="12700">
                      <a:solidFill>
                        <a:schemeClr val="accent2"/>
                      </a:solidFill>
                    </a:lnL>
                    <a:lnR w="12700">
                      <a:solidFill>
                        <a:schemeClr val="accent2"/>
                      </a:solidFill>
                    </a:lnR>
                    <a:lnT w="12700">
                      <a:solidFill>
                        <a:schemeClr val="accent2"/>
                      </a:solidFill>
                    </a:lnT>
                    <a:lnB w="12700">
                      <a:solidFill>
                        <a:schemeClr val="accent2"/>
                      </a:solidFill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 b="1" kern="12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REPORTE DE 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 b="1" kern="12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LOGS DE CLIENTES </a:t>
                      </a:r>
                    </a:p>
                  </a:txBody>
                  <a:tcPr>
                    <a:lnL w="12700">
                      <a:solidFill>
                        <a:schemeClr val="accent2"/>
                      </a:solidFill>
                    </a:lnL>
                    <a:lnR w="12700">
                      <a:solidFill>
                        <a:schemeClr val="accent2"/>
                      </a:solidFill>
                    </a:lnR>
                    <a:lnT w="12700">
                      <a:solidFill>
                        <a:schemeClr val="accent2"/>
                      </a:solidFill>
                    </a:lnT>
                    <a:lnB w="12700">
                      <a:solidFill>
                        <a:schemeClr val="accent2"/>
                      </a:solidFill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s-ES" sz="1800" b="1" kern="12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>
                      <a:solidFill>
                        <a:schemeClr val="accent2"/>
                      </a:solidFill>
                    </a:lnL>
                    <a:lnR w="12700">
                      <a:solidFill>
                        <a:schemeClr val="accent2"/>
                      </a:solidFill>
                    </a:lnR>
                    <a:lnT w="12700">
                      <a:solidFill>
                        <a:schemeClr val="accent2"/>
                      </a:solidFill>
                    </a:lnT>
                    <a:lnB w="12700">
                      <a:solidFill>
                        <a:schemeClr val="accent2"/>
                      </a:solidFill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428938"/>
                  </a:ext>
                </a:extLst>
              </a:tr>
            </a:tbl>
          </a:graphicData>
        </a:graphic>
      </p:graphicFrame>
      <p:sp>
        <p:nvSpPr>
          <p:cNvPr id="17" name="文本框 6">
            <a:extLst>
              <a:ext uri="{FF2B5EF4-FFF2-40B4-BE49-F238E27FC236}">
                <a16:creationId xmlns:a16="http://schemas.microsoft.com/office/drawing/2014/main" id="{142EE4D6-F87A-B203-B8BB-527558C177BC}"/>
              </a:ext>
            </a:extLst>
          </p:cNvPr>
          <p:cNvSpPr txBox="1"/>
          <p:nvPr/>
        </p:nvSpPr>
        <p:spPr>
          <a:xfrm>
            <a:off x="4281418" y="768853"/>
            <a:ext cx="3887577" cy="525302"/>
          </a:xfrm>
          <a:prstGeom prst="rect">
            <a:avLst/>
          </a:prstGeom>
          <a:noFill/>
        </p:spPr>
        <p:txBody>
          <a:bodyPr>
            <a:normAutofit fontScale="85000" lnSpcReduction="20000"/>
          </a:bodyPr>
          <a:lstStyle/>
          <a:p>
            <a:r>
              <a:rPr lang="es-419" altLang="zh-CN" sz="3732" spc="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n-ea"/>
                <a:sym typeface="+mn-lt"/>
              </a:rPr>
              <a:t>Funcionalidades</a:t>
            </a:r>
            <a:endParaRPr lang="zh-CN" altLang="en-US" sz="3732" spc="30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+mn-ea"/>
              <a:sym typeface="+mn-lt"/>
            </a:endParaRPr>
          </a:p>
        </p:txBody>
      </p:sp>
      <p:grpSp>
        <p:nvGrpSpPr>
          <p:cNvPr id="20" name="组合 14">
            <a:extLst>
              <a:ext uri="{FF2B5EF4-FFF2-40B4-BE49-F238E27FC236}">
                <a16:creationId xmlns:a16="http://schemas.microsoft.com/office/drawing/2014/main" id="{5363ACC4-2DD6-55ED-8B36-0475E6BF70DE}"/>
              </a:ext>
            </a:extLst>
          </p:cNvPr>
          <p:cNvGrpSpPr/>
          <p:nvPr/>
        </p:nvGrpSpPr>
        <p:grpSpPr>
          <a:xfrm>
            <a:off x="3131085" y="1208958"/>
            <a:ext cx="6181208" cy="107949"/>
            <a:chOff x="3649980" y="3375660"/>
            <a:chExt cx="4638285" cy="108000"/>
          </a:xfrm>
        </p:grpSpPr>
        <p:cxnSp>
          <p:nvCxnSpPr>
            <p:cNvPr id="21" name="直接连接符 9">
              <a:extLst>
                <a:ext uri="{FF2B5EF4-FFF2-40B4-BE49-F238E27FC236}">
                  <a16:creationId xmlns:a16="http://schemas.microsoft.com/office/drawing/2014/main" id="{4371DDEE-9D34-D1AF-3243-1BA27B2455E9}"/>
                </a:ext>
              </a:extLst>
            </p:cNvPr>
            <p:cNvCxnSpPr/>
            <p:nvPr/>
          </p:nvCxnSpPr>
          <p:spPr>
            <a:xfrm>
              <a:off x="3734134" y="3429660"/>
              <a:ext cx="4495132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12">
              <a:extLst>
                <a:ext uri="{FF2B5EF4-FFF2-40B4-BE49-F238E27FC236}">
                  <a16:creationId xmlns:a16="http://schemas.microsoft.com/office/drawing/2014/main" id="{061962EC-853D-5A1B-2E09-59B7D27C7F77}"/>
                </a:ext>
              </a:extLst>
            </p:cNvPr>
            <p:cNvSpPr/>
            <p:nvPr/>
          </p:nvSpPr>
          <p:spPr>
            <a:xfrm>
              <a:off x="3649980" y="3375660"/>
              <a:ext cx="82817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399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23" name="椭圆 13">
              <a:extLst>
                <a:ext uri="{FF2B5EF4-FFF2-40B4-BE49-F238E27FC236}">
                  <a16:creationId xmlns:a16="http://schemas.microsoft.com/office/drawing/2014/main" id="{62E15789-A932-2E94-F9A0-99C431636A9C}"/>
                </a:ext>
              </a:extLst>
            </p:cNvPr>
            <p:cNvSpPr/>
            <p:nvPr/>
          </p:nvSpPr>
          <p:spPr>
            <a:xfrm>
              <a:off x="8205448" y="3375660"/>
              <a:ext cx="82817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399">
                <a:latin typeface="+mj-lt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6" grpId="0" animBg="1"/>
      <p:bldP spid="17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14</Slides>
  <Notes>12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Enzo Favio O`Besso</dc:creator>
  <cp:revision>18</cp:revision>
  <dcterms:created xsi:type="dcterms:W3CDTF">2024-06-24T00:30:39Z</dcterms:created>
  <dcterms:modified xsi:type="dcterms:W3CDTF">2024-06-28T05:42:59Z</dcterms:modified>
</cp:coreProperties>
</file>