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8" r:id="rId2"/>
    <p:sldId id="259" r:id="rId3"/>
    <p:sldId id="304" r:id="rId4"/>
    <p:sldId id="289" r:id="rId5"/>
    <p:sldId id="302" r:id="rId6"/>
    <p:sldId id="291" r:id="rId7"/>
    <p:sldId id="296" r:id="rId8"/>
    <p:sldId id="297" r:id="rId9"/>
    <p:sldId id="293" r:id="rId10"/>
    <p:sldId id="290" r:id="rId11"/>
    <p:sldId id="299" r:id="rId12"/>
    <p:sldId id="300" r:id="rId13"/>
    <p:sldId id="303" r:id="rId14"/>
    <p:sldId id="30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B642F-D6F8-4969-A024-B99B3F6329DA}" v="648" dt="2024-06-27T21:23:05.324"/>
    <p1510:client id="{B46E652D-63CB-4628-AD13-65F835520B5A}" v="217" dt="2024-06-27T21:33:38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6365F-465A-4DC4-A885-A38EA2F71818}" type="doc">
      <dgm:prSet loTypeId="urn:microsoft.com/office/officeart/2005/8/layout/vList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419"/>
        </a:p>
      </dgm:t>
    </dgm:pt>
    <dgm:pt modelId="{D477019E-5955-4C87-9152-8F8282A23491}">
      <dgm:prSet phldrT="[Texto]"/>
      <dgm:spPr/>
      <dgm:t>
        <a:bodyPr/>
        <a:lstStyle/>
        <a:p>
          <a:r>
            <a:rPr lang="es-419" dirty="0"/>
            <a:t>Planificar el código y hacer pruebas mientras lo escribimos</a:t>
          </a:r>
        </a:p>
      </dgm:t>
    </dgm:pt>
    <dgm:pt modelId="{01EECDCB-44D5-47EE-8D1F-3F9436EF45A1}" type="parTrans" cxnId="{9FB39A34-10CF-4770-9962-811BE3645789}">
      <dgm:prSet/>
      <dgm:spPr/>
      <dgm:t>
        <a:bodyPr/>
        <a:lstStyle/>
        <a:p>
          <a:endParaRPr lang="es-419"/>
        </a:p>
      </dgm:t>
    </dgm:pt>
    <dgm:pt modelId="{1F3A0687-B83A-490B-8072-54EF52F8808B}" type="sibTrans" cxnId="{9FB39A34-10CF-4770-9962-811BE3645789}">
      <dgm:prSet/>
      <dgm:spPr/>
      <dgm:t>
        <a:bodyPr/>
        <a:lstStyle/>
        <a:p>
          <a:endParaRPr lang="es-419"/>
        </a:p>
      </dgm:t>
    </dgm:pt>
    <dgm:pt modelId="{54635A2D-5F00-49D3-A9A5-F982D30CC7C2}">
      <dgm:prSet phldrT="[Texto]" custT="1"/>
      <dgm:spPr/>
      <dgm:t>
        <a:bodyPr/>
        <a:lstStyle/>
        <a:p>
          <a:r>
            <a:rPr lang="es-419" sz="1800" dirty="0"/>
            <a:t>Esto ayuda mucho a la hora del debuggin y saber que rumbo debe tomar el código.</a:t>
          </a:r>
        </a:p>
      </dgm:t>
    </dgm:pt>
    <dgm:pt modelId="{5D1EC0A9-2C2F-4F60-ABBD-49C445A9DFEB}" type="parTrans" cxnId="{9599AABC-E9D8-4866-9DD6-72E948771DA2}">
      <dgm:prSet/>
      <dgm:spPr/>
      <dgm:t>
        <a:bodyPr/>
        <a:lstStyle/>
        <a:p>
          <a:endParaRPr lang="es-419"/>
        </a:p>
      </dgm:t>
    </dgm:pt>
    <dgm:pt modelId="{8155CA0D-893E-4A07-B782-B92B485F6668}" type="sibTrans" cxnId="{9599AABC-E9D8-4866-9DD6-72E948771DA2}">
      <dgm:prSet/>
      <dgm:spPr/>
      <dgm:t>
        <a:bodyPr/>
        <a:lstStyle/>
        <a:p>
          <a:endParaRPr lang="es-419"/>
        </a:p>
      </dgm:t>
    </dgm:pt>
    <dgm:pt modelId="{5812389B-83E4-4EC1-8274-3243D327B991}">
      <dgm:prSet phldrT="[Texto]"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Crear funciones que se usen múltiples veces</a:t>
          </a:r>
        </a:p>
      </dgm:t>
    </dgm:pt>
    <dgm:pt modelId="{9749D8E7-60F9-4F1A-A78A-E841117CE4B6}" type="parTrans" cxnId="{C4043C46-319E-4307-B39B-0D25642C1B7B}">
      <dgm:prSet/>
      <dgm:spPr/>
      <dgm:t>
        <a:bodyPr/>
        <a:lstStyle/>
        <a:p>
          <a:endParaRPr lang="es-419"/>
        </a:p>
      </dgm:t>
    </dgm:pt>
    <dgm:pt modelId="{8A459737-33C6-44D9-AD8D-0ECE76BD8130}" type="sibTrans" cxnId="{C4043C46-319E-4307-B39B-0D25642C1B7B}">
      <dgm:prSet/>
      <dgm:spPr/>
      <dgm:t>
        <a:bodyPr/>
        <a:lstStyle/>
        <a:p>
          <a:endParaRPr lang="es-419"/>
        </a:p>
      </dgm:t>
    </dgm:pt>
    <dgm:pt modelId="{43AF6A3D-00AA-4404-A452-39B7AA1A5D59}">
      <dgm:prSet phldrT="[Texto]" custT="1"/>
      <dgm:spPr/>
      <dgm:t>
        <a:bodyPr/>
        <a:lstStyle/>
        <a:p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Mejora la  eficacia del código, hace que sea más fácil escribir o editarlo;  también hace que sea más legible.</a:t>
          </a:r>
        </a:p>
      </dgm:t>
    </dgm:pt>
    <dgm:pt modelId="{849972E5-707B-40D3-824F-451CAF025660}" type="parTrans" cxnId="{FF722B6B-77C5-4359-83C1-C9836FB07E7F}">
      <dgm:prSet/>
      <dgm:spPr/>
      <dgm:t>
        <a:bodyPr/>
        <a:lstStyle/>
        <a:p>
          <a:endParaRPr lang="es-419"/>
        </a:p>
      </dgm:t>
    </dgm:pt>
    <dgm:pt modelId="{9475917B-3C6D-47A3-8EDE-71BD856B1EEB}" type="sibTrans" cxnId="{FF722B6B-77C5-4359-83C1-C9836FB07E7F}">
      <dgm:prSet/>
      <dgm:spPr/>
      <dgm:t>
        <a:bodyPr/>
        <a:lstStyle/>
        <a:p>
          <a:endParaRPr lang="es-419"/>
        </a:p>
      </dgm:t>
    </dgm:pt>
    <dgm:pt modelId="{FF90779D-5529-4197-B37C-EC096B769B90}">
      <dgm:prSet/>
      <dgm:spPr/>
      <dgm:t>
        <a:bodyPr/>
        <a:lstStyle/>
        <a:p>
          <a:r>
            <a:rPr lang="es-419" dirty="0"/>
            <a:t>Preguntar a otros acerca del tema</a:t>
          </a:r>
        </a:p>
      </dgm:t>
    </dgm:pt>
    <dgm:pt modelId="{2E5A1754-645D-46BA-9D24-8661276899DA}" type="parTrans" cxnId="{337F9D9F-C478-4713-88D6-478C0B7653B3}">
      <dgm:prSet/>
      <dgm:spPr/>
      <dgm:t>
        <a:bodyPr/>
        <a:lstStyle/>
        <a:p>
          <a:endParaRPr lang="es-419"/>
        </a:p>
      </dgm:t>
    </dgm:pt>
    <dgm:pt modelId="{EF16DF9B-EE58-4881-A757-D7EEB86392ED}" type="sibTrans" cxnId="{337F9D9F-C478-4713-88D6-478C0B7653B3}">
      <dgm:prSet/>
      <dgm:spPr/>
      <dgm:t>
        <a:bodyPr/>
        <a:lstStyle/>
        <a:p>
          <a:endParaRPr lang="es-419"/>
        </a:p>
      </dgm:t>
    </dgm:pt>
    <dgm:pt modelId="{C4D96C9F-09DA-4169-A520-149D698E7510}">
      <dgm:prSet custT="1"/>
      <dgm:spPr/>
      <dgm:t>
        <a:bodyPr/>
        <a:lstStyle/>
        <a:p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Preguntar a los expertos puede ayudarnos mucho a obtener información y desarrollar el código, por eso no debemos temer a preguntar.</a:t>
          </a:r>
        </a:p>
      </dgm:t>
    </dgm:pt>
    <dgm:pt modelId="{6C041DDA-E051-4893-872A-18FC9FEB4400}" type="parTrans" cxnId="{C88ADB0C-47DC-46C1-8A30-6603A25A3C7B}">
      <dgm:prSet/>
      <dgm:spPr/>
      <dgm:t>
        <a:bodyPr/>
        <a:lstStyle/>
        <a:p>
          <a:endParaRPr lang="es-419"/>
        </a:p>
      </dgm:t>
    </dgm:pt>
    <dgm:pt modelId="{54C58C27-C829-43E8-9F63-74F1DEF97EC5}" type="sibTrans" cxnId="{C88ADB0C-47DC-46C1-8A30-6603A25A3C7B}">
      <dgm:prSet/>
      <dgm:spPr/>
      <dgm:t>
        <a:bodyPr/>
        <a:lstStyle/>
        <a:p>
          <a:endParaRPr lang="es-419"/>
        </a:p>
      </dgm:t>
    </dgm:pt>
    <dgm:pt modelId="{FF0ECE54-6071-4A51-8690-A37B538E500F}">
      <dgm:prSet/>
      <dgm:spPr/>
      <dgm:t>
        <a:bodyPr/>
        <a:lstStyle/>
        <a:p>
          <a:r>
            <a:rPr lang="es-419" dirty="0"/>
            <a:t>Usar una herramienta de confianza</a:t>
          </a:r>
        </a:p>
      </dgm:t>
    </dgm:pt>
    <dgm:pt modelId="{9D789FC4-1A74-4419-AF95-AD653DE1CF95}" type="parTrans" cxnId="{E3FC5525-1C98-428A-96FD-E3C282D78CEF}">
      <dgm:prSet/>
      <dgm:spPr/>
      <dgm:t>
        <a:bodyPr/>
        <a:lstStyle/>
        <a:p>
          <a:endParaRPr lang="es-419"/>
        </a:p>
      </dgm:t>
    </dgm:pt>
    <dgm:pt modelId="{7717B83D-13C6-4E48-B6F5-6A354F5021C4}" type="sibTrans" cxnId="{E3FC5525-1C98-428A-96FD-E3C282D78CEF}">
      <dgm:prSet/>
      <dgm:spPr/>
      <dgm:t>
        <a:bodyPr/>
        <a:lstStyle/>
        <a:p>
          <a:endParaRPr lang="es-419"/>
        </a:p>
      </dgm:t>
    </dgm:pt>
    <dgm:pt modelId="{430E1066-B84D-4146-A87E-0D6CF606D4CF}">
      <dgm:prSet custT="1"/>
      <dgm:spPr/>
      <dgm:t>
        <a:bodyPr/>
        <a:lstStyle/>
        <a:p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veces los compiladores tienen diferentes formas de interpretas algunos procesos y pueden dar error.</a:t>
          </a:r>
        </a:p>
      </dgm:t>
    </dgm:pt>
    <dgm:pt modelId="{06E58823-6F22-4238-A4D1-04394B2979B7}" type="parTrans" cxnId="{D374234E-FD05-4AAC-A366-102485878EC2}">
      <dgm:prSet/>
      <dgm:spPr/>
      <dgm:t>
        <a:bodyPr/>
        <a:lstStyle/>
        <a:p>
          <a:endParaRPr lang="es-419"/>
        </a:p>
      </dgm:t>
    </dgm:pt>
    <dgm:pt modelId="{7DACB4CC-CE2F-4F11-A905-EEDAAAC6012F}" type="sibTrans" cxnId="{D374234E-FD05-4AAC-A366-102485878EC2}">
      <dgm:prSet/>
      <dgm:spPr/>
      <dgm:t>
        <a:bodyPr/>
        <a:lstStyle/>
        <a:p>
          <a:endParaRPr lang="es-419"/>
        </a:p>
      </dgm:t>
    </dgm:pt>
    <dgm:pt modelId="{D7B2CD19-50BA-4FAC-9EDE-859C2EF06BC3}" type="pres">
      <dgm:prSet presAssocID="{3BF6365F-465A-4DC4-A885-A38EA2F71818}" presName="linear" presStyleCnt="0">
        <dgm:presLayoutVars>
          <dgm:animLvl val="lvl"/>
          <dgm:resizeHandles val="exact"/>
        </dgm:presLayoutVars>
      </dgm:prSet>
      <dgm:spPr/>
    </dgm:pt>
    <dgm:pt modelId="{5A3166B4-CE48-492D-8139-E0BBC2E46EB3}" type="pres">
      <dgm:prSet presAssocID="{D477019E-5955-4C87-9152-8F8282A23491}" presName="parentText" presStyleLbl="node1" presStyleIdx="0" presStyleCnt="4" custScaleY="49934">
        <dgm:presLayoutVars>
          <dgm:chMax val="0"/>
          <dgm:bulletEnabled val="1"/>
        </dgm:presLayoutVars>
      </dgm:prSet>
      <dgm:spPr/>
    </dgm:pt>
    <dgm:pt modelId="{E75F43A4-B100-43E5-8F1A-6ABC44AE4F8B}" type="pres">
      <dgm:prSet presAssocID="{D477019E-5955-4C87-9152-8F8282A23491}" presName="childText" presStyleLbl="revTx" presStyleIdx="0" presStyleCnt="4">
        <dgm:presLayoutVars>
          <dgm:bulletEnabled val="1"/>
        </dgm:presLayoutVars>
      </dgm:prSet>
      <dgm:spPr/>
    </dgm:pt>
    <dgm:pt modelId="{BCC8FB66-B817-4D98-96BD-DF4F532EEDEA}" type="pres">
      <dgm:prSet presAssocID="{5812389B-83E4-4EC1-8274-3243D327B991}" presName="parentText" presStyleLbl="node1" presStyleIdx="1" presStyleCnt="4" custScaleY="45881">
        <dgm:presLayoutVars>
          <dgm:chMax val="0"/>
          <dgm:bulletEnabled val="1"/>
        </dgm:presLayoutVars>
      </dgm:prSet>
      <dgm:spPr/>
    </dgm:pt>
    <dgm:pt modelId="{B9FCE66D-7460-48CE-8DB1-3C906D26A538}" type="pres">
      <dgm:prSet presAssocID="{5812389B-83E4-4EC1-8274-3243D327B991}" presName="childText" presStyleLbl="revTx" presStyleIdx="1" presStyleCnt="4">
        <dgm:presLayoutVars>
          <dgm:bulletEnabled val="1"/>
        </dgm:presLayoutVars>
      </dgm:prSet>
      <dgm:spPr/>
    </dgm:pt>
    <dgm:pt modelId="{4053D45E-2815-486A-BF82-81096D85A3AC}" type="pres">
      <dgm:prSet presAssocID="{FF90779D-5529-4197-B37C-EC096B769B90}" presName="parentText" presStyleLbl="node1" presStyleIdx="2" presStyleCnt="4" custScaleY="48959" custLinFactNeighborY="4641">
        <dgm:presLayoutVars>
          <dgm:chMax val="0"/>
          <dgm:bulletEnabled val="1"/>
        </dgm:presLayoutVars>
      </dgm:prSet>
      <dgm:spPr/>
    </dgm:pt>
    <dgm:pt modelId="{6A2E1A04-3B54-41DB-9E91-41B6E75E306B}" type="pres">
      <dgm:prSet presAssocID="{FF90779D-5529-4197-B37C-EC096B769B90}" presName="childText" presStyleLbl="revTx" presStyleIdx="2" presStyleCnt="4" custScaleY="114659" custLinFactNeighborY="5247">
        <dgm:presLayoutVars>
          <dgm:bulletEnabled val="1"/>
        </dgm:presLayoutVars>
      </dgm:prSet>
      <dgm:spPr/>
    </dgm:pt>
    <dgm:pt modelId="{FC12CD99-EC6F-420C-AD90-095B3CCDC868}" type="pres">
      <dgm:prSet presAssocID="{FF0ECE54-6071-4A51-8690-A37B538E500F}" presName="parentText" presStyleLbl="node1" presStyleIdx="3" presStyleCnt="4" custScaleY="41836" custLinFactNeighborY="2053">
        <dgm:presLayoutVars>
          <dgm:chMax val="0"/>
          <dgm:bulletEnabled val="1"/>
        </dgm:presLayoutVars>
      </dgm:prSet>
      <dgm:spPr/>
    </dgm:pt>
    <dgm:pt modelId="{EE423BF1-2890-44B2-8DF4-51DC50DF25DD}" type="pres">
      <dgm:prSet presAssocID="{FF0ECE54-6071-4A51-8690-A37B538E500F}" presName="childText" presStyleLbl="revTx" presStyleIdx="3" presStyleCnt="4" custLinFactNeighborY="5907">
        <dgm:presLayoutVars>
          <dgm:bulletEnabled val="1"/>
        </dgm:presLayoutVars>
      </dgm:prSet>
      <dgm:spPr/>
    </dgm:pt>
  </dgm:ptLst>
  <dgm:cxnLst>
    <dgm:cxn modelId="{C88ADB0C-47DC-46C1-8A30-6603A25A3C7B}" srcId="{FF90779D-5529-4197-B37C-EC096B769B90}" destId="{C4D96C9F-09DA-4169-A520-149D698E7510}" srcOrd="0" destOrd="0" parTransId="{6C041DDA-E051-4893-872A-18FC9FEB4400}" sibTransId="{54C58C27-C829-43E8-9F63-74F1DEF97EC5}"/>
    <dgm:cxn modelId="{E3FC5525-1C98-428A-96FD-E3C282D78CEF}" srcId="{3BF6365F-465A-4DC4-A885-A38EA2F71818}" destId="{FF0ECE54-6071-4A51-8690-A37B538E500F}" srcOrd="3" destOrd="0" parTransId="{9D789FC4-1A74-4419-AF95-AD653DE1CF95}" sibTransId="{7717B83D-13C6-4E48-B6F5-6A354F5021C4}"/>
    <dgm:cxn modelId="{9FB39A34-10CF-4770-9962-811BE3645789}" srcId="{3BF6365F-465A-4DC4-A885-A38EA2F71818}" destId="{D477019E-5955-4C87-9152-8F8282A23491}" srcOrd="0" destOrd="0" parTransId="{01EECDCB-44D5-47EE-8D1F-3F9436EF45A1}" sibTransId="{1F3A0687-B83A-490B-8072-54EF52F8808B}"/>
    <dgm:cxn modelId="{90B4CE42-6CAE-41F7-A952-83A1DE042EF7}" type="presOf" srcId="{43AF6A3D-00AA-4404-A452-39B7AA1A5D59}" destId="{B9FCE66D-7460-48CE-8DB1-3C906D26A538}" srcOrd="0" destOrd="0" presId="urn:microsoft.com/office/officeart/2005/8/layout/vList2"/>
    <dgm:cxn modelId="{C4043C46-319E-4307-B39B-0D25642C1B7B}" srcId="{3BF6365F-465A-4DC4-A885-A38EA2F71818}" destId="{5812389B-83E4-4EC1-8274-3243D327B991}" srcOrd="1" destOrd="0" parTransId="{9749D8E7-60F9-4F1A-A78A-E841117CE4B6}" sibTransId="{8A459737-33C6-44D9-AD8D-0ECE76BD8130}"/>
    <dgm:cxn modelId="{FF722B6B-77C5-4359-83C1-C9836FB07E7F}" srcId="{5812389B-83E4-4EC1-8274-3243D327B991}" destId="{43AF6A3D-00AA-4404-A452-39B7AA1A5D59}" srcOrd="0" destOrd="0" parTransId="{849972E5-707B-40D3-824F-451CAF025660}" sibTransId="{9475917B-3C6D-47A3-8EDE-71BD856B1EEB}"/>
    <dgm:cxn modelId="{D374234E-FD05-4AAC-A366-102485878EC2}" srcId="{FF0ECE54-6071-4A51-8690-A37B538E500F}" destId="{430E1066-B84D-4146-A87E-0D6CF606D4CF}" srcOrd="0" destOrd="0" parTransId="{06E58823-6F22-4238-A4D1-04394B2979B7}" sibTransId="{7DACB4CC-CE2F-4F11-A905-EEDAAAC6012F}"/>
    <dgm:cxn modelId="{4373F26F-971E-4FA1-8E54-5356FF12B476}" type="presOf" srcId="{D477019E-5955-4C87-9152-8F8282A23491}" destId="{5A3166B4-CE48-492D-8139-E0BBC2E46EB3}" srcOrd="0" destOrd="0" presId="urn:microsoft.com/office/officeart/2005/8/layout/vList2"/>
    <dgm:cxn modelId="{1B034075-01DC-4175-8EDA-FF55A5D9E509}" type="presOf" srcId="{5812389B-83E4-4EC1-8274-3243D327B991}" destId="{BCC8FB66-B817-4D98-96BD-DF4F532EEDEA}" srcOrd="0" destOrd="0" presId="urn:microsoft.com/office/officeart/2005/8/layout/vList2"/>
    <dgm:cxn modelId="{B7249F75-8FF6-4B31-8BD0-5F864D88BBB8}" type="presOf" srcId="{3BF6365F-465A-4DC4-A885-A38EA2F71818}" destId="{D7B2CD19-50BA-4FAC-9EDE-859C2EF06BC3}" srcOrd="0" destOrd="0" presId="urn:microsoft.com/office/officeart/2005/8/layout/vList2"/>
    <dgm:cxn modelId="{3F3A2388-094D-46F0-80EC-41BD8F323400}" type="presOf" srcId="{54635A2D-5F00-49D3-A9A5-F982D30CC7C2}" destId="{E75F43A4-B100-43E5-8F1A-6ABC44AE4F8B}" srcOrd="0" destOrd="0" presId="urn:microsoft.com/office/officeart/2005/8/layout/vList2"/>
    <dgm:cxn modelId="{01B08C8E-3E03-4696-A29B-EEEC3B04F65E}" type="presOf" srcId="{FF90779D-5529-4197-B37C-EC096B769B90}" destId="{4053D45E-2815-486A-BF82-81096D85A3AC}" srcOrd="0" destOrd="0" presId="urn:microsoft.com/office/officeart/2005/8/layout/vList2"/>
    <dgm:cxn modelId="{337F9D9F-C478-4713-88D6-478C0B7653B3}" srcId="{3BF6365F-465A-4DC4-A885-A38EA2F71818}" destId="{FF90779D-5529-4197-B37C-EC096B769B90}" srcOrd="2" destOrd="0" parTransId="{2E5A1754-645D-46BA-9D24-8661276899DA}" sibTransId="{EF16DF9B-EE58-4881-A757-D7EEB86392ED}"/>
    <dgm:cxn modelId="{9599AABC-E9D8-4866-9DD6-72E948771DA2}" srcId="{D477019E-5955-4C87-9152-8F8282A23491}" destId="{54635A2D-5F00-49D3-A9A5-F982D30CC7C2}" srcOrd="0" destOrd="0" parTransId="{5D1EC0A9-2C2F-4F60-ABBD-49C445A9DFEB}" sibTransId="{8155CA0D-893E-4A07-B782-B92B485F6668}"/>
    <dgm:cxn modelId="{4A4848D7-CCF0-4E81-8FDC-9FA21ADAF64A}" type="presOf" srcId="{FF0ECE54-6071-4A51-8690-A37B538E500F}" destId="{FC12CD99-EC6F-420C-AD90-095B3CCDC868}" srcOrd="0" destOrd="0" presId="urn:microsoft.com/office/officeart/2005/8/layout/vList2"/>
    <dgm:cxn modelId="{1D046CDB-107F-41D2-B29D-A254B3E5E7A1}" type="presOf" srcId="{C4D96C9F-09DA-4169-A520-149D698E7510}" destId="{6A2E1A04-3B54-41DB-9E91-41B6E75E306B}" srcOrd="0" destOrd="0" presId="urn:microsoft.com/office/officeart/2005/8/layout/vList2"/>
    <dgm:cxn modelId="{750B38E6-59DA-4C01-9F9F-28066751B252}" type="presOf" srcId="{430E1066-B84D-4146-A87E-0D6CF606D4CF}" destId="{EE423BF1-2890-44B2-8DF4-51DC50DF25DD}" srcOrd="0" destOrd="0" presId="urn:microsoft.com/office/officeart/2005/8/layout/vList2"/>
    <dgm:cxn modelId="{91D2D821-F2F1-44E9-9CA4-16B9B700F590}" type="presParOf" srcId="{D7B2CD19-50BA-4FAC-9EDE-859C2EF06BC3}" destId="{5A3166B4-CE48-492D-8139-E0BBC2E46EB3}" srcOrd="0" destOrd="0" presId="urn:microsoft.com/office/officeart/2005/8/layout/vList2"/>
    <dgm:cxn modelId="{CEA0006C-6E32-4C0C-8D64-22CBB39A240A}" type="presParOf" srcId="{D7B2CD19-50BA-4FAC-9EDE-859C2EF06BC3}" destId="{E75F43A4-B100-43E5-8F1A-6ABC44AE4F8B}" srcOrd="1" destOrd="0" presId="urn:microsoft.com/office/officeart/2005/8/layout/vList2"/>
    <dgm:cxn modelId="{CED8122F-76F0-47B4-AE55-CA4EF5356C34}" type="presParOf" srcId="{D7B2CD19-50BA-4FAC-9EDE-859C2EF06BC3}" destId="{BCC8FB66-B817-4D98-96BD-DF4F532EEDEA}" srcOrd="2" destOrd="0" presId="urn:microsoft.com/office/officeart/2005/8/layout/vList2"/>
    <dgm:cxn modelId="{E50D63A8-E108-45DC-990B-46707CA5C27B}" type="presParOf" srcId="{D7B2CD19-50BA-4FAC-9EDE-859C2EF06BC3}" destId="{B9FCE66D-7460-48CE-8DB1-3C906D26A538}" srcOrd="3" destOrd="0" presId="urn:microsoft.com/office/officeart/2005/8/layout/vList2"/>
    <dgm:cxn modelId="{67873D17-0676-46D3-BA1A-A32284E4008C}" type="presParOf" srcId="{D7B2CD19-50BA-4FAC-9EDE-859C2EF06BC3}" destId="{4053D45E-2815-486A-BF82-81096D85A3AC}" srcOrd="4" destOrd="0" presId="urn:microsoft.com/office/officeart/2005/8/layout/vList2"/>
    <dgm:cxn modelId="{D9EAA14C-D95F-4C9E-92E8-00398AD9DFEA}" type="presParOf" srcId="{D7B2CD19-50BA-4FAC-9EDE-859C2EF06BC3}" destId="{6A2E1A04-3B54-41DB-9E91-41B6E75E306B}" srcOrd="5" destOrd="0" presId="urn:microsoft.com/office/officeart/2005/8/layout/vList2"/>
    <dgm:cxn modelId="{DA10CC89-7F74-426F-90DD-A8EC48D37112}" type="presParOf" srcId="{D7B2CD19-50BA-4FAC-9EDE-859C2EF06BC3}" destId="{FC12CD99-EC6F-420C-AD90-095B3CCDC868}" srcOrd="6" destOrd="0" presId="urn:microsoft.com/office/officeart/2005/8/layout/vList2"/>
    <dgm:cxn modelId="{0A57A7E1-CFBD-4FBB-8570-32EECECCA4FC}" type="presParOf" srcId="{D7B2CD19-50BA-4FAC-9EDE-859C2EF06BC3}" destId="{EE423BF1-2890-44B2-8DF4-51DC50DF25D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166B4-CE48-492D-8139-E0BBC2E46EB3}">
      <dsp:nvSpPr>
        <dsp:cNvPr id="0" name=""/>
        <dsp:cNvSpPr/>
      </dsp:nvSpPr>
      <dsp:spPr>
        <a:xfrm>
          <a:off x="0" y="45645"/>
          <a:ext cx="8003493" cy="715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/>
            <a:t>Planificar el código y hacer pruebas mientras lo escribimos</a:t>
          </a:r>
        </a:p>
      </dsp:txBody>
      <dsp:txXfrm>
        <a:off x="34908" y="80553"/>
        <a:ext cx="7933677" cy="645278"/>
      </dsp:txXfrm>
    </dsp:sp>
    <dsp:sp modelId="{E75F43A4-B100-43E5-8F1A-6ABC44AE4F8B}">
      <dsp:nvSpPr>
        <dsp:cNvPr id="0" name=""/>
        <dsp:cNvSpPr/>
      </dsp:nvSpPr>
      <dsp:spPr>
        <a:xfrm>
          <a:off x="0" y="760740"/>
          <a:ext cx="800349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 dirty="0"/>
            <a:t>Esto ayuda mucho a la hora del debuggin y saber que rumbo debe tomar el código.</a:t>
          </a:r>
        </a:p>
      </dsp:txBody>
      <dsp:txXfrm>
        <a:off x="0" y="760740"/>
        <a:ext cx="8003493" cy="596160"/>
      </dsp:txXfrm>
    </dsp:sp>
    <dsp:sp modelId="{BCC8FB66-B817-4D98-96BD-DF4F532EEDEA}">
      <dsp:nvSpPr>
        <dsp:cNvPr id="0" name=""/>
        <dsp:cNvSpPr/>
      </dsp:nvSpPr>
      <dsp:spPr>
        <a:xfrm>
          <a:off x="0" y="1356900"/>
          <a:ext cx="8003493" cy="657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>
              <a:solidFill>
                <a:schemeClr val="bg1"/>
              </a:solidFill>
            </a:rPr>
            <a:t>Crear funciones que se usen múltiples veces</a:t>
          </a:r>
        </a:p>
      </dsp:txBody>
      <dsp:txXfrm>
        <a:off x="32075" y="1388975"/>
        <a:ext cx="7939343" cy="592902"/>
      </dsp:txXfrm>
    </dsp:sp>
    <dsp:sp modelId="{B9FCE66D-7460-48CE-8DB1-3C906D26A538}">
      <dsp:nvSpPr>
        <dsp:cNvPr id="0" name=""/>
        <dsp:cNvSpPr/>
      </dsp:nvSpPr>
      <dsp:spPr>
        <a:xfrm>
          <a:off x="0" y="2013952"/>
          <a:ext cx="800349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Mejora la  eficacia del código, hace que sea más fácil escribir o editarlo;  también hace que sea más legible.</a:t>
          </a:r>
        </a:p>
      </dsp:txBody>
      <dsp:txXfrm>
        <a:off x="0" y="2013952"/>
        <a:ext cx="8003493" cy="596160"/>
      </dsp:txXfrm>
    </dsp:sp>
    <dsp:sp modelId="{4053D45E-2815-486A-BF82-81096D85A3AC}">
      <dsp:nvSpPr>
        <dsp:cNvPr id="0" name=""/>
        <dsp:cNvSpPr/>
      </dsp:nvSpPr>
      <dsp:spPr>
        <a:xfrm>
          <a:off x="0" y="2637780"/>
          <a:ext cx="8003493" cy="7011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/>
            <a:t>Preguntar a otros acerca del tema</a:t>
          </a:r>
        </a:p>
      </dsp:txBody>
      <dsp:txXfrm>
        <a:off x="34226" y="2672006"/>
        <a:ext cx="7935041" cy="632680"/>
      </dsp:txXfrm>
    </dsp:sp>
    <dsp:sp modelId="{6A2E1A04-3B54-41DB-9E91-41B6E75E306B}">
      <dsp:nvSpPr>
        <dsp:cNvPr id="0" name=""/>
        <dsp:cNvSpPr/>
      </dsp:nvSpPr>
      <dsp:spPr>
        <a:xfrm>
          <a:off x="0" y="3386385"/>
          <a:ext cx="8003493" cy="68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Preguntar a los expertos puede ayudarnos mucho a obtener información y desarrollar el código, por eso no debemos temer a preguntar.</a:t>
          </a:r>
        </a:p>
      </dsp:txBody>
      <dsp:txXfrm>
        <a:off x="0" y="3386385"/>
        <a:ext cx="8003493" cy="683551"/>
      </dsp:txXfrm>
    </dsp:sp>
    <dsp:sp modelId="{FC12CD99-EC6F-420C-AD90-095B3CCDC868}">
      <dsp:nvSpPr>
        <dsp:cNvPr id="0" name=""/>
        <dsp:cNvSpPr/>
      </dsp:nvSpPr>
      <dsp:spPr>
        <a:xfrm>
          <a:off x="0" y="4007034"/>
          <a:ext cx="8003493" cy="599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 dirty="0"/>
            <a:t>Usar una herramienta de confianza</a:t>
          </a:r>
        </a:p>
      </dsp:txBody>
      <dsp:txXfrm>
        <a:off x="29247" y="4036281"/>
        <a:ext cx="7944999" cy="540630"/>
      </dsp:txXfrm>
    </dsp:sp>
    <dsp:sp modelId="{EE423BF1-2890-44B2-8DF4-51DC50DF25DD}">
      <dsp:nvSpPr>
        <dsp:cNvPr id="0" name=""/>
        <dsp:cNvSpPr/>
      </dsp:nvSpPr>
      <dsp:spPr>
        <a:xfrm>
          <a:off x="0" y="4639565"/>
          <a:ext cx="800349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veces los compiladores tienen diferentes formas de interpretas algunos procesos y pueden dar error.</a:t>
          </a:r>
        </a:p>
      </dsp:txBody>
      <dsp:txXfrm>
        <a:off x="0" y="4639565"/>
        <a:ext cx="8003493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8E8C-D1AA-482A-A2B6-2092540E321C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07683-5E13-4D8C-B7ED-C3B528CE7A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73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9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1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0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0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B136E-2DE9-B1F6-8E69-9D90409E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DD787-DD71-2F3C-B79E-BA6183C1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84AF2-E0AA-4F43-B227-7FEB92FD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25D3D-978B-67E0-B832-AD0787E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2EDB3-F372-A572-B048-90AD1B5A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33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E947B-36D1-3A61-90D8-3DC0A4B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78E16-A8AA-58AA-D039-CBC137F1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CA3EA-A59C-43DE-610B-9EA8BF57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EC9E6-9749-1AD0-9A25-CDCC19A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B8888-343B-E801-0F20-940A6D50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75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968110-7BE3-EC87-5F68-75B1E4300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B881CA-FE3A-211F-F156-D9B47D84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0338F-1C43-7ED6-2701-8F302320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F81D1-A901-B4DF-52A2-D633AA19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5C678-273A-FC2B-6872-0B83A625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93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22468"/>
      </p:ext>
    </p:extLst>
  </p:cSld>
  <p:clrMapOvr>
    <a:masterClrMapping/>
  </p:clrMapOvr>
  <p:transition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2F067-A10C-D43A-10D8-6D409F00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DDB6A-93A6-5BA8-2C60-EFD26470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B06FB-1127-00DF-6C83-5A4F3778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7137F-2337-DE57-B728-3CA2C8B0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00A86-A2C1-7A83-09D0-AA5CB895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429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7A1BE-F821-E41E-B2BE-E5A60D58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8FB13-D777-4249-C058-15008243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F281C-0764-E544-4087-345CBC0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4455A-A406-F6BD-3DDB-1ED00ABA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609B1-E1F7-0909-214A-42C32974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04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3A1BD-1DBA-E14E-8144-64826B03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52CCE-EEB4-9ABB-A401-8E3351BDF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D0FBFA-322F-2E6F-D959-5D655C95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55F7A-B1F4-2822-CFBA-B61471DF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C6CFF3-BDF5-765C-1847-51EA3155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FD026-9EC3-5713-29EC-64ECDE76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73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0387-9769-212A-0C36-EDAEA75E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877F2-21DF-7630-4475-F46DCCB4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3A1A71-F35D-CDFE-83A1-BB70C312C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B117B1-7DB2-A822-4AC2-6F354D0D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8F3AD9-B80A-63B1-EEF8-B338EF34C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4E404E-86E5-39F6-6BE3-B3C0992B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541851-4DBD-701E-D237-F84FA25F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A611B5-57FB-8111-8D10-D15B86CC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03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9C08E-20FD-B681-53F8-FFE74979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703045-A7AF-924E-42D5-18C1284F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1DA786-8F71-8700-71A3-80FE313E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0E32CF-77FC-08B4-A88C-D9C2D6B4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33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AE8938-403E-59E2-4D44-C2DD6D76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45DDDD-442F-98D4-94A8-E2300E3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2A86A0-16DC-CB98-2B50-429E0C3D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98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85521-7C1B-CF72-E6FB-60094D0C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6A6D2-6896-F20A-626C-9AC53397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B1B1FC-1D68-9C7F-57DF-6516E936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89AA46-B0F4-C760-D594-EF44BD86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EFAC1D-A52A-0D9E-4A76-B98373AB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499A2-A426-06C6-6F99-480A1F31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69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03FDF-0572-B15B-2C06-186DD3C0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2D74CE-9CCD-8E11-4217-A8DF3765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CA089-23E3-80CE-F905-1611E573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9765E-8BA3-BC07-E9E1-9D47E7DC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D95E2-2033-11A7-3DCA-859A2AD0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864444-4A66-F657-4863-854C6CF4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19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27DC1C-C741-0C3B-F34E-CB0BC53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4FF1C8-FFBE-EB2B-77E3-D4309DAD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29C34-989A-20C7-30BB-56D58B042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FF371-D6A4-D6B5-659F-38C281529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93330-1402-0282-B066-7BFD16142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63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nclase.net/c/librerias/time/ctime" TargetMode="External"/><Relationship Id="rId13" Type="http://schemas.openxmlformats.org/officeDocument/2006/relationships/hyperlink" Target="https://www.azulschool.net/todos-los-grupos/grupo-de-c/forum/topic/generar-numeros-aleatorios-en-c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plusplus.com/reference/iomanip/" TargetMode="External"/><Relationship Id="rId12" Type="http://schemas.openxmlformats.org/officeDocument/2006/relationships/hyperlink" Target="https://www.alegsa.com.ar/Diccionario/C/4149.php#gsc.tab=0" TargetMode="External"/><Relationship Id="rId17" Type="http://schemas.openxmlformats.org/officeDocument/2006/relationships/hyperlink" Target="https://uapa.cuaieed.unam.mx/sites/default/files/minisite/static/5b8d3d3f-ca5b-4afc-85df-d88d4619903e/UAPA-arreglos-unidimensionales-multidimensionales/index.html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desarrolloweb.com/faq/timestam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ositorio.konradlorenz.edu.co/micrositios/001-1618/string.html" TargetMode="External"/><Relationship Id="rId11" Type="http://schemas.openxmlformats.org/officeDocument/2006/relationships/hyperlink" Target="https://cplusplus.com/reference/ctime/tm/" TargetMode="External"/><Relationship Id="rId5" Type="http://schemas.openxmlformats.org/officeDocument/2006/relationships/hyperlink" Target="https://github.com/Code0008/Trabajo_final_PROGRAMACION_BASICA-/" TargetMode="External"/><Relationship Id="rId15" Type="http://schemas.openxmlformats.org/officeDocument/2006/relationships/hyperlink" Target="https://www.geeksforgeeks.org/system-call-in-c/" TargetMode="External"/><Relationship Id="rId10" Type="http://schemas.openxmlformats.org/officeDocument/2006/relationships/hyperlink" Target="https://learn.microsoft.com/es-es/cpp/cpp/struct-cpp?view=msvc-170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es.stackoverflow.com/questions/72944/librerias-y-cabeceras-en-c#:~" TargetMode="External"/><Relationship Id="rId14" Type="http://schemas.openxmlformats.org/officeDocument/2006/relationships/hyperlink" Target="https://www.geeksforgeeks.org/insertion-sor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1881" y="3857264"/>
            <a:ext cx="3886555" cy="300073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6623896" y="0"/>
            <a:ext cx="5566223" cy="29490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1005" y="447426"/>
            <a:ext cx="5704995" cy="789914"/>
          </a:xfrm>
          <a:prstGeom prst="rect">
            <a:avLst/>
          </a:prstGeom>
          <a:noFill/>
        </p:spPr>
        <p:txBody>
          <a:bodyPr wrap="none" lIns="91424" tIns="45713" rIns="91424" bIns="45713" rtlCol="0">
            <a:normAutofit fontScale="55000" lnSpcReduction="20000"/>
          </a:bodyPr>
          <a:lstStyle/>
          <a:p>
            <a:r>
              <a:rPr lang="en-US" altLang="zh-CN" sz="4798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PROPUESTA 008</a:t>
            </a:r>
          </a:p>
          <a:p>
            <a:r>
              <a:rPr lang="en-US" altLang="zh-CN" sz="4798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Para Sistema </a:t>
            </a:r>
            <a:r>
              <a:rPr lang="es-419" altLang="zh-CN" sz="4798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bibliotecario</a:t>
            </a:r>
          </a:p>
        </p:txBody>
      </p:sp>
      <p:pic>
        <p:nvPicPr>
          <p:cNvPr id="2" name="Imagen 1" descr="Archivo:UPC logo transparente.png - Wikipedia, la ...">
            <a:extLst>
              <a:ext uri="{FF2B5EF4-FFF2-40B4-BE49-F238E27FC236}">
                <a16:creationId xmlns:a16="http://schemas.microsoft.com/office/drawing/2014/main" id="{9B473D1A-E3BC-1067-B608-7F1AA9C57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4368381"/>
            <a:ext cx="2743200" cy="2743200"/>
          </a:xfrm>
          <a:prstGeom prst="rect">
            <a:avLst/>
          </a:prstGeom>
        </p:spPr>
      </p:pic>
      <p:sp>
        <p:nvSpPr>
          <p:cNvPr id="5" name="Google Shape;152;p28">
            <a:extLst>
              <a:ext uri="{FF2B5EF4-FFF2-40B4-BE49-F238E27FC236}">
                <a16:creationId xmlns:a16="http://schemas.microsoft.com/office/drawing/2014/main" id="{4790FA14-027E-3278-AC34-1423D4EB3FBD}"/>
              </a:ext>
            </a:extLst>
          </p:cNvPr>
          <p:cNvSpPr txBox="1">
            <a:spLocks/>
          </p:cNvSpPr>
          <p:nvPr/>
        </p:nvSpPr>
        <p:spPr>
          <a:xfrm>
            <a:off x="182400" y="1938382"/>
            <a:ext cx="2299236" cy="29277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PROFESOR:</a:t>
            </a:r>
          </a:p>
          <a:p>
            <a:pPr algn="r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SECCIÓN:</a:t>
            </a:r>
          </a:p>
          <a:p>
            <a:pPr algn="r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GRUPO:</a:t>
            </a:r>
          </a:p>
          <a:p>
            <a:pPr algn="r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EMPRESA:</a:t>
            </a:r>
          </a:p>
          <a:p>
            <a:pPr algn="r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HITO:</a:t>
            </a:r>
          </a:p>
          <a:p>
            <a:pPr algn="r">
              <a:spcBef>
                <a:spcPts val="0"/>
              </a:spcBef>
            </a:pPr>
            <a:endParaRPr lang="en-US" sz="4000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r">
              <a:spcBef>
                <a:spcPts val="0"/>
              </a:spcBef>
            </a:pPr>
            <a:endParaRPr lang="en-US" sz="4000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r">
              <a:spcBef>
                <a:spcPts val="0"/>
              </a:spcBef>
            </a:pPr>
            <a:endParaRPr lang="en-US" sz="4000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r">
              <a:spcBef>
                <a:spcPts val="0"/>
              </a:spcBef>
            </a:pPr>
            <a:endParaRPr lang="en-US" sz="40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Google Shape;152;p28">
            <a:extLst>
              <a:ext uri="{FF2B5EF4-FFF2-40B4-BE49-F238E27FC236}">
                <a16:creationId xmlns:a16="http://schemas.microsoft.com/office/drawing/2014/main" id="{9918DECF-45FC-7023-2F5B-03227100E505}"/>
              </a:ext>
            </a:extLst>
          </p:cNvPr>
          <p:cNvSpPr txBox="1">
            <a:spLocks/>
          </p:cNvSpPr>
          <p:nvPr/>
        </p:nvSpPr>
        <p:spPr>
          <a:xfrm>
            <a:off x="2467835" y="1869490"/>
            <a:ext cx="4503118" cy="13682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Rodolfo </a:t>
            </a:r>
            <a:r>
              <a:rPr lang="en-US" sz="4000" dirty="0" err="1">
                <a:latin typeface="Bahnschrift SemiBold Condensed" panose="020B0502040204020203" pitchFamily="34" charset="0"/>
                <a:cs typeface="Aharoni" panose="02010803020104030203" pitchFamily="2" charset="-79"/>
              </a:rPr>
              <a:t>Pacco</a:t>
            </a: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Palomino</a:t>
            </a:r>
          </a:p>
          <a:p>
            <a:pPr algn="l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IZ1A</a:t>
            </a:r>
          </a:p>
          <a:p>
            <a:pPr algn="l">
              <a:spcBef>
                <a:spcPts val="0"/>
              </a:spcBef>
            </a:pPr>
            <a:endParaRPr lang="en-US" sz="4000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l">
              <a:spcBef>
                <a:spcPts val="0"/>
              </a:spcBef>
            </a:pPr>
            <a:endParaRPr lang="en-US" sz="4000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l">
              <a:spcBef>
                <a:spcPts val="0"/>
              </a:spcBef>
            </a:pPr>
            <a:endParaRPr lang="en-US" sz="4000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l">
              <a:spcBef>
                <a:spcPts val="0"/>
              </a:spcBef>
            </a:pPr>
            <a:endParaRPr lang="en-US" sz="40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0" name="Google Shape;152;p28">
            <a:extLst>
              <a:ext uri="{FF2B5EF4-FFF2-40B4-BE49-F238E27FC236}">
                <a16:creationId xmlns:a16="http://schemas.microsoft.com/office/drawing/2014/main" id="{23406F08-749C-8AC9-CD5A-25E6CF9469E3}"/>
              </a:ext>
            </a:extLst>
          </p:cNvPr>
          <p:cNvSpPr txBox="1">
            <a:spLocks/>
          </p:cNvSpPr>
          <p:nvPr/>
        </p:nvSpPr>
        <p:spPr>
          <a:xfrm>
            <a:off x="2485663" y="4139317"/>
            <a:ext cx="1238141" cy="880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3</a:t>
            </a:r>
          </a:p>
          <a:p>
            <a:pPr algn="l">
              <a:spcBef>
                <a:spcPts val="0"/>
              </a:spcBef>
            </a:pPr>
            <a:endParaRPr lang="en-US" sz="40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1" name="Google Shape;152;p28">
            <a:extLst>
              <a:ext uri="{FF2B5EF4-FFF2-40B4-BE49-F238E27FC236}">
                <a16:creationId xmlns:a16="http://schemas.microsoft.com/office/drawing/2014/main" id="{B005B497-F3BC-6F5D-0DEB-E42C3AEDB590}"/>
              </a:ext>
            </a:extLst>
          </p:cNvPr>
          <p:cNvSpPr txBox="1">
            <a:spLocks/>
          </p:cNvSpPr>
          <p:nvPr/>
        </p:nvSpPr>
        <p:spPr>
          <a:xfrm>
            <a:off x="2481636" y="3065122"/>
            <a:ext cx="1238141" cy="880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2</a:t>
            </a:r>
          </a:p>
          <a:p>
            <a:pPr algn="l">
              <a:spcBef>
                <a:spcPts val="0"/>
              </a:spcBef>
            </a:pPr>
            <a:endParaRPr lang="en-US" sz="40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2" name="Google Shape;152;p28">
            <a:extLst>
              <a:ext uri="{FF2B5EF4-FFF2-40B4-BE49-F238E27FC236}">
                <a16:creationId xmlns:a16="http://schemas.microsoft.com/office/drawing/2014/main" id="{A5E5A4C0-AE35-6A9B-9B45-6E3A0FCE0DB4}"/>
              </a:ext>
            </a:extLst>
          </p:cNvPr>
          <p:cNvSpPr txBox="1">
            <a:spLocks/>
          </p:cNvSpPr>
          <p:nvPr/>
        </p:nvSpPr>
        <p:spPr>
          <a:xfrm>
            <a:off x="2479366" y="3599338"/>
            <a:ext cx="3017453" cy="880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BIBLIOTECA</a:t>
            </a: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1967833"/>
            <a:ext cx="5605321" cy="29537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s" altLang="zh-CN" sz="18350" b="1" dirty="0">
                <a:solidFill>
                  <a:schemeClr val="accent2"/>
                </a:solidFill>
                <a:latin typeface="+mj-lt"/>
                <a:ea typeface="等线"/>
                <a:cs typeface="+mn-ea"/>
                <a:sym typeface="+mn-lt"/>
              </a:rPr>
              <a:t>04</a:t>
            </a:r>
            <a:endParaRPr lang="zh-CN" altLang="en-US" sz="18394" b="1" dirty="0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73608" y="3890397"/>
            <a:ext cx="2927423" cy="446902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2100" b="1" dirty="0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C6DDAAFE-9D43-8F9D-7C80-CA62C32EA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450" y="231567"/>
            <a:ext cx="4371541" cy="6394866"/>
          </a:xfrm>
          <a:prstGeom prst="rect">
            <a:avLst/>
          </a:prstGeom>
        </p:spPr>
      </p:pic>
      <p:sp useBgFill="1">
        <p:nvSpPr>
          <p:cNvPr id="2" name="文本框 15">
            <a:extLst>
              <a:ext uri="{FF2B5EF4-FFF2-40B4-BE49-F238E27FC236}">
                <a16:creationId xmlns:a16="http://schemas.microsoft.com/office/drawing/2014/main" id="{14D56F15-EF24-C48C-74FD-A46F88056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89913"/>
            <a:ext cx="3860873" cy="1239856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4400" b="1" u="sng" dirty="0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01299" y="-804229"/>
            <a:ext cx="5605321" cy="29537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s" altLang="zh-CN" sz="18350" b="1" dirty="0">
                <a:solidFill>
                  <a:schemeClr val="accent1"/>
                </a:solidFill>
                <a:latin typeface="+mj-lt"/>
                <a:ea typeface="等线"/>
                <a:cs typeface="+mn-ea"/>
                <a:sym typeface="+mn-lt"/>
              </a:rPr>
              <a:t>04</a:t>
            </a:r>
            <a:endParaRPr lang="zh-CN" altLang="en-US" sz="18394" b="1" dirty="0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835903" y="1049447"/>
            <a:ext cx="2927423" cy="446902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2100" b="1" dirty="0">
                <a:solidFill>
                  <a:schemeClr val="accent1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3710C73A-FD7F-F8E8-4889-5944CBE3C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80" y="2524594"/>
            <a:ext cx="4339934" cy="3874718"/>
          </a:xfrm>
          <a:prstGeom prst="rect">
            <a:avLst/>
          </a:prstGeom>
        </p:spPr>
      </p:pic>
      <p:pic>
        <p:nvPicPr>
          <p:cNvPr id="4" name="Imagen 3" descr="Tabla, Excel&#10;&#10;Descripción generada automáticamente">
            <a:extLst>
              <a:ext uri="{FF2B5EF4-FFF2-40B4-BE49-F238E27FC236}">
                <a16:creationId xmlns:a16="http://schemas.microsoft.com/office/drawing/2014/main" id="{2314DD51-E8EF-AF90-8887-2E8EC828C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203" y="1344063"/>
            <a:ext cx="4339934" cy="51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86849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42832" y="-634397"/>
            <a:ext cx="5605321" cy="29537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s" altLang="zh-CN" sz="18350" b="1" dirty="0">
                <a:solidFill>
                  <a:schemeClr val="accent2"/>
                </a:solidFill>
                <a:latin typeface="+mj-lt"/>
                <a:ea typeface="等线"/>
                <a:cs typeface="+mn-ea"/>
                <a:sym typeface="+mn-lt"/>
              </a:rPr>
              <a:t>04</a:t>
            </a:r>
            <a:endParaRPr lang="zh-CN" altLang="en-US" sz="18394" b="1" dirty="0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880947" y="1269628"/>
            <a:ext cx="2927423" cy="446902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2100" b="1" dirty="0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pic>
        <p:nvPicPr>
          <p:cNvPr id="2" name="Imagen 1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A2511A1A-13FD-DBA6-2E00-51198C7A3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873" y="463480"/>
            <a:ext cx="4930575" cy="59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9760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1.png">
            <a:extLst>
              <a:ext uri="{FF2B5EF4-FFF2-40B4-BE49-F238E27FC236}">
                <a16:creationId xmlns:a16="http://schemas.microsoft.com/office/drawing/2014/main" id="{D116924D-9DD7-44FE-BB3D-B196A6A8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-500379" y="4296228"/>
            <a:ext cx="3318007" cy="2561772"/>
          </a:xfrm>
          <a:prstGeom prst="rect">
            <a:avLst/>
          </a:prstGeom>
          <a:noFill/>
        </p:spPr>
      </p:pic>
      <p:pic>
        <p:nvPicPr>
          <p:cNvPr id="12" name="Picture 4" descr="C:\Users\Administrator\Desktop\8bea6ffdccf97f1fcc27cd2b7f144d91.png">
            <a:extLst>
              <a:ext uri="{FF2B5EF4-FFF2-40B4-BE49-F238E27FC236}">
                <a16:creationId xmlns:a16="http://schemas.microsoft.com/office/drawing/2014/main" id="{D172F321-0742-0F58-0F95-AC3550E8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7634514" y="-284328"/>
            <a:ext cx="4870122" cy="2580287"/>
          </a:xfrm>
          <a:prstGeom prst="rect">
            <a:avLst/>
          </a:prstGeom>
          <a:noFill/>
        </p:spPr>
      </p:pic>
      <p:sp>
        <p:nvSpPr>
          <p:cNvPr id="18" name="文本框 4">
            <a:extLst>
              <a:ext uri="{FF2B5EF4-FFF2-40B4-BE49-F238E27FC236}">
                <a16:creationId xmlns:a16="http://schemas.microsoft.com/office/drawing/2014/main" id="{FEAF32F1-02CA-113A-0882-3B24B6A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8278" y="-225029"/>
            <a:ext cx="3526989" cy="19850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77500" lnSpcReduction="20000"/>
          </a:bodyPr>
          <a:lstStyle/>
          <a:p>
            <a:pPr algn="ctr"/>
            <a:r>
              <a:rPr lang="es" altLang="zh-CN" sz="18394" b="1" dirty="0">
                <a:solidFill>
                  <a:schemeClr val="accent1"/>
                </a:solidFill>
                <a:latin typeface="+mj-lt"/>
                <a:ea typeface="Arya"/>
                <a:cs typeface="+mn-ea"/>
                <a:sym typeface="+mn-lt"/>
              </a:rPr>
              <a:t>05</a:t>
            </a:r>
            <a:endParaRPr lang="zh-CN" altLang="en-US" sz="18394" b="1" dirty="0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6" name="文本框 15">
            <a:extLst>
              <a:ext uri="{FF2B5EF4-FFF2-40B4-BE49-F238E27FC236}">
                <a16:creationId xmlns:a16="http://schemas.microsoft.com/office/drawing/2014/main" id="{4062427C-8BA9-FFA0-8B9F-7950CEFF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5149" y="680434"/>
            <a:ext cx="3121674" cy="464457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-419" altLang="zh-CN" sz="2400" b="1" dirty="0">
                <a:solidFill>
                  <a:schemeClr val="accent1"/>
                </a:solidFill>
                <a:latin typeface="+mj-lt"/>
                <a:ea typeface="等线"/>
                <a:cs typeface="+mn-ea"/>
              </a:rPr>
              <a:t>RECOMENDACIONES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1A2E279-976E-8AFD-7FDB-84D1E5B41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7220"/>
              </p:ext>
            </p:extLst>
          </p:nvPr>
        </p:nvGraphicFramePr>
        <p:xfrm>
          <a:off x="2788599" y="1086834"/>
          <a:ext cx="8003493" cy="523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8656854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1881" y="3857264"/>
            <a:ext cx="3886555" cy="300073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6623896" y="0"/>
            <a:ext cx="5566223" cy="2949095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645D4D-A29F-6732-A302-C638345EA678}"/>
              </a:ext>
            </a:extLst>
          </p:cNvPr>
          <p:cNvSpPr txBox="1"/>
          <p:nvPr/>
        </p:nvSpPr>
        <p:spPr>
          <a:xfrm>
            <a:off x="162339" y="653143"/>
            <a:ext cx="7615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11C1113-F457-67FC-9FCE-4D5608E154F8}"/>
              </a:ext>
            </a:extLst>
          </p:cNvPr>
          <p:cNvSpPr txBox="1"/>
          <p:nvPr/>
        </p:nvSpPr>
        <p:spPr>
          <a:xfrm>
            <a:off x="162339" y="95036"/>
            <a:ext cx="9649318" cy="5241041"/>
          </a:xfrm>
          <a:prstGeom prst="rect">
            <a:avLst/>
          </a:prstGeom>
          <a:noFill/>
        </p:spPr>
        <p:txBody>
          <a:bodyPr wrap="none" lIns="91424" tIns="45713" rIns="91424" bIns="45713" rtlCol="0" anchor="t">
            <a:normAutofit/>
          </a:bodyPr>
          <a:lstStyle/>
          <a:p>
            <a:r>
              <a:rPr lang="es-419" altLang="zh-CN" sz="16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  <a:sym typeface="+mn-lt"/>
              </a:rPr>
              <a:t>Repositorio</a:t>
            </a:r>
            <a:r>
              <a:rPr lang="en-US" altLang="zh-CN" sz="16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  <a:sym typeface="+mn-lt"/>
              </a:rPr>
              <a:t> Público del Proyecto:</a:t>
            </a:r>
          </a:p>
          <a:p>
            <a:r>
              <a:rPr lang="en-US" sz="1600" dirty="0">
                <a:hlinkClick r:id="rId5"/>
              </a:rPr>
              <a:t>https://github.com/Code0008/Trabajo_final_PROGRAMACION_BASICA-/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s-419" sz="16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</a:rPr>
              <a:t>Bibliografía</a:t>
            </a:r>
            <a:r>
              <a:rPr lang="en-US" sz="16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String</a:t>
            </a:r>
            <a:r>
              <a:rPr lang="pt-BR" sz="1600" dirty="0"/>
              <a:t> </a:t>
            </a:r>
            <a:r>
              <a:rPr lang="pt-BR" sz="1600" dirty="0" err="1"/>
              <a:t>Handling</a:t>
            </a:r>
            <a:r>
              <a:rPr lang="pt-BR" sz="1600" dirty="0"/>
              <a:t> in C++. (</a:t>
            </a:r>
            <a:r>
              <a:rPr lang="pt-BR" sz="1600" dirty="0" err="1"/>
              <a:t>n.d</a:t>
            </a:r>
            <a:r>
              <a:rPr lang="pt-BR" sz="1600" dirty="0"/>
              <a:t>.). </a:t>
            </a:r>
            <a:r>
              <a:rPr lang="pt-BR" sz="1600" dirty="0" err="1"/>
              <a:t>Obtenido</a:t>
            </a:r>
            <a:r>
              <a:rPr lang="pt-BR" sz="1600" dirty="0"/>
              <a:t> de </a:t>
            </a:r>
          </a:p>
          <a:p>
            <a:r>
              <a:rPr lang="pt-BR" sz="1600" dirty="0">
                <a:hlinkClick r:id="rId6"/>
              </a:rPr>
              <a:t>https://repositorio.konradlorenz.edu.co/micrositios/001-1618/string.html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Manipulators</a:t>
            </a:r>
            <a:r>
              <a:rPr lang="es-ES" sz="1600" dirty="0"/>
              <a:t> in C++. (</a:t>
            </a:r>
            <a:r>
              <a:rPr lang="es-ES" sz="1600" dirty="0" err="1"/>
              <a:t>n.d</a:t>
            </a:r>
            <a:r>
              <a:rPr lang="es-ES" sz="1600" dirty="0"/>
              <a:t>.). Obtenido de </a:t>
            </a:r>
            <a:r>
              <a:rPr lang="es-ES" sz="1600" dirty="0">
                <a:hlinkClick r:id="rId7"/>
              </a:rPr>
              <a:t>https://cplusplus.com/reference/iomanip/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Time Library in C. (</a:t>
            </a:r>
            <a:r>
              <a:rPr lang="pt-BR" sz="1600" dirty="0" err="1"/>
              <a:t>n.d</a:t>
            </a:r>
            <a:r>
              <a:rPr lang="pt-BR" sz="1600" dirty="0"/>
              <a:t>.). </a:t>
            </a:r>
            <a:r>
              <a:rPr lang="pt-BR" sz="1600" dirty="0" err="1"/>
              <a:t>Obtenido</a:t>
            </a:r>
            <a:r>
              <a:rPr lang="pt-BR" sz="1600" dirty="0"/>
              <a:t> de </a:t>
            </a:r>
            <a:r>
              <a:rPr lang="pt-BR" sz="1600" dirty="0">
                <a:hlinkClick r:id="rId8"/>
              </a:rPr>
              <a:t>https://conclase.net/c/librerias/time/ctime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 </a:t>
            </a:r>
            <a:r>
              <a:rPr lang="es-ES" sz="1600" dirty="0"/>
              <a:t>Librerías y Cabeceras en C++. (</a:t>
            </a:r>
            <a:r>
              <a:rPr lang="es-ES" sz="1600" dirty="0" err="1"/>
              <a:t>n.d</a:t>
            </a:r>
            <a:r>
              <a:rPr lang="es-ES" sz="1600" dirty="0"/>
              <a:t>.). Obtenido de</a:t>
            </a:r>
          </a:p>
          <a:p>
            <a:r>
              <a:rPr lang="pt-BR" sz="1600" dirty="0">
                <a:hlinkClick r:id="rId9"/>
              </a:rPr>
              <a:t>https://es.stackoverflow.com/questions/72944/librerias-y-cabeceras-en-c#:~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Structures</a:t>
            </a:r>
            <a:r>
              <a:rPr lang="es-ES" sz="1600" dirty="0"/>
              <a:t> in C++. (</a:t>
            </a:r>
            <a:r>
              <a:rPr lang="es-ES" sz="1600" dirty="0" err="1"/>
              <a:t>n.d</a:t>
            </a:r>
            <a:r>
              <a:rPr lang="es-ES" sz="1600" dirty="0"/>
              <a:t>.). Recuperado de </a:t>
            </a:r>
          </a:p>
          <a:p>
            <a:r>
              <a:rPr lang="es-ES" sz="1600" dirty="0">
                <a:hlinkClick r:id="rId10"/>
              </a:rPr>
              <a:t>https://learn.microsoft.com/es-es/cpp/cpp/struct-cpp?view=msvc-170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tm</a:t>
            </a:r>
            <a:r>
              <a:rPr lang="pt-BR" sz="1600" dirty="0"/>
              <a:t> </a:t>
            </a:r>
            <a:r>
              <a:rPr lang="pt-BR" sz="1600" dirty="0" err="1"/>
              <a:t>Structure</a:t>
            </a:r>
            <a:r>
              <a:rPr lang="pt-BR" sz="1600" dirty="0"/>
              <a:t> in C++. (</a:t>
            </a:r>
            <a:r>
              <a:rPr lang="pt-BR" sz="1600" dirty="0" err="1"/>
              <a:t>n.d</a:t>
            </a:r>
            <a:r>
              <a:rPr lang="pt-BR" sz="1600" dirty="0"/>
              <a:t>.). Recuperado de </a:t>
            </a:r>
            <a:r>
              <a:rPr lang="pt-BR" sz="1600" dirty="0">
                <a:hlinkClick r:id="rId11"/>
              </a:rPr>
              <a:t>https://cplusplus.com/reference/ctime/tm/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 Library </a:t>
            </a:r>
            <a:r>
              <a:rPr lang="pt-BR" sz="1600" dirty="0" err="1"/>
              <a:t>Documentation</a:t>
            </a:r>
            <a:r>
              <a:rPr lang="pt-BR" sz="1600" dirty="0"/>
              <a:t>. (</a:t>
            </a:r>
            <a:r>
              <a:rPr lang="pt-BR" sz="1600" dirty="0" err="1"/>
              <a:t>n.d</a:t>
            </a:r>
            <a:r>
              <a:rPr lang="pt-BR" sz="1600" dirty="0"/>
              <a:t>.). Recuperado de </a:t>
            </a:r>
            <a:r>
              <a:rPr lang="pt-BR" sz="1600" dirty="0">
                <a:hlinkClick r:id="rId12"/>
              </a:rPr>
              <a:t>https://www.alegsa.com.ar/Diccionario/C/4149.php#gsc.tab=0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Generando </a:t>
            </a:r>
            <a:r>
              <a:rPr lang="es-ES" sz="1600" dirty="0" err="1"/>
              <a:t>numeros</a:t>
            </a:r>
            <a:r>
              <a:rPr lang="es-ES" sz="1600" dirty="0"/>
              <a:t> aleatorio en C++ . (</a:t>
            </a:r>
            <a:r>
              <a:rPr lang="es-ES" sz="1600" dirty="0" err="1"/>
              <a:t>n.d</a:t>
            </a:r>
            <a:r>
              <a:rPr lang="es-ES" sz="1600" dirty="0"/>
              <a:t>.). Recuperado de </a:t>
            </a:r>
          </a:p>
          <a:p>
            <a:r>
              <a:rPr lang="es-ES" sz="1600" dirty="0">
                <a:hlinkClick r:id="rId13"/>
              </a:rPr>
              <a:t>https://www.azulschool.net/todos-los-grupos/grupo-de-c/forum/topic/generar-numeros-aleatorios-en-c/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Insertion</a:t>
            </a:r>
            <a:r>
              <a:rPr lang="pt-BR" sz="1600" dirty="0"/>
              <a:t> </a:t>
            </a:r>
            <a:r>
              <a:rPr lang="pt-BR" sz="1600" dirty="0" err="1"/>
              <a:t>Sort</a:t>
            </a:r>
            <a:r>
              <a:rPr lang="pt-BR" sz="1600" dirty="0"/>
              <a:t> in C++. (</a:t>
            </a:r>
            <a:r>
              <a:rPr lang="pt-BR" sz="1600" dirty="0" err="1"/>
              <a:t>n.d</a:t>
            </a:r>
            <a:r>
              <a:rPr lang="pt-BR" sz="1600" dirty="0"/>
              <a:t>.). Recuperado de </a:t>
            </a:r>
            <a:r>
              <a:rPr lang="pt-BR" sz="1600" dirty="0">
                <a:hlinkClick r:id="rId14"/>
              </a:rPr>
              <a:t>https://www.geeksforgeeks.org/insertion-sort/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System </a:t>
            </a:r>
            <a:r>
              <a:rPr lang="pt-BR" sz="1600" dirty="0" err="1"/>
              <a:t>Calls</a:t>
            </a:r>
            <a:r>
              <a:rPr lang="pt-BR" sz="1600" dirty="0"/>
              <a:t> in C. (</a:t>
            </a:r>
            <a:r>
              <a:rPr lang="pt-BR" sz="1600" dirty="0" err="1"/>
              <a:t>n.d</a:t>
            </a:r>
            <a:r>
              <a:rPr lang="pt-BR" sz="1600" dirty="0"/>
              <a:t>.). Recuperado de </a:t>
            </a:r>
            <a:r>
              <a:rPr lang="pt-BR" sz="1600" dirty="0">
                <a:hlinkClick r:id="rId15"/>
              </a:rPr>
              <a:t>https://www.geeksforgeeks.org/system-call-in-c/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Timestamp</a:t>
            </a:r>
            <a:r>
              <a:rPr lang="es-ES" sz="1600" dirty="0"/>
              <a:t> en desarrollo web (</a:t>
            </a:r>
            <a:r>
              <a:rPr lang="es-ES" sz="1600" dirty="0" err="1"/>
              <a:t>n.d</a:t>
            </a:r>
            <a:r>
              <a:rPr lang="es-ES" sz="1600" dirty="0"/>
              <a:t>.). Recuperado de </a:t>
            </a:r>
            <a:r>
              <a:rPr lang="es-ES" sz="1600" dirty="0">
                <a:hlinkClick r:id="rId16"/>
              </a:rPr>
              <a:t>https://desarrolloweb.com/faq/timestamp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Unidimensional y </a:t>
            </a:r>
            <a:r>
              <a:rPr lang="es-ES" sz="1600" dirty="0" err="1"/>
              <a:t>Multimensionales</a:t>
            </a:r>
            <a:r>
              <a:rPr lang="es-ES" sz="1600" dirty="0"/>
              <a:t> (</a:t>
            </a:r>
            <a:r>
              <a:rPr lang="es-ES" sz="1600" dirty="0" err="1"/>
              <a:t>n.d</a:t>
            </a:r>
            <a:r>
              <a:rPr lang="es-ES" sz="1600" dirty="0"/>
              <a:t>.). Recuperado de </a:t>
            </a:r>
            <a:endParaRPr lang="pt-BR" sz="1600" dirty="0"/>
          </a:p>
          <a:p>
            <a:r>
              <a:rPr lang="es-ES" sz="1600" dirty="0">
                <a:hlinkClick r:id="rId17"/>
              </a:rPr>
              <a:t>Arreglos Unidimensionales y Multidimensionales (unam.mx)</a:t>
            </a:r>
            <a:endParaRPr lang="es-ES" sz="1600" dirty="0"/>
          </a:p>
          <a:p>
            <a:endParaRPr lang="pt-BR" sz="1600" dirty="0"/>
          </a:p>
          <a:p>
            <a:endParaRPr lang="pt-BR" sz="1600" dirty="0"/>
          </a:p>
          <a:p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spc="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等线"/>
              <a:cs typeface="+mn-ea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42913F4-854C-437D-97E7-BEC400E0CA7D}"/>
              </a:ext>
            </a:extLst>
          </p:cNvPr>
          <p:cNvSpPr txBox="1"/>
          <p:nvPr/>
        </p:nvSpPr>
        <p:spPr>
          <a:xfrm>
            <a:off x="7267484" y="5437677"/>
            <a:ext cx="2977962" cy="913014"/>
          </a:xfrm>
          <a:prstGeom prst="rect">
            <a:avLst/>
          </a:prstGeom>
          <a:noFill/>
        </p:spPr>
        <p:txBody>
          <a:bodyPr wrap="none" lIns="91424" tIns="45713" rIns="91424" bIns="45713" rtlCol="0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altLang="zh-CN" sz="5332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ya"/>
                <a:cs typeface="Aharoni" panose="02010803020104030203" pitchFamily="2" charset="-79"/>
                <a:sym typeface="+mn-lt"/>
              </a:rPr>
              <a:t>GRACIAS POR VER</a:t>
            </a:r>
          </a:p>
        </p:txBody>
      </p:sp>
    </p:spTree>
    <p:extLst>
      <p:ext uri="{BB962C8B-B14F-4D97-AF65-F5344CB8AC3E}">
        <p14:creationId xmlns:p14="http://schemas.microsoft.com/office/powerpoint/2010/main" val="2869893463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2BEC581-5C00-FB19-F85C-FFB9CC0D027C}"/>
              </a:ext>
            </a:extLst>
          </p:cNvPr>
          <p:cNvSpPr/>
          <p:nvPr/>
        </p:nvSpPr>
        <p:spPr>
          <a:xfrm>
            <a:off x="7884118" y="2835989"/>
            <a:ext cx="2956743" cy="38651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5364CC-C7BF-1191-E79F-8B227BA698C7}"/>
              </a:ext>
            </a:extLst>
          </p:cNvPr>
          <p:cNvSpPr/>
          <p:nvPr/>
        </p:nvSpPr>
        <p:spPr>
          <a:xfrm>
            <a:off x="4617628" y="2839916"/>
            <a:ext cx="2956743" cy="38651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9A46FA2-396A-B70C-C236-9317F70E2299}"/>
              </a:ext>
            </a:extLst>
          </p:cNvPr>
          <p:cNvSpPr/>
          <p:nvPr/>
        </p:nvSpPr>
        <p:spPr>
          <a:xfrm>
            <a:off x="1321497" y="2839916"/>
            <a:ext cx="2956743" cy="38651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FD</a:t>
            </a:r>
            <a:endParaRPr lang="en-US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5838835-DEB3-95FD-4CD0-70DC66A61979}"/>
              </a:ext>
            </a:extLst>
          </p:cNvPr>
          <p:cNvSpPr/>
          <p:nvPr/>
        </p:nvSpPr>
        <p:spPr>
          <a:xfrm>
            <a:off x="2799868" y="-43867"/>
            <a:ext cx="6718300" cy="1257300"/>
          </a:xfrm>
          <a:custGeom>
            <a:avLst/>
            <a:gdLst>
              <a:gd name="connsiteX0" fmla="*/ 0 w 6718300"/>
              <a:gd name="connsiteY0" fmla="*/ 0 h 1257300"/>
              <a:gd name="connsiteX1" fmla="*/ 6718300 w 6718300"/>
              <a:gd name="connsiteY1" fmla="*/ 0 h 1257300"/>
              <a:gd name="connsiteX2" fmla="*/ 5097017 w 6718300"/>
              <a:gd name="connsiteY2" fmla="*/ 1257300 h 1257300"/>
              <a:gd name="connsiteX3" fmla="*/ 1623165 w 6718300"/>
              <a:gd name="connsiteY3" fmla="*/ 1257300 h 1257300"/>
              <a:gd name="connsiteX4" fmla="*/ 0 w 6718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8300" h="1257300">
                <a:moveTo>
                  <a:pt x="0" y="0"/>
                </a:moveTo>
                <a:lnTo>
                  <a:pt x="6718300" y="0"/>
                </a:lnTo>
                <a:lnTo>
                  <a:pt x="5097017" y="1257300"/>
                </a:lnTo>
                <a:lnTo>
                  <a:pt x="1623165" y="12573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BAEFDEE-43FC-C271-7375-29CCC31E7060}"/>
              </a:ext>
            </a:extLst>
          </p:cNvPr>
          <p:cNvSpPr/>
          <p:nvPr/>
        </p:nvSpPr>
        <p:spPr>
          <a:xfrm rot="16200000" flipV="1">
            <a:off x="-711200" y="711200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A4E0BEF-1559-2F49-C061-FCB3BEFC839A}"/>
              </a:ext>
            </a:extLst>
          </p:cNvPr>
          <p:cNvSpPr/>
          <p:nvPr/>
        </p:nvSpPr>
        <p:spPr>
          <a:xfrm rot="5400000" flipH="1" flipV="1">
            <a:off x="8851900" y="711201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514;p47">
            <a:extLst>
              <a:ext uri="{FF2B5EF4-FFF2-40B4-BE49-F238E27FC236}">
                <a16:creationId xmlns:a16="http://schemas.microsoft.com/office/drawing/2014/main" id="{E38F45C9-875E-2FD6-6407-30D12B1C6B34}"/>
              </a:ext>
            </a:extLst>
          </p:cNvPr>
          <p:cNvSpPr txBox="1">
            <a:spLocks/>
          </p:cNvSpPr>
          <p:nvPr/>
        </p:nvSpPr>
        <p:spPr>
          <a:xfrm>
            <a:off x="2179075" y="1642609"/>
            <a:ext cx="7751782" cy="768131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</a:rPr>
              <a:t>NUESTRO EQUIPO:</a:t>
            </a:r>
          </a:p>
        </p:txBody>
      </p:sp>
      <p:sp>
        <p:nvSpPr>
          <p:cNvPr id="9" name="Google Shape;515;p47">
            <a:extLst>
              <a:ext uri="{FF2B5EF4-FFF2-40B4-BE49-F238E27FC236}">
                <a16:creationId xmlns:a16="http://schemas.microsoft.com/office/drawing/2014/main" id="{8DE48A38-0BD8-BB58-4374-E8B1269BB2F9}"/>
              </a:ext>
            </a:extLst>
          </p:cNvPr>
          <p:cNvSpPr txBox="1">
            <a:spLocks/>
          </p:cNvSpPr>
          <p:nvPr/>
        </p:nvSpPr>
        <p:spPr>
          <a:xfrm>
            <a:off x="1787790" y="3172209"/>
            <a:ext cx="2768882" cy="4735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s-PE" sz="2667" dirty="0">
                <a:solidFill>
                  <a:schemeClr val="accent2">
                    <a:lumMod val="50000"/>
                  </a:schemeClr>
                </a:solidFill>
              </a:rPr>
              <a:t>O´Besso Enzo</a:t>
            </a:r>
            <a:endParaRPr lang="en-US" sz="266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Google Shape;516;p47">
            <a:extLst>
              <a:ext uri="{FF2B5EF4-FFF2-40B4-BE49-F238E27FC236}">
                <a16:creationId xmlns:a16="http://schemas.microsoft.com/office/drawing/2014/main" id="{45751AC9-CFCD-A60A-3DC0-D220BE51B774}"/>
              </a:ext>
            </a:extLst>
          </p:cNvPr>
          <p:cNvSpPr txBox="1">
            <a:spLocks/>
          </p:cNvSpPr>
          <p:nvPr/>
        </p:nvSpPr>
        <p:spPr>
          <a:xfrm>
            <a:off x="1353042" y="3449034"/>
            <a:ext cx="2870122" cy="9563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0639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Ingenería</a:t>
            </a: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 Ciberseguridad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San Miguel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U20241A775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oogle Shape;515;p47">
            <a:extLst>
              <a:ext uri="{FF2B5EF4-FFF2-40B4-BE49-F238E27FC236}">
                <a16:creationId xmlns:a16="http://schemas.microsoft.com/office/drawing/2014/main" id="{7655CDC2-4120-6A92-B3BA-AC661FFDB597}"/>
              </a:ext>
            </a:extLst>
          </p:cNvPr>
          <p:cNvSpPr txBox="1">
            <a:spLocks/>
          </p:cNvSpPr>
          <p:nvPr/>
        </p:nvSpPr>
        <p:spPr>
          <a:xfrm>
            <a:off x="4882444" y="5250657"/>
            <a:ext cx="2956743" cy="4831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s-PE" sz="2667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sz="2667" dirty="0" err="1">
                <a:solidFill>
                  <a:schemeClr val="accent2">
                    <a:lumMod val="50000"/>
                  </a:schemeClr>
                </a:solidFill>
              </a:rPr>
              <a:t>redy</a:t>
            </a:r>
            <a:r>
              <a:rPr lang="en-US" sz="2667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667" dirty="0" err="1">
                <a:solidFill>
                  <a:schemeClr val="accent2">
                    <a:lumMod val="50000"/>
                  </a:schemeClr>
                </a:solidFill>
              </a:rPr>
              <a:t>Gamarra</a:t>
            </a:r>
            <a:endParaRPr lang="en-US" sz="266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Google Shape;516;p47">
            <a:extLst>
              <a:ext uri="{FF2B5EF4-FFF2-40B4-BE49-F238E27FC236}">
                <a16:creationId xmlns:a16="http://schemas.microsoft.com/office/drawing/2014/main" id="{15222CE9-8883-502C-17EC-4239BC77050C}"/>
              </a:ext>
            </a:extLst>
          </p:cNvPr>
          <p:cNvSpPr txBox="1">
            <a:spLocks/>
          </p:cNvSpPr>
          <p:nvPr/>
        </p:nvSpPr>
        <p:spPr>
          <a:xfrm>
            <a:off x="4623110" y="5567557"/>
            <a:ext cx="2870122" cy="9563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0639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Ingeniería de ciberseguridad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San Miguel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U20241A775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oogle Shape;515;p47">
            <a:extLst>
              <a:ext uri="{FF2B5EF4-FFF2-40B4-BE49-F238E27FC236}">
                <a16:creationId xmlns:a16="http://schemas.microsoft.com/office/drawing/2014/main" id="{58EA4207-F248-944F-6361-74770EB2D25E}"/>
              </a:ext>
            </a:extLst>
          </p:cNvPr>
          <p:cNvSpPr txBox="1">
            <a:spLocks/>
          </p:cNvSpPr>
          <p:nvPr/>
        </p:nvSpPr>
        <p:spPr>
          <a:xfrm>
            <a:off x="8324214" y="3192243"/>
            <a:ext cx="2768882" cy="4735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2667" dirty="0">
                <a:solidFill>
                  <a:schemeClr val="accent2">
                    <a:lumMod val="50000"/>
                  </a:schemeClr>
                </a:solidFill>
              </a:rPr>
              <a:t>Ralph </a:t>
            </a:r>
            <a:r>
              <a:rPr lang="en-US" sz="2667" dirty="0" err="1">
                <a:solidFill>
                  <a:schemeClr val="accent2">
                    <a:lumMod val="50000"/>
                  </a:schemeClr>
                </a:solidFill>
              </a:rPr>
              <a:t>Ricapa</a:t>
            </a:r>
            <a:endParaRPr lang="en-US" sz="2667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Google Shape;516;p47">
            <a:extLst>
              <a:ext uri="{FF2B5EF4-FFF2-40B4-BE49-F238E27FC236}">
                <a16:creationId xmlns:a16="http://schemas.microsoft.com/office/drawing/2014/main" id="{F34A5EB6-82F5-EE29-FAB0-D362BFCDAABE}"/>
              </a:ext>
            </a:extLst>
          </p:cNvPr>
          <p:cNvSpPr txBox="1">
            <a:spLocks/>
          </p:cNvSpPr>
          <p:nvPr/>
        </p:nvSpPr>
        <p:spPr>
          <a:xfrm>
            <a:off x="7909783" y="3490602"/>
            <a:ext cx="2870122" cy="9563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0639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Ingeniería de ciberseguridad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San Miguel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U20241A775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F1DF278-A559-469D-1A31-C43EB30B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2" y="-43867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1565CFD-00F6-D7E2-C935-D15FD01A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14" y="4405428"/>
            <a:ext cx="2058859" cy="2058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47EE5DAF-3026-B52E-4E6F-F6DAC8757743}"/>
              </a:ext>
            </a:extLst>
          </p:cNvPr>
          <p:cNvSpPr/>
          <p:nvPr/>
        </p:nvSpPr>
        <p:spPr>
          <a:xfrm flipH="1">
            <a:off x="-1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0916642-4A97-0665-5E2C-E270ACE69313}"/>
              </a:ext>
            </a:extLst>
          </p:cNvPr>
          <p:cNvSpPr/>
          <p:nvPr/>
        </p:nvSpPr>
        <p:spPr>
          <a:xfrm>
            <a:off x="11132917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2;p28">
            <a:extLst>
              <a:ext uri="{FF2B5EF4-FFF2-40B4-BE49-F238E27FC236}">
                <a16:creationId xmlns:a16="http://schemas.microsoft.com/office/drawing/2014/main" id="{1313255F-5EAD-9FF5-8AD3-FF672B15BA0C}"/>
              </a:ext>
            </a:extLst>
          </p:cNvPr>
          <p:cNvSpPr txBox="1">
            <a:spLocks/>
          </p:cNvSpPr>
          <p:nvPr/>
        </p:nvSpPr>
        <p:spPr>
          <a:xfrm>
            <a:off x="3544635" y="1253771"/>
            <a:ext cx="4928927" cy="656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INTRODUCCIÓN</a:t>
            </a:r>
            <a:endParaRPr lang="en-US" sz="28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7" name="Picture 2" descr="Resultado de imagen de chibi knight guardian tales">
            <a:extLst>
              <a:ext uri="{FF2B5EF4-FFF2-40B4-BE49-F238E27FC236}">
                <a16:creationId xmlns:a16="http://schemas.microsoft.com/office/drawing/2014/main" id="{F95C5800-8EAE-F804-FBFA-C860FC60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6" y="4585260"/>
            <a:ext cx="1828800" cy="19243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 descr="saber icons on Tumblr">
            <a:extLst>
              <a:ext uri="{FF2B5EF4-FFF2-40B4-BE49-F238E27FC236}">
                <a16:creationId xmlns:a16="http://schemas.microsoft.com/office/drawing/2014/main" id="{46A4598C-1C56-B9AB-37B7-934DB3C4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243" y="3188493"/>
            <a:ext cx="2124076" cy="1802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270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5838835-DEB3-95FD-4CD0-70DC66A61979}"/>
              </a:ext>
            </a:extLst>
          </p:cNvPr>
          <p:cNvSpPr/>
          <p:nvPr/>
        </p:nvSpPr>
        <p:spPr>
          <a:xfrm>
            <a:off x="2799868" y="-43867"/>
            <a:ext cx="6718300" cy="1257300"/>
          </a:xfrm>
          <a:custGeom>
            <a:avLst/>
            <a:gdLst>
              <a:gd name="connsiteX0" fmla="*/ 0 w 6718300"/>
              <a:gd name="connsiteY0" fmla="*/ 0 h 1257300"/>
              <a:gd name="connsiteX1" fmla="*/ 6718300 w 6718300"/>
              <a:gd name="connsiteY1" fmla="*/ 0 h 1257300"/>
              <a:gd name="connsiteX2" fmla="*/ 5097017 w 6718300"/>
              <a:gd name="connsiteY2" fmla="*/ 1257300 h 1257300"/>
              <a:gd name="connsiteX3" fmla="*/ 1623165 w 6718300"/>
              <a:gd name="connsiteY3" fmla="*/ 1257300 h 1257300"/>
              <a:gd name="connsiteX4" fmla="*/ 0 w 6718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8300" h="1257300">
                <a:moveTo>
                  <a:pt x="0" y="0"/>
                </a:moveTo>
                <a:lnTo>
                  <a:pt x="6718300" y="0"/>
                </a:lnTo>
                <a:lnTo>
                  <a:pt x="5097017" y="1257300"/>
                </a:lnTo>
                <a:lnTo>
                  <a:pt x="1623165" y="12573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BAEFDEE-43FC-C271-7375-29CCC31E7060}"/>
              </a:ext>
            </a:extLst>
          </p:cNvPr>
          <p:cNvSpPr/>
          <p:nvPr/>
        </p:nvSpPr>
        <p:spPr>
          <a:xfrm rot="16200000" flipV="1">
            <a:off x="-716474" y="766417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A4E0BEF-1559-2F49-C061-FCB3BEFC839A}"/>
              </a:ext>
            </a:extLst>
          </p:cNvPr>
          <p:cNvSpPr/>
          <p:nvPr/>
        </p:nvSpPr>
        <p:spPr>
          <a:xfrm rot="5400000" flipH="1" flipV="1">
            <a:off x="8851900" y="711201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514;p47">
            <a:extLst>
              <a:ext uri="{FF2B5EF4-FFF2-40B4-BE49-F238E27FC236}">
                <a16:creationId xmlns:a16="http://schemas.microsoft.com/office/drawing/2014/main" id="{E38F45C9-875E-2FD6-6407-30D12B1C6B34}"/>
              </a:ext>
            </a:extLst>
          </p:cNvPr>
          <p:cNvSpPr txBox="1">
            <a:spLocks/>
          </p:cNvSpPr>
          <p:nvPr/>
        </p:nvSpPr>
        <p:spPr>
          <a:xfrm>
            <a:off x="2179075" y="1642609"/>
            <a:ext cx="7751782" cy="768131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>
                  <a:solidFill>
                    <a:prstClr val="black"/>
                  </a:solidFill>
                </a:ln>
                <a:ea typeface="Calibri Light"/>
                <a:cs typeface="Calibri Light"/>
              </a:rPr>
              <a:t>PROBLEMATICA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F1DF278-A559-469D-1A31-C43EB30B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2" y="-43867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47EE5DAF-3026-B52E-4E6F-F6DAC8757743}"/>
              </a:ext>
            </a:extLst>
          </p:cNvPr>
          <p:cNvSpPr/>
          <p:nvPr/>
        </p:nvSpPr>
        <p:spPr>
          <a:xfrm flipH="1">
            <a:off x="-1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0916642-4A97-0665-5E2C-E270ACE69313}"/>
              </a:ext>
            </a:extLst>
          </p:cNvPr>
          <p:cNvSpPr/>
          <p:nvPr/>
        </p:nvSpPr>
        <p:spPr>
          <a:xfrm>
            <a:off x="11132917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2;p28">
            <a:extLst>
              <a:ext uri="{FF2B5EF4-FFF2-40B4-BE49-F238E27FC236}">
                <a16:creationId xmlns:a16="http://schemas.microsoft.com/office/drawing/2014/main" id="{1313255F-5EAD-9FF5-8AD3-FF672B15BA0C}"/>
              </a:ext>
            </a:extLst>
          </p:cNvPr>
          <p:cNvSpPr txBox="1">
            <a:spLocks/>
          </p:cNvSpPr>
          <p:nvPr/>
        </p:nvSpPr>
        <p:spPr>
          <a:xfrm>
            <a:off x="3544635" y="1253771"/>
            <a:ext cx="4928927" cy="656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Bahnschrift SemiBold Condensed"/>
                <a:cs typeface="Aharoni"/>
              </a:rPr>
              <a:t>INTERPRETACION</a:t>
            </a:r>
          </a:p>
        </p:txBody>
      </p:sp>
      <p:sp>
        <p:nvSpPr>
          <p:cNvPr id="24" name="Google Shape;296;p30">
            <a:extLst>
              <a:ext uri="{FF2B5EF4-FFF2-40B4-BE49-F238E27FC236}">
                <a16:creationId xmlns:a16="http://schemas.microsoft.com/office/drawing/2014/main" id="{BC594BB2-B7AA-102C-5869-9202252D048E}"/>
              </a:ext>
            </a:extLst>
          </p:cNvPr>
          <p:cNvSpPr txBox="1">
            <a:spLocks/>
          </p:cNvSpPr>
          <p:nvPr/>
        </p:nvSpPr>
        <p:spPr>
          <a:xfrm>
            <a:off x="1300368" y="2399674"/>
            <a:ext cx="9100388" cy="42056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400" dirty="0">
                <a:latin typeface="DM Sans" pitchFamily="2" charset="0"/>
              </a:rPr>
              <a:t>En </a:t>
            </a:r>
            <a:r>
              <a:rPr lang="en-US" sz="1400" dirty="0" err="1">
                <a:latin typeface="DM Sans" pitchFamily="2" charset="0"/>
              </a:rPr>
              <a:t>el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problema</a:t>
            </a:r>
            <a:r>
              <a:rPr lang="en-US" sz="1400" dirty="0">
                <a:latin typeface="DM Sans" pitchFamily="2" charset="0"/>
              </a:rPr>
              <a:t> del </a:t>
            </a:r>
            <a:r>
              <a:rPr lang="en-US" sz="1400" dirty="0" err="1">
                <a:latin typeface="DM Sans" pitchFamily="2" charset="0"/>
              </a:rPr>
              <a:t>formato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uFill>
                  <a:noFill/>
                </a:uFill>
                <a:latin typeface="DM Sans" pitchFamily="2" charset="0"/>
              </a:rPr>
              <a:t>Biblioteca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nos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piden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lo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siguiente</a:t>
            </a:r>
            <a:r>
              <a:rPr lang="en-US" sz="1400" dirty="0">
                <a:latin typeface="DM Sans" pitchFamily="2" charset="0"/>
              </a:rPr>
              <a:t>: </a:t>
            </a:r>
          </a:p>
          <a:p>
            <a:pPr marL="0" indent="0" algn="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s-ES" sz="1400" dirty="0">
                <a:latin typeface="DM Sans" pitchFamily="2" charset="0"/>
              </a:rPr>
              <a:t>El desarrollo de un correcto y optimizado sistema manejado por consola la cual se potencie según las funcionalidades básicas y necesarias para las bibliotecas municipales. Al igual que beneficiar a los lectores regulares y abrazar a aquellos que quieren prestarse un libro de dichos establecimientos fomentando así el hábito de la lectura y facilitando </a:t>
            </a:r>
            <a:r>
              <a:rPr lang="es-ES" sz="1400">
                <a:latin typeface="DM Sans" pitchFamily="2" charset="0"/>
              </a:rPr>
              <a:t>esta misma </a:t>
            </a:r>
            <a:r>
              <a:rPr lang="es-ES" sz="1400" dirty="0">
                <a:latin typeface="DM Sans" pitchFamily="2" charset="0"/>
              </a:rPr>
              <a:t>muchos más peruanos.</a:t>
            </a:r>
          </a:p>
          <a:p>
            <a:pPr marL="0" indent="0" algn="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400" dirty="0">
                <a:latin typeface="DM Sans" pitchFamily="2" charset="0"/>
              </a:rPr>
              <a:t>Para resolver </a:t>
            </a:r>
            <a:r>
              <a:rPr lang="en-US" sz="1400" dirty="0" err="1">
                <a:latin typeface="DM Sans" pitchFamily="2" charset="0"/>
              </a:rPr>
              <a:t>este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problema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en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c++</a:t>
            </a:r>
            <a:r>
              <a:rPr lang="en-US" sz="1400" dirty="0">
                <a:latin typeface="DM Sans" pitchFamily="2" charset="0"/>
              </a:rPr>
              <a:t>, </a:t>
            </a:r>
            <a:r>
              <a:rPr lang="en-US" sz="1400" dirty="0" err="1">
                <a:latin typeface="DM Sans" pitchFamily="2" charset="0"/>
              </a:rPr>
              <a:t>tendremos</a:t>
            </a:r>
            <a:r>
              <a:rPr lang="en-US" sz="1400" dirty="0">
                <a:latin typeface="DM Sans" pitchFamily="2" charset="0"/>
              </a:rPr>
              <a:t> que considerer </a:t>
            </a:r>
            <a:r>
              <a:rPr lang="en-US" sz="1400" dirty="0" err="1">
                <a:latin typeface="DM Sans" pitchFamily="2" charset="0"/>
              </a:rPr>
              <a:t>algunas</a:t>
            </a:r>
            <a:r>
              <a:rPr lang="en-US" sz="1400" dirty="0">
                <a:latin typeface="DM Sans" pitchFamily="2" charset="0"/>
              </a:rPr>
              <a:t> variables a </a:t>
            </a:r>
            <a:r>
              <a:rPr lang="en-US" sz="1400" dirty="0" err="1">
                <a:latin typeface="DM Sans" pitchFamily="2" charset="0"/>
              </a:rPr>
              <a:t>tomar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en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cuenta</a:t>
            </a:r>
            <a:r>
              <a:rPr lang="en-US" sz="1400" dirty="0">
                <a:latin typeface="DM Sans" pitchFamily="2" charset="0"/>
              </a:rPr>
              <a:t> antes de </a:t>
            </a:r>
            <a:r>
              <a:rPr lang="en-US" sz="1400" dirty="0" err="1">
                <a:latin typeface="DM Sans" pitchFamily="2" charset="0"/>
              </a:rPr>
              <a:t>proceder</a:t>
            </a:r>
            <a:r>
              <a:rPr lang="en-US" sz="1400" dirty="0">
                <a:latin typeface="DM Sans" pitchFamily="2" charset="0"/>
              </a:rPr>
              <a:t> a </a:t>
            </a:r>
            <a:r>
              <a:rPr lang="en-US" sz="1400" dirty="0" err="1">
                <a:latin typeface="DM Sans" pitchFamily="2" charset="0"/>
              </a:rPr>
              <a:t>crear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el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codigo</a:t>
            </a:r>
            <a:r>
              <a:rPr lang="en-US" sz="1400" dirty="0">
                <a:latin typeface="DM Sans" pitchFamily="2" charset="0"/>
              </a:rPr>
              <a:t>, tales </a:t>
            </a:r>
            <a:r>
              <a:rPr lang="en-US" sz="1400" dirty="0" err="1">
                <a:latin typeface="DM Sans" pitchFamily="2" charset="0"/>
              </a:rPr>
              <a:t>como</a:t>
            </a:r>
            <a:r>
              <a:rPr lang="en-US" sz="1400" dirty="0">
                <a:latin typeface="DM Sans" pitchFamily="2" charset="0"/>
              </a:rPr>
              <a:t>:</a:t>
            </a:r>
          </a:p>
          <a:p>
            <a:pPr algn="r">
              <a:buClr>
                <a:schemeClr val="dk1"/>
              </a:buClr>
              <a:buSzPts val="1100"/>
            </a:pP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Un Sistema de </a:t>
            </a:r>
            <a:r>
              <a:rPr lang="en-US" sz="1400" dirty="0" err="1">
                <a:latin typeface="DM Sans" pitchFamily="2" charset="0"/>
              </a:rPr>
              <a:t>prestamos</a:t>
            </a:r>
            <a:r>
              <a:rPr lang="en-US" sz="1400" dirty="0">
                <a:latin typeface="DM Sans" pitchFamily="2" charset="0"/>
              </a:rPr>
              <a:t> 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Un Sistema de </a:t>
            </a:r>
            <a:r>
              <a:rPr lang="en-US" sz="1400" dirty="0" err="1">
                <a:latin typeface="DM Sans" pitchFamily="2" charset="0"/>
              </a:rPr>
              <a:t>devoluciones</a:t>
            </a: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Mayor </a:t>
            </a:r>
            <a:r>
              <a:rPr lang="en-US" sz="1400" dirty="0" err="1">
                <a:latin typeface="DM Sans" pitchFamily="2" charset="0"/>
              </a:rPr>
              <a:t>efectividad</a:t>
            </a:r>
            <a:r>
              <a:rPr lang="en-US" sz="1400" dirty="0">
                <a:latin typeface="DM Sans" pitchFamily="2" charset="0"/>
              </a:rPr>
              <a:t> del </a:t>
            </a:r>
            <a:r>
              <a:rPr lang="en-US" sz="1400" dirty="0" err="1">
                <a:latin typeface="DM Sans" pitchFamily="2" charset="0"/>
              </a:rPr>
              <a:t>sistema</a:t>
            </a: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No </a:t>
            </a:r>
            <a:r>
              <a:rPr lang="en-US" sz="1400" dirty="0" err="1">
                <a:latin typeface="DM Sans" pitchFamily="2" charset="0"/>
              </a:rPr>
              <a:t>sobrecargar</a:t>
            </a:r>
            <a:r>
              <a:rPr lang="en-US" sz="1400" dirty="0">
                <a:latin typeface="DM Sans" pitchFamily="2" charset="0"/>
              </a:rPr>
              <a:t> la </a:t>
            </a:r>
            <a:r>
              <a:rPr lang="en-US" sz="1400" dirty="0" err="1">
                <a:latin typeface="DM Sans" pitchFamily="2" charset="0"/>
              </a:rPr>
              <a:t>memoria</a:t>
            </a: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Modo de </a:t>
            </a:r>
            <a:r>
              <a:rPr lang="en-US" sz="1400" dirty="0" err="1">
                <a:latin typeface="DM Sans" pitchFamily="2" charset="0"/>
              </a:rPr>
              <a:t>usuario</a:t>
            </a: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Modo de </a:t>
            </a:r>
            <a:r>
              <a:rPr lang="en-US" sz="1400" dirty="0" err="1">
                <a:latin typeface="DM Sans" pitchFamily="2" charset="0"/>
              </a:rPr>
              <a:t>administrador</a:t>
            </a: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Datos de las </a:t>
            </a:r>
            <a:r>
              <a:rPr lang="en-US" sz="1400" dirty="0" err="1">
                <a:latin typeface="DM Sans" pitchFamily="2" charset="0"/>
              </a:rPr>
              <a:t>bibliotecas</a:t>
            </a: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>
                <a:latin typeface="DM Sans" pitchFamily="2" charset="0"/>
              </a:rPr>
              <a:t>Tipo de material de </a:t>
            </a:r>
            <a:r>
              <a:rPr lang="en-US" sz="1400" dirty="0" err="1">
                <a:latin typeface="DM Sans" pitchFamily="2" charset="0"/>
              </a:rPr>
              <a:t>lectura</a:t>
            </a:r>
            <a:endParaRPr lang="en-US" sz="1400" dirty="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dirty="0" err="1">
                <a:latin typeface="DM Sans" pitchFamily="2" charset="0"/>
              </a:rPr>
              <a:t>Libros</a:t>
            </a:r>
            <a:r>
              <a:rPr lang="en-US" sz="1400" dirty="0">
                <a:latin typeface="DM Sans" pitchFamily="2" charset="0"/>
              </a:rPr>
              <a:t> </a:t>
            </a:r>
            <a:r>
              <a:rPr lang="en-US" sz="1400" dirty="0" err="1">
                <a:latin typeface="DM Sans" pitchFamily="2" charset="0"/>
              </a:rPr>
              <a:t>restantes</a:t>
            </a:r>
            <a:endParaRPr lang="en-US" sz="1400" dirty="0">
              <a:latin typeface="DM Sans" pitchFamily="2" charset="0"/>
            </a:endParaRPr>
          </a:p>
          <a:p>
            <a:pPr marL="0" indent="0" algn="r"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sz="1400" dirty="0">
              <a:latin typeface="DM Sans" pitchFamily="2" charset="0"/>
            </a:endParaRPr>
          </a:p>
        </p:txBody>
      </p:sp>
      <p:grpSp>
        <p:nvGrpSpPr>
          <p:cNvPr id="25" name="Google Shape;332;p32">
            <a:extLst>
              <a:ext uri="{FF2B5EF4-FFF2-40B4-BE49-F238E27FC236}">
                <a16:creationId xmlns:a16="http://schemas.microsoft.com/office/drawing/2014/main" id="{66D84C89-28C0-5B87-22F0-D023C8B6BF45}"/>
              </a:ext>
            </a:extLst>
          </p:cNvPr>
          <p:cNvGrpSpPr/>
          <p:nvPr/>
        </p:nvGrpSpPr>
        <p:grpSpPr>
          <a:xfrm>
            <a:off x="2426904" y="3911200"/>
            <a:ext cx="1952816" cy="2217547"/>
            <a:chOff x="1608038" y="3547259"/>
            <a:chExt cx="3694119" cy="4125705"/>
          </a:xfrm>
        </p:grpSpPr>
        <p:grpSp>
          <p:nvGrpSpPr>
            <p:cNvPr id="26" name="Google Shape;333;p32">
              <a:extLst>
                <a:ext uri="{FF2B5EF4-FFF2-40B4-BE49-F238E27FC236}">
                  <a16:creationId xmlns:a16="http://schemas.microsoft.com/office/drawing/2014/main" id="{64480230-A773-94F0-888A-7A87068ACB62}"/>
                </a:ext>
              </a:extLst>
            </p:cNvPr>
            <p:cNvGrpSpPr/>
            <p:nvPr/>
          </p:nvGrpSpPr>
          <p:grpSpPr>
            <a:xfrm>
              <a:off x="1608038" y="3547259"/>
              <a:ext cx="3414364" cy="4125705"/>
              <a:chOff x="1608038" y="3547259"/>
              <a:chExt cx="3414364" cy="4125705"/>
            </a:xfrm>
          </p:grpSpPr>
          <p:sp>
            <p:nvSpPr>
              <p:cNvPr id="121" name="Google Shape;334;p32">
                <a:extLst>
                  <a:ext uri="{FF2B5EF4-FFF2-40B4-BE49-F238E27FC236}">
                    <a16:creationId xmlns:a16="http://schemas.microsoft.com/office/drawing/2014/main" id="{261011CD-0746-0CD8-34F0-007C887235B9}"/>
                  </a:ext>
                </a:extLst>
              </p:cNvPr>
              <p:cNvSpPr/>
              <p:nvPr/>
            </p:nvSpPr>
            <p:spPr>
              <a:xfrm>
                <a:off x="4771847" y="7536118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35;p32">
                <a:extLst>
                  <a:ext uri="{FF2B5EF4-FFF2-40B4-BE49-F238E27FC236}">
                    <a16:creationId xmlns:a16="http://schemas.microsoft.com/office/drawing/2014/main" id="{01BFA2DE-7148-DE6F-E89C-AECE549AA541}"/>
                  </a:ext>
                </a:extLst>
              </p:cNvPr>
              <p:cNvSpPr/>
              <p:nvPr/>
            </p:nvSpPr>
            <p:spPr>
              <a:xfrm>
                <a:off x="1608038" y="6542620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36;p32">
                <a:extLst>
                  <a:ext uri="{FF2B5EF4-FFF2-40B4-BE49-F238E27FC236}">
                    <a16:creationId xmlns:a16="http://schemas.microsoft.com/office/drawing/2014/main" id="{B18588FA-5137-FE60-9B19-5BF67CB5A922}"/>
                  </a:ext>
                </a:extLst>
              </p:cNvPr>
              <p:cNvSpPr/>
              <p:nvPr/>
            </p:nvSpPr>
            <p:spPr>
              <a:xfrm>
                <a:off x="2003196" y="6863508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37;p32">
                <a:extLst>
                  <a:ext uri="{FF2B5EF4-FFF2-40B4-BE49-F238E27FC236}">
                    <a16:creationId xmlns:a16="http://schemas.microsoft.com/office/drawing/2014/main" id="{60612667-DAAC-A7FF-2F81-D31A0890ABA9}"/>
                  </a:ext>
                </a:extLst>
              </p:cNvPr>
              <p:cNvSpPr/>
              <p:nvPr/>
            </p:nvSpPr>
            <p:spPr>
              <a:xfrm>
                <a:off x="1996029" y="6857581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38;p32">
                <a:extLst>
                  <a:ext uri="{FF2B5EF4-FFF2-40B4-BE49-F238E27FC236}">
                    <a16:creationId xmlns:a16="http://schemas.microsoft.com/office/drawing/2014/main" id="{7B38FBA1-F5DF-A4EB-0BB1-9955575BB7C1}"/>
                  </a:ext>
                </a:extLst>
              </p:cNvPr>
              <p:cNvSpPr/>
              <p:nvPr/>
            </p:nvSpPr>
            <p:spPr>
              <a:xfrm>
                <a:off x="2210256" y="6977119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39;p32">
                <a:extLst>
                  <a:ext uri="{FF2B5EF4-FFF2-40B4-BE49-F238E27FC236}">
                    <a16:creationId xmlns:a16="http://schemas.microsoft.com/office/drawing/2014/main" id="{86C4F89A-E331-B5A6-564B-D00EF593DAE6}"/>
                  </a:ext>
                </a:extLst>
              </p:cNvPr>
              <p:cNvSpPr/>
              <p:nvPr/>
            </p:nvSpPr>
            <p:spPr>
              <a:xfrm>
                <a:off x="2203030" y="6971212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40;p32">
                <a:extLst>
                  <a:ext uri="{FF2B5EF4-FFF2-40B4-BE49-F238E27FC236}">
                    <a16:creationId xmlns:a16="http://schemas.microsoft.com/office/drawing/2014/main" id="{9EFCCEA9-3438-848B-9E76-BE7698D320B2}"/>
                  </a:ext>
                </a:extLst>
              </p:cNvPr>
              <p:cNvSpPr/>
              <p:nvPr/>
            </p:nvSpPr>
            <p:spPr>
              <a:xfrm>
                <a:off x="2186412" y="4167396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41;p32">
                <a:extLst>
                  <a:ext uri="{FF2B5EF4-FFF2-40B4-BE49-F238E27FC236}">
                    <a16:creationId xmlns:a16="http://schemas.microsoft.com/office/drawing/2014/main" id="{64191A87-9C9A-259B-7C76-1088E3D76EB8}"/>
                  </a:ext>
                </a:extLst>
              </p:cNvPr>
              <p:cNvSpPr/>
              <p:nvPr/>
            </p:nvSpPr>
            <p:spPr>
              <a:xfrm>
                <a:off x="2180111" y="4161489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42;p32">
                <a:extLst>
                  <a:ext uri="{FF2B5EF4-FFF2-40B4-BE49-F238E27FC236}">
                    <a16:creationId xmlns:a16="http://schemas.microsoft.com/office/drawing/2014/main" id="{89EB8803-4184-B1FF-5973-518A0F8ADD08}"/>
                  </a:ext>
                </a:extLst>
              </p:cNvPr>
              <p:cNvSpPr/>
              <p:nvPr/>
            </p:nvSpPr>
            <p:spPr>
              <a:xfrm>
                <a:off x="3188830" y="5947825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43;p32">
                <a:extLst>
                  <a:ext uri="{FF2B5EF4-FFF2-40B4-BE49-F238E27FC236}">
                    <a16:creationId xmlns:a16="http://schemas.microsoft.com/office/drawing/2014/main" id="{057E3856-7A33-C6E7-90D8-78E27FDD3E27}"/>
                  </a:ext>
                </a:extLst>
              </p:cNvPr>
              <p:cNvSpPr/>
              <p:nvPr/>
            </p:nvSpPr>
            <p:spPr>
              <a:xfrm>
                <a:off x="2259875" y="6108810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44;p32">
                <a:extLst>
                  <a:ext uri="{FF2B5EF4-FFF2-40B4-BE49-F238E27FC236}">
                    <a16:creationId xmlns:a16="http://schemas.microsoft.com/office/drawing/2014/main" id="{6AA6F0E6-1500-ADFE-DFFC-2AD35150A67C}"/>
                  </a:ext>
                </a:extLst>
              </p:cNvPr>
              <p:cNvSpPr/>
              <p:nvPr/>
            </p:nvSpPr>
            <p:spPr>
              <a:xfrm>
                <a:off x="2491154" y="5486763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45;p32">
                <a:extLst>
                  <a:ext uri="{FF2B5EF4-FFF2-40B4-BE49-F238E27FC236}">
                    <a16:creationId xmlns:a16="http://schemas.microsoft.com/office/drawing/2014/main" id="{FCDF6F36-9A86-D3F6-07BF-0848C6A31F23}"/>
                  </a:ext>
                </a:extLst>
              </p:cNvPr>
              <p:cNvSpPr/>
              <p:nvPr/>
            </p:nvSpPr>
            <p:spPr>
              <a:xfrm>
                <a:off x="2484696" y="5480856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46;p32">
                <a:extLst>
                  <a:ext uri="{FF2B5EF4-FFF2-40B4-BE49-F238E27FC236}">
                    <a16:creationId xmlns:a16="http://schemas.microsoft.com/office/drawing/2014/main" id="{15CC75A1-3EA4-5BDF-3516-79466AB9599F}"/>
                  </a:ext>
                </a:extLst>
              </p:cNvPr>
              <p:cNvSpPr/>
              <p:nvPr/>
            </p:nvSpPr>
            <p:spPr>
              <a:xfrm>
                <a:off x="2259875" y="6108810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47;p32">
                <a:extLst>
                  <a:ext uri="{FF2B5EF4-FFF2-40B4-BE49-F238E27FC236}">
                    <a16:creationId xmlns:a16="http://schemas.microsoft.com/office/drawing/2014/main" id="{F7B241F4-ABAC-9B4E-B895-0EB4E355976B}"/>
                  </a:ext>
                </a:extLst>
              </p:cNvPr>
              <p:cNvSpPr/>
              <p:nvPr/>
            </p:nvSpPr>
            <p:spPr>
              <a:xfrm>
                <a:off x="3188830" y="5947825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48;p32">
                <a:extLst>
                  <a:ext uri="{FF2B5EF4-FFF2-40B4-BE49-F238E27FC236}">
                    <a16:creationId xmlns:a16="http://schemas.microsoft.com/office/drawing/2014/main" id="{9B14427D-7EF3-157A-9245-BD3C20D17FCF}"/>
                  </a:ext>
                </a:extLst>
              </p:cNvPr>
              <p:cNvSpPr/>
              <p:nvPr/>
            </p:nvSpPr>
            <p:spPr>
              <a:xfrm>
                <a:off x="3449683" y="6054840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49;p32">
                <a:extLst>
                  <a:ext uri="{FF2B5EF4-FFF2-40B4-BE49-F238E27FC236}">
                    <a16:creationId xmlns:a16="http://schemas.microsoft.com/office/drawing/2014/main" id="{9F909368-7320-1A86-190A-18C0033D5880}"/>
                  </a:ext>
                </a:extLst>
              </p:cNvPr>
              <p:cNvSpPr/>
              <p:nvPr/>
            </p:nvSpPr>
            <p:spPr>
              <a:xfrm>
                <a:off x="2713257" y="5391247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50;p32">
                <a:extLst>
                  <a:ext uri="{FF2B5EF4-FFF2-40B4-BE49-F238E27FC236}">
                    <a16:creationId xmlns:a16="http://schemas.microsoft.com/office/drawing/2014/main" id="{1C0AE03E-6C5F-EC16-28BB-C09BB4181DCA}"/>
                  </a:ext>
                </a:extLst>
              </p:cNvPr>
              <p:cNvSpPr/>
              <p:nvPr/>
            </p:nvSpPr>
            <p:spPr>
              <a:xfrm>
                <a:off x="2714124" y="5385222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51;p32">
                <a:extLst>
                  <a:ext uri="{FF2B5EF4-FFF2-40B4-BE49-F238E27FC236}">
                    <a16:creationId xmlns:a16="http://schemas.microsoft.com/office/drawing/2014/main" id="{4B1840CB-ACAD-1B95-8C00-B030979C0161}"/>
                  </a:ext>
                </a:extLst>
              </p:cNvPr>
              <p:cNvSpPr/>
              <p:nvPr/>
            </p:nvSpPr>
            <p:spPr>
              <a:xfrm>
                <a:off x="3140018" y="5909449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52;p32">
                <a:extLst>
                  <a:ext uri="{FF2B5EF4-FFF2-40B4-BE49-F238E27FC236}">
                    <a16:creationId xmlns:a16="http://schemas.microsoft.com/office/drawing/2014/main" id="{70D07EF4-5E65-CE3E-6FAD-1B13F33A34DC}"/>
                  </a:ext>
                </a:extLst>
              </p:cNvPr>
              <p:cNvSpPr/>
              <p:nvPr/>
            </p:nvSpPr>
            <p:spPr>
              <a:xfrm>
                <a:off x="3143661" y="5903502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53;p32">
                <a:extLst>
                  <a:ext uri="{FF2B5EF4-FFF2-40B4-BE49-F238E27FC236}">
                    <a16:creationId xmlns:a16="http://schemas.microsoft.com/office/drawing/2014/main" id="{857EA83B-7AE4-C584-2855-F5869A996C3E}"/>
                  </a:ext>
                </a:extLst>
              </p:cNvPr>
              <p:cNvSpPr/>
              <p:nvPr/>
            </p:nvSpPr>
            <p:spPr>
              <a:xfrm>
                <a:off x="3140018" y="5909449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54;p32">
                <a:extLst>
                  <a:ext uri="{FF2B5EF4-FFF2-40B4-BE49-F238E27FC236}">
                    <a16:creationId xmlns:a16="http://schemas.microsoft.com/office/drawing/2014/main" id="{903F76EE-B58A-6B8B-36AD-1537ED5F0B39}"/>
                  </a:ext>
                </a:extLst>
              </p:cNvPr>
              <p:cNvSpPr/>
              <p:nvPr/>
            </p:nvSpPr>
            <p:spPr>
              <a:xfrm>
                <a:off x="2881705" y="5593326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55;p32">
                <a:extLst>
                  <a:ext uri="{FF2B5EF4-FFF2-40B4-BE49-F238E27FC236}">
                    <a16:creationId xmlns:a16="http://schemas.microsoft.com/office/drawing/2014/main" id="{96A03D09-CBEF-B961-20CE-64DF8695D471}"/>
                  </a:ext>
                </a:extLst>
              </p:cNvPr>
              <p:cNvSpPr/>
              <p:nvPr/>
            </p:nvSpPr>
            <p:spPr>
              <a:xfrm>
                <a:off x="2875719" y="5587399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56;p32">
                <a:extLst>
                  <a:ext uri="{FF2B5EF4-FFF2-40B4-BE49-F238E27FC236}">
                    <a16:creationId xmlns:a16="http://schemas.microsoft.com/office/drawing/2014/main" id="{533841E2-1B4E-0FA0-1A2B-4E8191435D9C}"/>
                  </a:ext>
                </a:extLst>
              </p:cNvPr>
              <p:cNvSpPr/>
              <p:nvPr/>
            </p:nvSpPr>
            <p:spPr>
              <a:xfrm>
                <a:off x="3296475" y="5788080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57;p32">
                <a:extLst>
                  <a:ext uri="{FF2B5EF4-FFF2-40B4-BE49-F238E27FC236}">
                    <a16:creationId xmlns:a16="http://schemas.microsoft.com/office/drawing/2014/main" id="{CB4CD50D-C32D-C0F2-EA8F-AA83AD37FEC6}"/>
                  </a:ext>
                </a:extLst>
              </p:cNvPr>
              <p:cNvSpPr/>
              <p:nvPr/>
            </p:nvSpPr>
            <p:spPr>
              <a:xfrm>
                <a:off x="2827223" y="5808813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58;p32">
                <a:extLst>
                  <a:ext uri="{FF2B5EF4-FFF2-40B4-BE49-F238E27FC236}">
                    <a16:creationId xmlns:a16="http://schemas.microsoft.com/office/drawing/2014/main" id="{371FB25E-D1A8-8C60-2904-3C5F544F15F2}"/>
                  </a:ext>
                </a:extLst>
              </p:cNvPr>
              <p:cNvSpPr/>
              <p:nvPr/>
            </p:nvSpPr>
            <p:spPr>
              <a:xfrm>
                <a:off x="2821257" y="5802926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59;p32">
                <a:extLst>
                  <a:ext uri="{FF2B5EF4-FFF2-40B4-BE49-F238E27FC236}">
                    <a16:creationId xmlns:a16="http://schemas.microsoft.com/office/drawing/2014/main" id="{031F8E05-50AB-D40A-B846-C426131A43CD}"/>
                  </a:ext>
                </a:extLst>
              </p:cNvPr>
              <p:cNvSpPr/>
              <p:nvPr/>
            </p:nvSpPr>
            <p:spPr>
              <a:xfrm>
                <a:off x="3098834" y="5854829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60;p32">
                <a:extLst>
                  <a:ext uri="{FF2B5EF4-FFF2-40B4-BE49-F238E27FC236}">
                    <a16:creationId xmlns:a16="http://schemas.microsoft.com/office/drawing/2014/main" id="{6017FAFC-C376-9C4C-396E-07273244A20A}"/>
                  </a:ext>
                </a:extLst>
              </p:cNvPr>
              <p:cNvSpPr/>
              <p:nvPr/>
            </p:nvSpPr>
            <p:spPr>
              <a:xfrm>
                <a:off x="2880615" y="5843180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61;p32">
                <a:extLst>
                  <a:ext uri="{FF2B5EF4-FFF2-40B4-BE49-F238E27FC236}">
                    <a16:creationId xmlns:a16="http://schemas.microsoft.com/office/drawing/2014/main" id="{79339CE3-C598-572F-DD26-B333720EF729}"/>
                  </a:ext>
                </a:extLst>
              </p:cNvPr>
              <p:cNvSpPr/>
              <p:nvPr/>
            </p:nvSpPr>
            <p:spPr>
              <a:xfrm>
                <a:off x="3021937" y="5921814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62;p32">
                <a:extLst>
                  <a:ext uri="{FF2B5EF4-FFF2-40B4-BE49-F238E27FC236}">
                    <a16:creationId xmlns:a16="http://schemas.microsoft.com/office/drawing/2014/main" id="{BD40F816-D869-DED9-0D85-C397E4FE9B36}"/>
                  </a:ext>
                </a:extLst>
              </p:cNvPr>
              <p:cNvSpPr/>
              <p:nvPr/>
            </p:nvSpPr>
            <p:spPr>
              <a:xfrm>
                <a:off x="3105502" y="6069883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63;p32">
                <a:extLst>
                  <a:ext uri="{FF2B5EF4-FFF2-40B4-BE49-F238E27FC236}">
                    <a16:creationId xmlns:a16="http://schemas.microsoft.com/office/drawing/2014/main" id="{A7E2D346-ED7A-C9DE-4F23-CE51BAFBB8C2}"/>
                  </a:ext>
                </a:extLst>
              </p:cNvPr>
              <p:cNvSpPr/>
              <p:nvPr/>
            </p:nvSpPr>
            <p:spPr>
              <a:xfrm>
                <a:off x="3113496" y="6087781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64;p32">
                <a:extLst>
                  <a:ext uri="{FF2B5EF4-FFF2-40B4-BE49-F238E27FC236}">
                    <a16:creationId xmlns:a16="http://schemas.microsoft.com/office/drawing/2014/main" id="{13D3B15E-8755-85E8-8EA5-4EE1B23B8941}"/>
                  </a:ext>
                </a:extLst>
              </p:cNvPr>
              <p:cNvSpPr/>
              <p:nvPr/>
            </p:nvSpPr>
            <p:spPr>
              <a:xfrm>
                <a:off x="3057596" y="5728694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65;p32">
                <a:extLst>
                  <a:ext uri="{FF2B5EF4-FFF2-40B4-BE49-F238E27FC236}">
                    <a16:creationId xmlns:a16="http://schemas.microsoft.com/office/drawing/2014/main" id="{81DC70DA-B46F-4F25-47E8-293DE66F444C}"/>
                  </a:ext>
                </a:extLst>
              </p:cNvPr>
              <p:cNvSpPr/>
              <p:nvPr/>
            </p:nvSpPr>
            <p:spPr>
              <a:xfrm>
                <a:off x="3049740" y="5722728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66;p32">
                <a:extLst>
                  <a:ext uri="{FF2B5EF4-FFF2-40B4-BE49-F238E27FC236}">
                    <a16:creationId xmlns:a16="http://schemas.microsoft.com/office/drawing/2014/main" id="{89E88BB9-5F5F-3141-7ED0-D10554F6FDF3}"/>
                  </a:ext>
                </a:extLst>
              </p:cNvPr>
              <p:cNvSpPr/>
              <p:nvPr/>
            </p:nvSpPr>
            <p:spPr>
              <a:xfrm>
                <a:off x="2879224" y="5756615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67;p32">
                <a:extLst>
                  <a:ext uri="{FF2B5EF4-FFF2-40B4-BE49-F238E27FC236}">
                    <a16:creationId xmlns:a16="http://schemas.microsoft.com/office/drawing/2014/main" id="{B8EE7956-70A6-BB7C-7D83-01BFA1F1A063}"/>
                  </a:ext>
                </a:extLst>
              </p:cNvPr>
              <p:cNvSpPr/>
              <p:nvPr/>
            </p:nvSpPr>
            <p:spPr>
              <a:xfrm>
                <a:off x="2874912" y="5750708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68;p32">
                <a:extLst>
                  <a:ext uri="{FF2B5EF4-FFF2-40B4-BE49-F238E27FC236}">
                    <a16:creationId xmlns:a16="http://schemas.microsoft.com/office/drawing/2014/main" id="{E4270BF3-9A84-EFB9-12FF-AC7E85387214}"/>
                  </a:ext>
                </a:extLst>
              </p:cNvPr>
              <p:cNvSpPr/>
              <p:nvPr/>
            </p:nvSpPr>
            <p:spPr>
              <a:xfrm>
                <a:off x="3290430" y="5446064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69;p32">
                <a:extLst>
                  <a:ext uri="{FF2B5EF4-FFF2-40B4-BE49-F238E27FC236}">
                    <a16:creationId xmlns:a16="http://schemas.microsoft.com/office/drawing/2014/main" id="{03E57227-FFC1-E097-D34B-F5E4CCA8B79E}"/>
                  </a:ext>
                </a:extLst>
              </p:cNvPr>
              <p:cNvSpPr/>
              <p:nvPr/>
            </p:nvSpPr>
            <p:spPr>
              <a:xfrm>
                <a:off x="3284287" y="5440275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70;p32">
                <a:extLst>
                  <a:ext uri="{FF2B5EF4-FFF2-40B4-BE49-F238E27FC236}">
                    <a16:creationId xmlns:a16="http://schemas.microsoft.com/office/drawing/2014/main" id="{1533B1FA-92E8-B8DF-4143-2B62FFBFE05B}"/>
                  </a:ext>
                </a:extLst>
              </p:cNvPr>
              <p:cNvSpPr/>
              <p:nvPr/>
            </p:nvSpPr>
            <p:spPr>
              <a:xfrm>
                <a:off x="3349933" y="5649875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71;p32">
                <a:extLst>
                  <a:ext uri="{FF2B5EF4-FFF2-40B4-BE49-F238E27FC236}">
                    <a16:creationId xmlns:a16="http://schemas.microsoft.com/office/drawing/2014/main" id="{4F4210A7-ECA7-F2AD-43C9-FE378E02DE64}"/>
                  </a:ext>
                </a:extLst>
              </p:cNvPr>
              <p:cNvSpPr/>
              <p:nvPr/>
            </p:nvSpPr>
            <p:spPr>
              <a:xfrm>
                <a:off x="3343593" y="5643949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72;p32">
                <a:extLst>
                  <a:ext uri="{FF2B5EF4-FFF2-40B4-BE49-F238E27FC236}">
                    <a16:creationId xmlns:a16="http://schemas.microsoft.com/office/drawing/2014/main" id="{9EF0B0C2-687E-F456-C0A8-31EB595A5063}"/>
                  </a:ext>
                </a:extLst>
              </p:cNvPr>
              <p:cNvSpPr/>
              <p:nvPr/>
            </p:nvSpPr>
            <p:spPr>
              <a:xfrm>
                <a:off x="3351509" y="5697013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73;p32">
                <a:extLst>
                  <a:ext uri="{FF2B5EF4-FFF2-40B4-BE49-F238E27FC236}">
                    <a16:creationId xmlns:a16="http://schemas.microsoft.com/office/drawing/2014/main" id="{372A11B1-607E-4F16-9DDA-BE44D8E02341}"/>
                  </a:ext>
                </a:extLst>
              </p:cNvPr>
              <p:cNvSpPr/>
              <p:nvPr/>
            </p:nvSpPr>
            <p:spPr>
              <a:xfrm>
                <a:off x="3344814" y="5691087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74;p32">
                <a:extLst>
                  <a:ext uri="{FF2B5EF4-FFF2-40B4-BE49-F238E27FC236}">
                    <a16:creationId xmlns:a16="http://schemas.microsoft.com/office/drawing/2014/main" id="{D27CE324-732B-8A51-B615-4C49653CB01D}"/>
                  </a:ext>
                </a:extLst>
              </p:cNvPr>
              <p:cNvSpPr/>
              <p:nvPr/>
            </p:nvSpPr>
            <p:spPr>
              <a:xfrm>
                <a:off x="3332645" y="5844196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75;p32">
                <a:extLst>
                  <a:ext uri="{FF2B5EF4-FFF2-40B4-BE49-F238E27FC236}">
                    <a16:creationId xmlns:a16="http://schemas.microsoft.com/office/drawing/2014/main" id="{07C3280A-574C-1F02-B88C-2D303870AFA4}"/>
                  </a:ext>
                </a:extLst>
              </p:cNvPr>
              <p:cNvSpPr/>
              <p:nvPr/>
            </p:nvSpPr>
            <p:spPr>
              <a:xfrm>
                <a:off x="3500306" y="4167396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76;p32">
                <a:extLst>
                  <a:ext uri="{FF2B5EF4-FFF2-40B4-BE49-F238E27FC236}">
                    <a16:creationId xmlns:a16="http://schemas.microsoft.com/office/drawing/2014/main" id="{F5CFDA5C-F6CC-2882-05F6-4F90CFA1251A}"/>
                  </a:ext>
                </a:extLst>
              </p:cNvPr>
              <p:cNvSpPr/>
              <p:nvPr/>
            </p:nvSpPr>
            <p:spPr>
              <a:xfrm>
                <a:off x="3492824" y="4161508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77;p32">
                <a:extLst>
                  <a:ext uri="{FF2B5EF4-FFF2-40B4-BE49-F238E27FC236}">
                    <a16:creationId xmlns:a16="http://schemas.microsoft.com/office/drawing/2014/main" id="{B7922B66-C49A-B51E-0259-197112C345D7}"/>
                  </a:ext>
                </a:extLst>
              </p:cNvPr>
              <p:cNvSpPr/>
              <p:nvPr/>
            </p:nvSpPr>
            <p:spPr>
              <a:xfrm>
                <a:off x="3877606" y="5390342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78;p32">
                <a:extLst>
                  <a:ext uri="{FF2B5EF4-FFF2-40B4-BE49-F238E27FC236}">
                    <a16:creationId xmlns:a16="http://schemas.microsoft.com/office/drawing/2014/main" id="{2B8AD8BC-14B9-CA7F-7B30-7EBC0545E379}"/>
                  </a:ext>
                </a:extLst>
              </p:cNvPr>
              <p:cNvSpPr/>
              <p:nvPr/>
            </p:nvSpPr>
            <p:spPr>
              <a:xfrm>
                <a:off x="4609483" y="4196497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79;p32">
                <a:extLst>
                  <a:ext uri="{FF2B5EF4-FFF2-40B4-BE49-F238E27FC236}">
                    <a16:creationId xmlns:a16="http://schemas.microsoft.com/office/drawing/2014/main" id="{0D1BED86-6098-2FB5-3466-BFA46C398FA4}"/>
                  </a:ext>
                </a:extLst>
              </p:cNvPr>
              <p:cNvSpPr/>
              <p:nvPr/>
            </p:nvSpPr>
            <p:spPr>
              <a:xfrm>
                <a:off x="4602729" y="4190590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80;p32">
                <a:extLst>
                  <a:ext uri="{FF2B5EF4-FFF2-40B4-BE49-F238E27FC236}">
                    <a16:creationId xmlns:a16="http://schemas.microsoft.com/office/drawing/2014/main" id="{09552BB5-E97E-C864-D0EF-E16570255150}"/>
                  </a:ext>
                </a:extLst>
              </p:cNvPr>
              <p:cNvSpPr/>
              <p:nvPr/>
            </p:nvSpPr>
            <p:spPr>
              <a:xfrm>
                <a:off x="3616851" y="4167396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81;p32">
                <a:extLst>
                  <a:ext uri="{FF2B5EF4-FFF2-40B4-BE49-F238E27FC236}">
                    <a16:creationId xmlns:a16="http://schemas.microsoft.com/office/drawing/2014/main" id="{A0C8480E-70CC-3BE0-BE16-4A24B18846AA}"/>
                  </a:ext>
                </a:extLst>
              </p:cNvPr>
              <p:cNvSpPr/>
              <p:nvPr/>
            </p:nvSpPr>
            <p:spPr>
              <a:xfrm>
                <a:off x="3609290" y="4161508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82;p32">
                <a:extLst>
                  <a:ext uri="{FF2B5EF4-FFF2-40B4-BE49-F238E27FC236}">
                    <a16:creationId xmlns:a16="http://schemas.microsoft.com/office/drawing/2014/main" id="{5957E976-71E9-84A9-E4EE-FD7D0EF704F6}"/>
                  </a:ext>
                </a:extLst>
              </p:cNvPr>
              <p:cNvSpPr/>
              <p:nvPr/>
            </p:nvSpPr>
            <p:spPr>
              <a:xfrm>
                <a:off x="3624432" y="4167396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83;p32">
                <a:extLst>
                  <a:ext uri="{FF2B5EF4-FFF2-40B4-BE49-F238E27FC236}">
                    <a16:creationId xmlns:a16="http://schemas.microsoft.com/office/drawing/2014/main" id="{49C59C32-126C-595C-4FAD-314F4539A4F9}"/>
                  </a:ext>
                </a:extLst>
              </p:cNvPr>
              <p:cNvSpPr/>
              <p:nvPr/>
            </p:nvSpPr>
            <p:spPr>
              <a:xfrm>
                <a:off x="3617520" y="4161508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84;p32">
                <a:extLst>
                  <a:ext uri="{FF2B5EF4-FFF2-40B4-BE49-F238E27FC236}">
                    <a16:creationId xmlns:a16="http://schemas.microsoft.com/office/drawing/2014/main" id="{70C924C1-C373-ECEE-34FF-61C2A6C66D17}"/>
                  </a:ext>
                </a:extLst>
              </p:cNvPr>
              <p:cNvSpPr/>
              <p:nvPr/>
            </p:nvSpPr>
            <p:spPr>
              <a:xfrm>
                <a:off x="3632445" y="4167396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85;p32">
                <a:extLst>
                  <a:ext uri="{FF2B5EF4-FFF2-40B4-BE49-F238E27FC236}">
                    <a16:creationId xmlns:a16="http://schemas.microsoft.com/office/drawing/2014/main" id="{E98BF655-88A9-2392-C915-5D1B994BA52B}"/>
                  </a:ext>
                </a:extLst>
              </p:cNvPr>
              <p:cNvSpPr/>
              <p:nvPr/>
            </p:nvSpPr>
            <p:spPr>
              <a:xfrm>
                <a:off x="3626440" y="4161508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86;p32">
                <a:extLst>
                  <a:ext uri="{FF2B5EF4-FFF2-40B4-BE49-F238E27FC236}">
                    <a16:creationId xmlns:a16="http://schemas.microsoft.com/office/drawing/2014/main" id="{F4910A24-E2E5-6A0A-A38D-B1153D2613E2}"/>
                  </a:ext>
                </a:extLst>
              </p:cNvPr>
              <p:cNvSpPr/>
              <p:nvPr/>
            </p:nvSpPr>
            <p:spPr>
              <a:xfrm>
                <a:off x="4633958" y="4196497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87;p32">
                <a:extLst>
                  <a:ext uri="{FF2B5EF4-FFF2-40B4-BE49-F238E27FC236}">
                    <a16:creationId xmlns:a16="http://schemas.microsoft.com/office/drawing/2014/main" id="{9B067F46-8F17-BCFB-5C6B-046A0202732B}"/>
                  </a:ext>
                </a:extLst>
              </p:cNvPr>
              <p:cNvSpPr/>
              <p:nvPr/>
            </p:nvSpPr>
            <p:spPr>
              <a:xfrm>
                <a:off x="4627519" y="4190590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88;p32">
                <a:extLst>
                  <a:ext uri="{FF2B5EF4-FFF2-40B4-BE49-F238E27FC236}">
                    <a16:creationId xmlns:a16="http://schemas.microsoft.com/office/drawing/2014/main" id="{ACA51BE9-B572-AEAE-46BF-A9489E044BE7}"/>
                  </a:ext>
                </a:extLst>
              </p:cNvPr>
              <p:cNvSpPr/>
              <p:nvPr/>
            </p:nvSpPr>
            <p:spPr>
              <a:xfrm>
                <a:off x="4023056" y="5804166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89;p32">
                <a:extLst>
                  <a:ext uri="{FF2B5EF4-FFF2-40B4-BE49-F238E27FC236}">
                    <a16:creationId xmlns:a16="http://schemas.microsoft.com/office/drawing/2014/main" id="{468B9D2F-B823-A2E9-09BF-9FC84FCD12A3}"/>
                  </a:ext>
                </a:extLst>
              </p:cNvPr>
              <p:cNvSpPr/>
              <p:nvPr/>
            </p:nvSpPr>
            <p:spPr>
              <a:xfrm>
                <a:off x="4017109" y="5798259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90;p32">
                <a:extLst>
                  <a:ext uri="{FF2B5EF4-FFF2-40B4-BE49-F238E27FC236}">
                    <a16:creationId xmlns:a16="http://schemas.microsoft.com/office/drawing/2014/main" id="{C3A65B0F-7F27-C203-94C7-D09886AAE608}"/>
                  </a:ext>
                </a:extLst>
              </p:cNvPr>
              <p:cNvSpPr/>
              <p:nvPr/>
            </p:nvSpPr>
            <p:spPr>
              <a:xfrm>
                <a:off x="4073561" y="3547259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91;p32">
                <a:extLst>
                  <a:ext uri="{FF2B5EF4-FFF2-40B4-BE49-F238E27FC236}">
                    <a16:creationId xmlns:a16="http://schemas.microsoft.com/office/drawing/2014/main" id="{B3388C14-F428-6F28-C6A2-B2E0CFC0F713}"/>
                  </a:ext>
                </a:extLst>
              </p:cNvPr>
              <p:cNvSpPr/>
              <p:nvPr/>
            </p:nvSpPr>
            <p:spPr>
              <a:xfrm>
                <a:off x="4076612" y="4862177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92;p32">
                <a:extLst>
                  <a:ext uri="{FF2B5EF4-FFF2-40B4-BE49-F238E27FC236}">
                    <a16:creationId xmlns:a16="http://schemas.microsoft.com/office/drawing/2014/main" id="{60AA3C13-C6A8-958E-4F2F-185FAE668172}"/>
                  </a:ext>
                </a:extLst>
              </p:cNvPr>
              <p:cNvSpPr/>
              <p:nvPr/>
            </p:nvSpPr>
            <p:spPr>
              <a:xfrm>
                <a:off x="3432100" y="3547692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93;p32">
                <a:extLst>
                  <a:ext uri="{FF2B5EF4-FFF2-40B4-BE49-F238E27FC236}">
                    <a16:creationId xmlns:a16="http://schemas.microsoft.com/office/drawing/2014/main" id="{87279519-10EB-6A6C-3D60-4040F1C7270E}"/>
                  </a:ext>
                </a:extLst>
              </p:cNvPr>
              <p:cNvSpPr/>
              <p:nvPr/>
            </p:nvSpPr>
            <p:spPr>
              <a:xfrm>
                <a:off x="3176720" y="6715675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94;p32">
                <a:extLst>
                  <a:ext uri="{FF2B5EF4-FFF2-40B4-BE49-F238E27FC236}">
                    <a16:creationId xmlns:a16="http://schemas.microsoft.com/office/drawing/2014/main" id="{677CF36F-0994-9D9B-A744-1D4EECF1AF29}"/>
                  </a:ext>
                </a:extLst>
              </p:cNvPr>
              <p:cNvSpPr/>
              <p:nvPr/>
            </p:nvSpPr>
            <p:spPr>
              <a:xfrm>
                <a:off x="3169514" y="6709768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95;p32">
                <a:extLst>
                  <a:ext uri="{FF2B5EF4-FFF2-40B4-BE49-F238E27FC236}">
                    <a16:creationId xmlns:a16="http://schemas.microsoft.com/office/drawing/2014/main" id="{912E44D6-6C43-F479-A261-50023BCB2C01}"/>
                  </a:ext>
                </a:extLst>
              </p:cNvPr>
              <p:cNvSpPr/>
              <p:nvPr/>
            </p:nvSpPr>
            <p:spPr>
              <a:xfrm>
                <a:off x="3171109" y="6677575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96;p32">
                <a:extLst>
                  <a:ext uri="{FF2B5EF4-FFF2-40B4-BE49-F238E27FC236}">
                    <a16:creationId xmlns:a16="http://schemas.microsoft.com/office/drawing/2014/main" id="{29D68375-F156-C2D4-8959-A996033B8B4F}"/>
                  </a:ext>
                </a:extLst>
              </p:cNvPr>
              <p:cNvSpPr/>
              <p:nvPr/>
            </p:nvSpPr>
            <p:spPr>
              <a:xfrm>
                <a:off x="3164296" y="6671649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97;p32">
                <a:extLst>
                  <a:ext uri="{FF2B5EF4-FFF2-40B4-BE49-F238E27FC236}">
                    <a16:creationId xmlns:a16="http://schemas.microsoft.com/office/drawing/2014/main" id="{A97D4A9F-8F0F-D433-9E2B-23087DF8016F}"/>
                  </a:ext>
                </a:extLst>
              </p:cNvPr>
              <p:cNvSpPr/>
              <p:nvPr/>
            </p:nvSpPr>
            <p:spPr>
              <a:xfrm>
                <a:off x="3223524" y="6713923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98;p32">
                <a:extLst>
                  <a:ext uri="{FF2B5EF4-FFF2-40B4-BE49-F238E27FC236}">
                    <a16:creationId xmlns:a16="http://schemas.microsoft.com/office/drawing/2014/main" id="{8052B924-D8A6-1309-70CF-466B40CB254B}"/>
                  </a:ext>
                </a:extLst>
              </p:cNvPr>
              <p:cNvSpPr/>
              <p:nvPr/>
            </p:nvSpPr>
            <p:spPr>
              <a:xfrm>
                <a:off x="3216632" y="6708016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99;p32">
                <a:extLst>
                  <a:ext uri="{FF2B5EF4-FFF2-40B4-BE49-F238E27FC236}">
                    <a16:creationId xmlns:a16="http://schemas.microsoft.com/office/drawing/2014/main" id="{6CA81F52-F1F9-C903-8FED-77E5343DEEF6}"/>
                  </a:ext>
                </a:extLst>
              </p:cNvPr>
              <p:cNvSpPr/>
              <p:nvPr/>
            </p:nvSpPr>
            <p:spPr>
              <a:xfrm>
                <a:off x="2086091" y="6732432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00;p32">
                <a:extLst>
                  <a:ext uri="{FF2B5EF4-FFF2-40B4-BE49-F238E27FC236}">
                    <a16:creationId xmlns:a16="http://schemas.microsoft.com/office/drawing/2014/main" id="{60CA4996-8469-ADC4-2014-45CEEE329302}"/>
                  </a:ext>
                </a:extLst>
              </p:cNvPr>
              <p:cNvSpPr/>
              <p:nvPr/>
            </p:nvSpPr>
            <p:spPr>
              <a:xfrm>
                <a:off x="2081563" y="6726505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01;p32">
                <a:extLst>
                  <a:ext uri="{FF2B5EF4-FFF2-40B4-BE49-F238E27FC236}">
                    <a16:creationId xmlns:a16="http://schemas.microsoft.com/office/drawing/2014/main" id="{0F96C6B1-0FE9-692B-A1E2-B0045471CAE6}"/>
                  </a:ext>
                </a:extLst>
              </p:cNvPr>
              <p:cNvSpPr/>
              <p:nvPr/>
            </p:nvSpPr>
            <p:spPr>
              <a:xfrm>
                <a:off x="2047696" y="6827416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02;p32">
                <a:extLst>
                  <a:ext uri="{FF2B5EF4-FFF2-40B4-BE49-F238E27FC236}">
                    <a16:creationId xmlns:a16="http://schemas.microsoft.com/office/drawing/2014/main" id="{2483BF40-0563-40DA-156F-5B38F812CC7E}"/>
                  </a:ext>
                </a:extLst>
              </p:cNvPr>
              <p:cNvSpPr/>
              <p:nvPr/>
            </p:nvSpPr>
            <p:spPr>
              <a:xfrm>
                <a:off x="2042675" y="6821509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03;p32">
                <a:extLst>
                  <a:ext uri="{FF2B5EF4-FFF2-40B4-BE49-F238E27FC236}">
                    <a16:creationId xmlns:a16="http://schemas.microsoft.com/office/drawing/2014/main" id="{46C15204-AF83-F38B-E842-5D98FA9EB3B2}"/>
                  </a:ext>
                </a:extLst>
              </p:cNvPr>
              <p:cNvSpPr/>
              <p:nvPr/>
            </p:nvSpPr>
            <p:spPr>
              <a:xfrm>
                <a:off x="2332453" y="6797231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04;p32">
                <a:extLst>
                  <a:ext uri="{FF2B5EF4-FFF2-40B4-BE49-F238E27FC236}">
                    <a16:creationId xmlns:a16="http://schemas.microsoft.com/office/drawing/2014/main" id="{80A53D81-270E-D121-44AA-F5D750136F70}"/>
                  </a:ext>
                </a:extLst>
              </p:cNvPr>
              <p:cNvSpPr/>
              <p:nvPr/>
            </p:nvSpPr>
            <p:spPr>
              <a:xfrm>
                <a:off x="2328515" y="6791285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05;p32">
                <a:extLst>
                  <a:ext uri="{FF2B5EF4-FFF2-40B4-BE49-F238E27FC236}">
                    <a16:creationId xmlns:a16="http://schemas.microsoft.com/office/drawing/2014/main" id="{9E333D2C-6A7A-8906-BFD0-F471BAB964BE}"/>
                  </a:ext>
                </a:extLst>
              </p:cNvPr>
              <p:cNvSpPr/>
              <p:nvPr/>
            </p:nvSpPr>
            <p:spPr>
              <a:xfrm>
                <a:off x="2163946" y="6715380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06;p32">
                <a:extLst>
                  <a:ext uri="{FF2B5EF4-FFF2-40B4-BE49-F238E27FC236}">
                    <a16:creationId xmlns:a16="http://schemas.microsoft.com/office/drawing/2014/main" id="{05F26E78-6511-1C10-25DC-57664463F307}"/>
                  </a:ext>
                </a:extLst>
              </p:cNvPr>
              <p:cNvSpPr/>
              <p:nvPr/>
            </p:nvSpPr>
            <p:spPr>
              <a:xfrm>
                <a:off x="2159417" y="6709473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07;p32">
                <a:extLst>
                  <a:ext uri="{FF2B5EF4-FFF2-40B4-BE49-F238E27FC236}">
                    <a16:creationId xmlns:a16="http://schemas.microsoft.com/office/drawing/2014/main" id="{4503BFFE-D28B-CCB6-E2F8-17FC866B2565}"/>
                  </a:ext>
                </a:extLst>
              </p:cNvPr>
              <p:cNvSpPr/>
              <p:nvPr/>
            </p:nvSpPr>
            <p:spPr>
              <a:xfrm>
                <a:off x="2256469" y="6737138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08;p32">
                <a:extLst>
                  <a:ext uri="{FF2B5EF4-FFF2-40B4-BE49-F238E27FC236}">
                    <a16:creationId xmlns:a16="http://schemas.microsoft.com/office/drawing/2014/main" id="{B6428A11-0D2A-31A3-CA06-8937B91AD937}"/>
                  </a:ext>
                </a:extLst>
              </p:cNvPr>
              <p:cNvSpPr/>
              <p:nvPr/>
            </p:nvSpPr>
            <p:spPr>
              <a:xfrm>
                <a:off x="2251920" y="6731211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09;p32">
                <a:extLst>
                  <a:ext uri="{FF2B5EF4-FFF2-40B4-BE49-F238E27FC236}">
                    <a16:creationId xmlns:a16="http://schemas.microsoft.com/office/drawing/2014/main" id="{B24D42D6-829A-B0D9-D504-F43EA845114C}"/>
                  </a:ext>
                </a:extLst>
              </p:cNvPr>
              <p:cNvSpPr/>
              <p:nvPr/>
            </p:nvSpPr>
            <p:spPr>
              <a:xfrm>
                <a:off x="3093314" y="7001614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10;p32">
                <a:extLst>
                  <a:ext uri="{FF2B5EF4-FFF2-40B4-BE49-F238E27FC236}">
                    <a16:creationId xmlns:a16="http://schemas.microsoft.com/office/drawing/2014/main" id="{9A4133E8-B840-09FD-CC31-5B74669DEEB3}"/>
                  </a:ext>
                </a:extLst>
              </p:cNvPr>
              <p:cNvSpPr/>
              <p:nvPr/>
            </p:nvSpPr>
            <p:spPr>
              <a:xfrm>
                <a:off x="3090419" y="6995687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11;p32">
                <a:extLst>
                  <a:ext uri="{FF2B5EF4-FFF2-40B4-BE49-F238E27FC236}">
                    <a16:creationId xmlns:a16="http://schemas.microsoft.com/office/drawing/2014/main" id="{DF8CC2B0-E738-FE99-62F5-A050A24F1D28}"/>
                  </a:ext>
                </a:extLst>
              </p:cNvPr>
              <p:cNvSpPr/>
              <p:nvPr/>
            </p:nvSpPr>
            <p:spPr>
              <a:xfrm>
                <a:off x="3185679" y="7084961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12;p32">
                <a:extLst>
                  <a:ext uri="{FF2B5EF4-FFF2-40B4-BE49-F238E27FC236}">
                    <a16:creationId xmlns:a16="http://schemas.microsoft.com/office/drawing/2014/main" id="{1ACB54FE-3CAA-0544-5DB4-199D6941CF77}"/>
                  </a:ext>
                </a:extLst>
              </p:cNvPr>
              <p:cNvSpPr/>
              <p:nvPr/>
            </p:nvSpPr>
            <p:spPr>
              <a:xfrm>
                <a:off x="3181997" y="7079054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13;p32">
                <a:extLst>
                  <a:ext uri="{FF2B5EF4-FFF2-40B4-BE49-F238E27FC236}">
                    <a16:creationId xmlns:a16="http://schemas.microsoft.com/office/drawing/2014/main" id="{3400576D-390A-DDE3-A8A2-755831B386D8}"/>
                  </a:ext>
                </a:extLst>
              </p:cNvPr>
              <p:cNvSpPr/>
              <p:nvPr/>
            </p:nvSpPr>
            <p:spPr>
              <a:xfrm>
                <a:off x="2806036" y="6923740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14;p32">
                <a:extLst>
                  <a:ext uri="{FF2B5EF4-FFF2-40B4-BE49-F238E27FC236}">
                    <a16:creationId xmlns:a16="http://schemas.microsoft.com/office/drawing/2014/main" id="{BE5EE03F-6F1E-B2FB-644F-F5B8649B2FD5}"/>
                  </a:ext>
                </a:extLst>
              </p:cNvPr>
              <p:cNvSpPr/>
              <p:nvPr/>
            </p:nvSpPr>
            <p:spPr>
              <a:xfrm>
                <a:off x="2809029" y="6917813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15;p32">
                <a:extLst>
                  <a:ext uri="{FF2B5EF4-FFF2-40B4-BE49-F238E27FC236}">
                    <a16:creationId xmlns:a16="http://schemas.microsoft.com/office/drawing/2014/main" id="{81DBA531-F734-E0D9-694D-61CA30D05A16}"/>
                  </a:ext>
                </a:extLst>
              </p:cNvPr>
              <p:cNvSpPr/>
              <p:nvPr/>
            </p:nvSpPr>
            <p:spPr>
              <a:xfrm>
                <a:off x="3051846" y="6897513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16;p32">
                <a:extLst>
                  <a:ext uri="{FF2B5EF4-FFF2-40B4-BE49-F238E27FC236}">
                    <a16:creationId xmlns:a16="http://schemas.microsoft.com/office/drawing/2014/main" id="{8997EBC3-BE83-D74B-58C1-96656580E748}"/>
                  </a:ext>
                </a:extLst>
              </p:cNvPr>
              <p:cNvSpPr/>
              <p:nvPr/>
            </p:nvSpPr>
            <p:spPr>
              <a:xfrm>
                <a:off x="3048952" y="6891586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17;p32">
                <a:extLst>
                  <a:ext uri="{FF2B5EF4-FFF2-40B4-BE49-F238E27FC236}">
                    <a16:creationId xmlns:a16="http://schemas.microsoft.com/office/drawing/2014/main" id="{2C4C7545-B895-651F-1BA2-4795031D5937}"/>
                  </a:ext>
                </a:extLst>
              </p:cNvPr>
              <p:cNvSpPr/>
              <p:nvPr/>
            </p:nvSpPr>
            <p:spPr>
              <a:xfrm>
                <a:off x="2948218" y="6874652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18;p32">
                <a:extLst>
                  <a:ext uri="{FF2B5EF4-FFF2-40B4-BE49-F238E27FC236}">
                    <a16:creationId xmlns:a16="http://schemas.microsoft.com/office/drawing/2014/main" id="{1E74E038-C982-5961-5FB8-235DCE77A408}"/>
                  </a:ext>
                </a:extLst>
              </p:cNvPr>
              <p:cNvSpPr/>
              <p:nvPr/>
            </p:nvSpPr>
            <p:spPr>
              <a:xfrm>
                <a:off x="2945324" y="6868745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19;p32">
                <a:extLst>
                  <a:ext uri="{FF2B5EF4-FFF2-40B4-BE49-F238E27FC236}">
                    <a16:creationId xmlns:a16="http://schemas.microsoft.com/office/drawing/2014/main" id="{0E296D7C-53B1-F2E6-D0D7-FE4615FD3AAB}"/>
                  </a:ext>
                </a:extLst>
              </p:cNvPr>
              <p:cNvSpPr/>
              <p:nvPr/>
            </p:nvSpPr>
            <p:spPr>
              <a:xfrm>
                <a:off x="1792435" y="6696399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20;p32">
                <a:extLst>
                  <a:ext uri="{FF2B5EF4-FFF2-40B4-BE49-F238E27FC236}">
                    <a16:creationId xmlns:a16="http://schemas.microsoft.com/office/drawing/2014/main" id="{1E729DAC-6EFF-D2AB-9F0A-5809CC1DE394}"/>
                  </a:ext>
                </a:extLst>
              </p:cNvPr>
              <p:cNvSpPr/>
              <p:nvPr/>
            </p:nvSpPr>
            <p:spPr>
              <a:xfrm>
                <a:off x="1786094" y="6690472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421;p32">
              <a:extLst>
                <a:ext uri="{FF2B5EF4-FFF2-40B4-BE49-F238E27FC236}">
                  <a16:creationId xmlns:a16="http://schemas.microsoft.com/office/drawing/2014/main" id="{469C9A9F-37DC-6839-0B4D-839078BE9A41}"/>
                </a:ext>
              </a:extLst>
            </p:cNvPr>
            <p:cNvGrpSpPr/>
            <p:nvPr/>
          </p:nvGrpSpPr>
          <p:grpSpPr>
            <a:xfrm>
              <a:off x="1724780" y="4077905"/>
              <a:ext cx="3577377" cy="3177375"/>
              <a:chOff x="1724780" y="4077905"/>
              <a:chExt cx="3577377" cy="3177375"/>
            </a:xfrm>
          </p:grpSpPr>
          <p:grpSp>
            <p:nvGrpSpPr>
              <p:cNvPr id="28" name="Google Shape;422;p32">
                <a:extLst>
                  <a:ext uri="{FF2B5EF4-FFF2-40B4-BE49-F238E27FC236}">
                    <a16:creationId xmlns:a16="http://schemas.microsoft.com/office/drawing/2014/main" id="{AF2A0780-AD9E-5D45-76D1-264656B17306}"/>
                  </a:ext>
                </a:extLst>
              </p:cNvPr>
              <p:cNvGrpSpPr/>
              <p:nvPr/>
            </p:nvGrpSpPr>
            <p:grpSpPr>
              <a:xfrm>
                <a:off x="4077105" y="6362358"/>
                <a:ext cx="627776" cy="773482"/>
                <a:chOff x="4077105" y="6362358"/>
                <a:chExt cx="627776" cy="773482"/>
              </a:xfrm>
            </p:grpSpPr>
            <p:sp>
              <p:nvSpPr>
                <p:cNvPr id="91" name="Google Shape;423;p32">
                  <a:extLst>
                    <a:ext uri="{FF2B5EF4-FFF2-40B4-BE49-F238E27FC236}">
                      <a16:creationId xmlns:a16="http://schemas.microsoft.com/office/drawing/2014/main" id="{E910FDA9-FFD1-FAE2-86E7-0BE2DE2F094C}"/>
                    </a:ext>
                  </a:extLst>
                </p:cNvPr>
                <p:cNvSpPr/>
                <p:nvPr/>
              </p:nvSpPr>
              <p:spPr>
                <a:xfrm>
                  <a:off x="4333626" y="6362358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24;p32">
                  <a:extLst>
                    <a:ext uri="{FF2B5EF4-FFF2-40B4-BE49-F238E27FC236}">
                      <a16:creationId xmlns:a16="http://schemas.microsoft.com/office/drawing/2014/main" id="{A557C518-E4AC-C123-4755-DEAE04172E7B}"/>
                    </a:ext>
                  </a:extLst>
                </p:cNvPr>
                <p:cNvSpPr/>
                <p:nvPr/>
              </p:nvSpPr>
              <p:spPr>
                <a:xfrm>
                  <a:off x="4077105" y="6362358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25;p32">
                  <a:extLst>
                    <a:ext uri="{FF2B5EF4-FFF2-40B4-BE49-F238E27FC236}">
                      <a16:creationId xmlns:a16="http://schemas.microsoft.com/office/drawing/2014/main" id="{247D8448-2B3D-A346-1776-F74EEAAD4173}"/>
                    </a:ext>
                  </a:extLst>
                </p:cNvPr>
                <p:cNvSpPr/>
                <p:nvPr/>
              </p:nvSpPr>
              <p:spPr>
                <a:xfrm>
                  <a:off x="4630039" y="6427867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26;p32">
                  <a:extLst>
                    <a:ext uri="{FF2B5EF4-FFF2-40B4-BE49-F238E27FC236}">
                      <a16:creationId xmlns:a16="http://schemas.microsoft.com/office/drawing/2014/main" id="{56308683-25D1-0CE5-B67C-D4CC6157440D}"/>
                    </a:ext>
                  </a:extLst>
                </p:cNvPr>
                <p:cNvSpPr/>
                <p:nvPr/>
              </p:nvSpPr>
              <p:spPr>
                <a:xfrm>
                  <a:off x="4453322" y="6427867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27;p32">
                  <a:extLst>
                    <a:ext uri="{FF2B5EF4-FFF2-40B4-BE49-F238E27FC236}">
                      <a16:creationId xmlns:a16="http://schemas.microsoft.com/office/drawing/2014/main" id="{680EC1B0-61A3-E910-2215-F80353BD9AE3}"/>
                    </a:ext>
                  </a:extLst>
                </p:cNvPr>
                <p:cNvSpPr/>
                <p:nvPr/>
              </p:nvSpPr>
              <p:spPr>
                <a:xfrm>
                  <a:off x="4077105" y="6427867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28;p32">
                  <a:extLst>
                    <a:ext uri="{FF2B5EF4-FFF2-40B4-BE49-F238E27FC236}">
                      <a16:creationId xmlns:a16="http://schemas.microsoft.com/office/drawing/2014/main" id="{902AB76A-86E1-5F24-0032-5411B51372BB}"/>
                    </a:ext>
                  </a:extLst>
                </p:cNvPr>
                <p:cNvSpPr/>
                <p:nvPr/>
              </p:nvSpPr>
              <p:spPr>
                <a:xfrm>
                  <a:off x="4373518" y="6493375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29;p32">
                  <a:extLst>
                    <a:ext uri="{FF2B5EF4-FFF2-40B4-BE49-F238E27FC236}">
                      <a16:creationId xmlns:a16="http://schemas.microsoft.com/office/drawing/2014/main" id="{88DC9290-E2B9-B1D9-12BC-56200F20CA38}"/>
                    </a:ext>
                  </a:extLst>
                </p:cNvPr>
                <p:cNvSpPr/>
                <p:nvPr/>
              </p:nvSpPr>
              <p:spPr>
                <a:xfrm>
                  <a:off x="4077105" y="6493375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30;p32">
                  <a:extLst>
                    <a:ext uri="{FF2B5EF4-FFF2-40B4-BE49-F238E27FC236}">
                      <a16:creationId xmlns:a16="http://schemas.microsoft.com/office/drawing/2014/main" id="{0B703194-A3CE-6BC3-D6FF-25EFFB3D3BC1}"/>
                    </a:ext>
                  </a:extLst>
                </p:cNvPr>
                <p:cNvSpPr/>
                <p:nvPr/>
              </p:nvSpPr>
              <p:spPr>
                <a:xfrm>
                  <a:off x="4556084" y="6558864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31;p32">
                  <a:extLst>
                    <a:ext uri="{FF2B5EF4-FFF2-40B4-BE49-F238E27FC236}">
                      <a16:creationId xmlns:a16="http://schemas.microsoft.com/office/drawing/2014/main" id="{B896CAB5-923F-81FC-78DA-F4A611BFD160}"/>
                    </a:ext>
                  </a:extLst>
                </p:cNvPr>
                <p:cNvSpPr/>
                <p:nvPr/>
              </p:nvSpPr>
              <p:spPr>
                <a:xfrm>
                  <a:off x="4214049" y="6558864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32;p32">
                  <a:extLst>
                    <a:ext uri="{FF2B5EF4-FFF2-40B4-BE49-F238E27FC236}">
                      <a16:creationId xmlns:a16="http://schemas.microsoft.com/office/drawing/2014/main" id="{4873DCA4-CA14-C798-0791-DCFB024538F8}"/>
                    </a:ext>
                  </a:extLst>
                </p:cNvPr>
                <p:cNvSpPr/>
                <p:nvPr/>
              </p:nvSpPr>
              <p:spPr>
                <a:xfrm>
                  <a:off x="4077243" y="6558864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33;p32">
                  <a:extLst>
                    <a:ext uri="{FF2B5EF4-FFF2-40B4-BE49-F238E27FC236}">
                      <a16:creationId xmlns:a16="http://schemas.microsoft.com/office/drawing/2014/main" id="{3C045DAE-1B0F-A71E-1A22-915207181F4C}"/>
                    </a:ext>
                  </a:extLst>
                </p:cNvPr>
                <p:cNvSpPr/>
                <p:nvPr/>
              </p:nvSpPr>
              <p:spPr>
                <a:xfrm>
                  <a:off x="4333626" y="6616182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34;p32">
                  <a:extLst>
                    <a:ext uri="{FF2B5EF4-FFF2-40B4-BE49-F238E27FC236}">
                      <a16:creationId xmlns:a16="http://schemas.microsoft.com/office/drawing/2014/main" id="{EEF18873-F262-C8B9-35CB-E3EFF2655E47}"/>
                    </a:ext>
                  </a:extLst>
                </p:cNvPr>
                <p:cNvSpPr/>
                <p:nvPr/>
              </p:nvSpPr>
              <p:spPr>
                <a:xfrm>
                  <a:off x="4077105" y="6616182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35;p32">
                  <a:extLst>
                    <a:ext uri="{FF2B5EF4-FFF2-40B4-BE49-F238E27FC236}">
                      <a16:creationId xmlns:a16="http://schemas.microsoft.com/office/drawing/2014/main" id="{F7FC42C0-8114-1517-35BC-95AF11A8D712}"/>
                    </a:ext>
                  </a:extLst>
                </p:cNvPr>
                <p:cNvSpPr/>
                <p:nvPr/>
              </p:nvSpPr>
              <p:spPr>
                <a:xfrm>
                  <a:off x="4630039" y="6681690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36;p32">
                  <a:extLst>
                    <a:ext uri="{FF2B5EF4-FFF2-40B4-BE49-F238E27FC236}">
                      <a16:creationId xmlns:a16="http://schemas.microsoft.com/office/drawing/2014/main" id="{3D7F3380-0B47-576C-1F7D-548C8FBC5852}"/>
                    </a:ext>
                  </a:extLst>
                </p:cNvPr>
                <p:cNvSpPr/>
                <p:nvPr/>
              </p:nvSpPr>
              <p:spPr>
                <a:xfrm>
                  <a:off x="4453322" y="6681690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37;p32">
                  <a:extLst>
                    <a:ext uri="{FF2B5EF4-FFF2-40B4-BE49-F238E27FC236}">
                      <a16:creationId xmlns:a16="http://schemas.microsoft.com/office/drawing/2014/main" id="{3EA86A1B-22C9-61F8-2A45-D4DD5BB3389C}"/>
                    </a:ext>
                  </a:extLst>
                </p:cNvPr>
                <p:cNvSpPr/>
                <p:nvPr/>
              </p:nvSpPr>
              <p:spPr>
                <a:xfrm>
                  <a:off x="4077105" y="6681690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38;p32">
                  <a:extLst>
                    <a:ext uri="{FF2B5EF4-FFF2-40B4-BE49-F238E27FC236}">
                      <a16:creationId xmlns:a16="http://schemas.microsoft.com/office/drawing/2014/main" id="{E4B05335-4347-E929-BE1C-EDA98C685037}"/>
                    </a:ext>
                  </a:extLst>
                </p:cNvPr>
                <p:cNvSpPr/>
                <p:nvPr/>
              </p:nvSpPr>
              <p:spPr>
                <a:xfrm>
                  <a:off x="4373518" y="6747179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39;p32">
                  <a:extLst>
                    <a:ext uri="{FF2B5EF4-FFF2-40B4-BE49-F238E27FC236}">
                      <a16:creationId xmlns:a16="http://schemas.microsoft.com/office/drawing/2014/main" id="{977314D5-A1F2-8FA4-B240-24CCEC488A87}"/>
                    </a:ext>
                  </a:extLst>
                </p:cNvPr>
                <p:cNvSpPr/>
                <p:nvPr/>
              </p:nvSpPr>
              <p:spPr>
                <a:xfrm>
                  <a:off x="4077105" y="674717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440;p32">
                  <a:extLst>
                    <a:ext uri="{FF2B5EF4-FFF2-40B4-BE49-F238E27FC236}">
                      <a16:creationId xmlns:a16="http://schemas.microsoft.com/office/drawing/2014/main" id="{FACD2214-9B91-E429-22B2-8D834F90B333}"/>
                    </a:ext>
                  </a:extLst>
                </p:cNvPr>
                <p:cNvSpPr/>
                <p:nvPr/>
              </p:nvSpPr>
              <p:spPr>
                <a:xfrm>
                  <a:off x="4630039" y="6870183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41;p32">
                  <a:extLst>
                    <a:ext uri="{FF2B5EF4-FFF2-40B4-BE49-F238E27FC236}">
                      <a16:creationId xmlns:a16="http://schemas.microsoft.com/office/drawing/2014/main" id="{BA573AE3-096E-C97F-C178-AFEE55C42702}"/>
                    </a:ext>
                  </a:extLst>
                </p:cNvPr>
                <p:cNvSpPr/>
                <p:nvPr/>
              </p:nvSpPr>
              <p:spPr>
                <a:xfrm>
                  <a:off x="4453322" y="6870183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442;p32">
                  <a:extLst>
                    <a:ext uri="{FF2B5EF4-FFF2-40B4-BE49-F238E27FC236}">
                      <a16:creationId xmlns:a16="http://schemas.microsoft.com/office/drawing/2014/main" id="{4BBDE7EF-923C-478C-4B52-DE1F2EA63056}"/>
                    </a:ext>
                  </a:extLst>
                </p:cNvPr>
                <p:cNvSpPr/>
                <p:nvPr/>
              </p:nvSpPr>
              <p:spPr>
                <a:xfrm>
                  <a:off x="4077105" y="6870183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43;p32">
                  <a:extLst>
                    <a:ext uri="{FF2B5EF4-FFF2-40B4-BE49-F238E27FC236}">
                      <a16:creationId xmlns:a16="http://schemas.microsoft.com/office/drawing/2014/main" id="{15D42CAA-202A-0708-F9E1-13C9F5104029}"/>
                    </a:ext>
                  </a:extLst>
                </p:cNvPr>
                <p:cNvSpPr/>
                <p:nvPr/>
              </p:nvSpPr>
              <p:spPr>
                <a:xfrm>
                  <a:off x="4373656" y="6935691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444;p32">
                  <a:extLst>
                    <a:ext uri="{FF2B5EF4-FFF2-40B4-BE49-F238E27FC236}">
                      <a16:creationId xmlns:a16="http://schemas.microsoft.com/office/drawing/2014/main" id="{D3BCB3C5-14D5-40B7-0319-995F85DD18FA}"/>
                    </a:ext>
                  </a:extLst>
                </p:cNvPr>
                <p:cNvSpPr/>
                <p:nvPr/>
              </p:nvSpPr>
              <p:spPr>
                <a:xfrm>
                  <a:off x="4077243" y="6935691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45;p32">
                  <a:extLst>
                    <a:ext uri="{FF2B5EF4-FFF2-40B4-BE49-F238E27FC236}">
                      <a16:creationId xmlns:a16="http://schemas.microsoft.com/office/drawing/2014/main" id="{18CF4A8C-D2E9-2365-B6A6-3B567B1A5C47}"/>
                    </a:ext>
                  </a:extLst>
                </p:cNvPr>
                <p:cNvSpPr/>
                <p:nvPr/>
              </p:nvSpPr>
              <p:spPr>
                <a:xfrm>
                  <a:off x="4556084" y="7001180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446;p32">
                  <a:extLst>
                    <a:ext uri="{FF2B5EF4-FFF2-40B4-BE49-F238E27FC236}">
                      <a16:creationId xmlns:a16="http://schemas.microsoft.com/office/drawing/2014/main" id="{94DD1D95-36D7-7E96-85F2-9373BD16CD1F}"/>
                    </a:ext>
                  </a:extLst>
                </p:cNvPr>
                <p:cNvSpPr/>
                <p:nvPr/>
              </p:nvSpPr>
              <p:spPr>
                <a:xfrm>
                  <a:off x="4214049" y="7001180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447;p32">
                  <a:extLst>
                    <a:ext uri="{FF2B5EF4-FFF2-40B4-BE49-F238E27FC236}">
                      <a16:creationId xmlns:a16="http://schemas.microsoft.com/office/drawing/2014/main" id="{DC0EF371-FEE7-8687-0DA8-5EB37341A939}"/>
                    </a:ext>
                  </a:extLst>
                </p:cNvPr>
                <p:cNvSpPr/>
                <p:nvPr/>
              </p:nvSpPr>
              <p:spPr>
                <a:xfrm>
                  <a:off x="4077243" y="7001180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448;p32">
                  <a:extLst>
                    <a:ext uri="{FF2B5EF4-FFF2-40B4-BE49-F238E27FC236}">
                      <a16:creationId xmlns:a16="http://schemas.microsoft.com/office/drawing/2014/main" id="{61C32A67-32CF-017E-B8EA-1AA298030AF8}"/>
                    </a:ext>
                  </a:extLst>
                </p:cNvPr>
                <p:cNvSpPr/>
                <p:nvPr/>
              </p:nvSpPr>
              <p:spPr>
                <a:xfrm>
                  <a:off x="4333626" y="7058478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449;p32">
                  <a:extLst>
                    <a:ext uri="{FF2B5EF4-FFF2-40B4-BE49-F238E27FC236}">
                      <a16:creationId xmlns:a16="http://schemas.microsoft.com/office/drawing/2014/main" id="{E8BCF445-9A6C-3AC8-975B-549F633D4635}"/>
                    </a:ext>
                  </a:extLst>
                </p:cNvPr>
                <p:cNvSpPr/>
                <p:nvPr/>
              </p:nvSpPr>
              <p:spPr>
                <a:xfrm>
                  <a:off x="4077105" y="7058478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50;p32">
                  <a:extLst>
                    <a:ext uri="{FF2B5EF4-FFF2-40B4-BE49-F238E27FC236}">
                      <a16:creationId xmlns:a16="http://schemas.microsoft.com/office/drawing/2014/main" id="{9F001936-044C-B78B-1B6D-C770AD9F45BE}"/>
                    </a:ext>
                  </a:extLst>
                </p:cNvPr>
                <p:cNvSpPr/>
                <p:nvPr/>
              </p:nvSpPr>
              <p:spPr>
                <a:xfrm>
                  <a:off x="4630039" y="7123987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51;p32">
                  <a:extLst>
                    <a:ext uri="{FF2B5EF4-FFF2-40B4-BE49-F238E27FC236}">
                      <a16:creationId xmlns:a16="http://schemas.microsoft.com/office/drawing/2014/main" id="{B63D8A3B-141E-F062-47DC-C71F3BD1E1DB}"/>
                    </a:ext>
                  </a:extLst>
                </p:cNvPr>
                <p:cNvSpPr/>
                <p:nvPr/>
              </p:nvSpPr>
              <p:spPr>
                <a:xfrm>
                  <a:off x="4453322" y="7123987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52;p32">
                  <a:extLst>
                    <a:ext uri="{FF2B5EF4-FFF2-40B4-BE49-F238E27FC236}">
                      <a16:creationId xmlns:a16="http://schemas.microsoft.com/office/drawing/2014/main" id="{B7ABBA93-E700-C643-5259-C7793030FFD2}"/>
                    </a:ext>
                  </a:extLst>
                </p:cNvPr>
                <p:cNvSpPr/>
                <p:nvPr/>
              </p:nvSpPr>
              <p:spPr>
                <a:xfrm>
                  <a:off x="4077105" y="7123987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453;p32">
                <a:extLst>
                  <a:ext uri="{FF2B5EF4-FFF2-40B4-BE49-F238E27FC236}">
                    <a16:creationId xmlns:a16="http://schemas.microsoft.com/office/drawing/2014/main" id="{96A2A725-B9A5-3FD7-8DF3-B57B958263FC}"/>
                  </a:ext>
                </a:extLst>
              </p:cNvPr>
              <p:cNvSpPr/>
              <p:nvPr/>
            </p:nvSpPr>
            <p:spPr>
              <a:xfrm>
                <a:off x="4767180" y="6288206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454;p32">
                <a:extLst>
                  <a:ext uri="{FF2B5EF4-FFF2-40B4-BE49-F238E27FC236}">
                    <a16:creationId xmlns:a16="http://schemas.microsoft.com/office/drawing/2014/main" id="{DCC66552-26BF-A27E-E5F9-5C014F973FA5}"/>
                  </a:ext>
                </a:extLst>
              </p:cNvPr>
              <p:cNvGrpSpPr/>
              <p:nvPr/>
            </p:nvGrpSpPr>
            <p:grpSpPr>
              <a:xfrm>
                <a:off x="4090671" y="5865973"/>
                <a:ext cx="1211486" cy="416720"/>
                <a:chOff x="4090671" y="5865973"/>
                <a:chExt cx="1211486" cy="416720"/>
              </a:xfrm>
            </p:grpSpPr>
            <p:sp>
              <p:nvSpPr>
                <p:cNvPr id="78" name="Google Shape;455;p32">
                  <a:extLst>
                    <a:ext uri="{FF2B5EF4-FFF2-40B4-BE49-F238E27FC236}">
                      <a16:creationId xmlns:a16="http://schemas.microsoft.com/office/drawing/2014/main" id="{E8D6431F-CF00-39A0-D7F2-035521D258BA}"/>
                    </a:ext>
                  </a:extLst>
                </p:cNvPr>
                <p:cNvSpPr/>
                <p:nvPr/>
              </p:nvSpPr>
              <p:spPr>
                <a:xfrm>
                  <a:off x="4123672" y="5900962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56;p32">
                  <a:extLst>
                    <a:ext uri="{FF2B5EF4-FFF2-40B4-BE49-F238E27FC236}">
                      <a16:creationId xmlns:a16="http://schemas.microsoft.com/office/drawing/2014/main" id="{8F3E677D-BB36-7AD2-067B-00E73825767A}"/>
                    </a:ext>
                  </a:extLst>
                </p:cNvPr>
                <p:cNvSpPr/>
                <p:nvPr/>
              </p:nvSpPr>
              <p:spPr>
                <a:xfrm>
                  <a:off x="4358770" y="5941858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57;p32">
                  <a:extLst>
                    <a:ext uri="{FF2B5EF4-FFF2-40B4-BE49-F238E27FC236}">
                      <a16:creationId xmlns:a16="http://schemas.microsoft.com/office/drawing/2014/main" id="{38F8FABC-0E51-8838-50D2-2FE9847950D8}"/>
                    </a:ext>
                  </a:extLst>
                </p:cNvPr>
                <p:cNvSpPr/>
                <p:nvPr/>
              </p:nvSpPr>
              <p:spPr>
                <a:xfrm>
                  <a:off x="4355600" y="5935932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58;p32">
                  <a:extLst>
                    <a:ext uri="{FF2B5EF4-FFF2-40B4-BE49-F238E27FC236}">
                      <a16:creationId xmlns:a16="http://schemas.microsoft.com/office/drawing/2014/main" id="{85917729-541C-279C-170D-53315CD173FD}"/>
                    </a:ext>
                  </a:extLst>
                </p:cNvPr>
                <p:cNvSpPr/>
                <p:nvPr/>
              </p:nvSpPr>
              <p:spPr>
                <a:xfrm>
                  <a:off x="4718644" y="596684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59;p32">
                  <a:extLst>
                    <a:ext uri="{FF2B5EF4-FFF2-40B4-BE49-F238E27FC236}">
                      <a16:creationId xmlns:a16="http://schemas.microsoft.com/office/drawing/2014/main" id="{324E5ACC-3E2F-CFDE-D0E3-D88CBE364FC7}"/>
                    </a:ext>
                  </a:extLst>
                </p:cNvPr>
                <p:cNvSpPr/>
                <p:nvPr/>
              </p:nvSpPr>
              <p:spPr>
                <a:xfrm>
                  <a:off x="4715455" y="5960938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60;p32">
                  <a:extLst>
                    <a:ext uri="{FF2B5EF4-FFF2-40B4-BE49-F238E27FC236}">
                      <a16:creationId xmlns:a16="http://schemas.microsoft.com/office/drawing/2014/main" id="{966468BA-0A56-A2AD-9C29-957511631FB5}"/>
                    </a:ext>
                  </a:extLst>
                </p:cNvPr>
                <p:cNvSpPr/>
                <p:nvPr/>
              </p:nvSpPr>
              <p:spPr>
                <a:xfrm>
                  <a:off x="4966305" y="6151793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61;p32">
                  <a:extLst>
                    <a:ext uri="{FF2B5EF4-FFF2-40B4-BE49-F238E27FC236}">
                      <a16:creationId xmlns:a16="http://schemas.microsoft.com/office/drawing/2014/main" id="{9D49ABDA-5FC6-DD5B-83DD-478CDBAC1523}"/>
                    </a:ext>
                  </a:extLst>
                </p:cNvPr>
                <p:cNvSpPr/>
                <p:nvPr/>
              </p:nvSpPr>
              <p:spPr>
                <a:xfrm>
                  <a:off x="4960398" y="6145906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62;p32">
                  <a:extLst>
                    <a:ext uri="{FF2B5EF4-FFF2-40B4-BE49-F238E27FC236}">
                      <a16:creationId xmlns:a16="http://schemas.microsoft.com/office/drawing/2014/main" id="{8B71F8C3-7B2C-A186-23AE-EE6C69A26791}"/>
                    </a:ext>
                  </a:extLst>
                </p:cNvPr>
                <p:cNvSpPr/>
                <p:nvPr/>
              </p:nvSpPr>
              <p:spPr>
                <a:xfrm>
                  <a:off x="5223476" y="587188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63;p32">
                  <a:extLst>
                    <a:ext uri="{FF2B5EF4-FFF2-40B4-BE49-F238E27FC236}">
                      <a16:creationId xmlns:a16="http://schemas.microsoft.com/office/drawing/2014/main" id="{BB360FED-865A-24F0-1820-5B2473984FFC}"/>
                    </a:ext>
                  </a:extLst>
                </p:cNvPr>
                <p:cNvSpPr/>
                <p:nvPr/>
              </p:nvSpPr>
              <p:spPr>
                <a:xfrm>
                  <a:off x="5220306" y="5865973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64;p32">
                  <a:extLst>
                    <a:ext uri="{FF2B5EF4-FFF2-40B4-BE49-F238E27FC236}">
                      <a16:creationId xmlns:a16="http://schemas.microsoft.com/office/drawing/2014/main" id="{F0485216-CDAE-8012-A8D0-C50191BE24B1}"/>
                    </a:ext>
                  </a:extLst>
                </p:cNvPr>
                <p:cNvSpPr/>
                <p:nvPr/>
              </p:nvSpPr>
              <p:spPr>
                <a:xfrm>
                  <a:off x="4096598" y="6206768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65;p32">
                  <a:extLst>
                    <a:ext uri="{FF2B5EF4-FFF2-40B4-BE49-F238E27FC236}">
                      <a16:creationId xmlns:a16="http://schemas.microsoft.com/office/drawing/2014/main" id="{1E151A35-D324-E617-5658-176A7F5A9F50}"/>
                    </a:ext>
                  </a:extLst>
                </p:cNvPr>
                <p:cNvSpPr/>
                <p:nvPr/>
              </p:nvSpPr>
              <p:spPr>
                <a:xfrm>
                  <a:off x="4090671" y="6200861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66;p32">
                  <a:extLst>
                    <a:ext uri="{FF2B5EF4-FFF2-40B4-BE49-F238E27FC236}">
                      <a16:creationId xmlns:a16="http://schemas.microsoft.com/office/drawing/2014/main" id="{35AB0E1B-FB4A-942E-4D4F-B200E2FA20C9}"/>
                    </a:ext>
                  </a:extLst>
                </p:cNvPr>
                <p:cNvSpPr/>
                <p:nvPr/>
              </p:nvSpPr>
              <p:spPr>
                <a:xfrm>
                  <a:off x="4556458" y="6106802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67;p32">
                  <a:extLst>
                    <a:ext uri="{FF2B5EF4-FFF2-40B4-BE49-F238E27FC236}">
                      <a16:creationId xmlns:a16="http://schemas.microsoft.com/office/drawing/2014/main" id="{1D90DBDF-7ACE-DE7C-C863-FB967BF7779F}"/>
                    </a:ext>
                  </a:extLst>
                </p:cNvPr>
                <p:cNvSpPr/>
                <p:nvPr/>
              </p:nvSpPr>
              <p:spPr>
                <a:xfrm>
                  <a:off x="4550531" y="6100895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468;p32">
                <a:extLst>
                  <a:ext uri="{FF2B5EF4-FFF2-40B4-BE49-F238E27FC236}">
                    <a16:creationId xmlns:a16="http://schemas.microsoft.com/office/drawing/2014/main" id="{6EE3BF85-B109-FD84-5A2C-397B231916B5}"/>
                  </a:ext>
                </a:extLst>
              </p:cNvPr>
              <p:cNvGrpSpPr/>
              <p:nvPr/>
            </p:nvGrpSpPr>
            <p:grpSpPr>
              <a:xfrm>
                <a:off x="1724780" y="4534673"/>
                <a:ext cx="618423" cy="1349710"/>
                <a:chOff x="1724780" y="4534673"/>
                <a:chExt cx="618423" cy="1349710"/>
              </a:xfrm>
            </p:grpSpPr>
            <p:sp>
              <p:nvSpPr>
                <p:cNvPr id="66" name="Google Shape;469;p32">
                  <a:extLst>
                    <a:ext uri="{FF2B5EF4-FFF2-40B4-BE49-F238E27FC236}">
                      <a16:creationId xmlns:a16="http://schemas.microsoft.com/office/drawing/2014/main" id="{A7C90A7A-F11A-2F4F-90CC-0ACACD25896F}"/>
                    </a:ext>
                  </a:extLst>
                </p:cNvPr>
                <p:cNvSpPr/>
                <p:nvPr/>
              </p:nvSpPr>
              <p:spPr>
                <a:xfrm>
                  <a:off x="2227190" y="5032673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70;p32">
                  <a:extLst>
                    <a:ext uri="{FF2B5EF4-FFF2-40B4-BE49-F238E27FC236}">
                      <a16:creationId xmlns:a16="http://schemas.microsoft.com/office/drawing/2014/main" id="{6206B1F0-EDF2-EB5A-08A4-B32FAFFEB91D}"/>
                    </a:ext>
                  </a:extLst>
                </p:cNvPr>
                <p:cNvSpPr/>
                <p:nvPr/>
              </p:nvSpPr>
              <p:spPr>
                <a:xfrm>
                  <a:off x="1725607" y="4858003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71;p32">
                  <a:extLst>
                    <a:ext uri="{FF2B5EF4-FFF2-40B4-BE49-F238E27FC236}">
                      <a16:creationId xmlns:a16="http://schemas.microsoft.com/office/drawing/2014/main" id="{771D9185-3808-1AF2-A7CD-038EC49CF89B}"/>
                    </a:ext>
                  </a:extLst>
                </p:cNvPr>
                <p:cNvSpPr/>
                <p:nvPr/>
              </p:nvSpPr>
              <p:spPr>
                <a:xfrm>
                  <a:off x="1828487" y="4976832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72;p32">
                  <a:extLst>
                    <a:ext uri="{FF2B5EF4-FFF2-40B4-BE49-F238E27FC236}">
                      <a16:creationId xmlns:a16="http://schemas.microsoft.com/office/drawing/2014/main" id="{6B31C5C5-7688-8F10-0988-CD03A8741CC8}"/>
                    </a:ext>
                  </a:extLst>
                </p:cNvPr>
                <p:cNvSpPr/>
                <p:nvPr/>
              </p:nvSpPr>
              <p:spPr>
                <a:xfrm>
                  <a:off x="2028104" y="4598685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73;p32">
                  <a:extLst>
                    <a:ext uri="{FF2B5EF4-FFF2-40B4-BE49-F238E27FC236}">
                      <a16:creationId xmlns:a16="http://schemas.microsoft.com/office/drawing/2014/main" id="{FF8A18CA-1302-72EF-255D-7B77E14321F5}"/>
                    </a:ext>
                  </a:extLst>
                </p:cNvPr>
                <p:cNvSpPr/>
                <p:nvPr/>
              </p:nvSpPr>
              <p:spPr>
                <a:xfrm>
                  <a:off x="1982975" y="4540580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74;p32">
                  <a:extLst>
                    <a:ext uri="{FF2B5EF4-FFF2-40B4-BE49-F238E27FC236}">
                      <a16:creationId xmlns:a16="http://schemas.microsoft.com/office/drawing/2014/main" id="{5CF5C7D6-63BE-15E7-703D-F68F9C30A883}"/>
                    </a:ext>
                  </a:extLst>
                </p:cNvPr>
                <p:cNvSpPr/>
                <p:nvPr/>
              </p:nvSpPr>
              <p:spPr>
                <a:xfrm>
                  <a:off x="1977068" y="4534673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75;p32">
                  <a:extLst>
                    <a:ext uri="{FF2B5EF4-FFF2-40B4-BE49-F238E27FC236}">
                      <a16:creationId xmlns:a16="http://schemas.microsoft.com/office/drawing/2014/main" id="{094F2E98-DFDB-D4BC-B45E-A2E0F19790CB}"/>
                    </a:ext>
                  </a:extLst>
                </p:cNvPr>
                <p:cNvSpPr/>
                <p:nvPr/>
              </p:nvSpPr>
              <p:spPr>
                <a:xfrm>
                  <a:off x="2028025" y="5549063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76;p32">
                  <a:extLst>
                    <a:ext uri="{FF2B5EF4-FFF2-40B4-BE49-F238E27FC236}">
                      <a16:creationId xmlns:a16="http://schemas.microsoft.com/office/drawing/2014/main" id="{9D3C0A9A-3F3C-092E-00B7-309D4451D7E2}"/>
                    </a:ext>
                  </a:extLst>
                </p:cNvPr>
                <p:cNvSpPr/>
                <p:nvPr/>
              </p:nvSpPr>
              <p:spPr>
                <a:xfrm>
                  <a:off x="1982975" y="5776364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77;p32">
                  <a:extLst>
                    <a:ext uri="{FF2B5EF4-FFF2-40B4-BE49-F238E27FC236}">
                      <a16:creationId xmlns:a16="http://schemas.microsoft.com/office/drawing/2014/main" id="{1389345D-35F9-44C7-8EA6-D80A05282521}"/>
                    </a:ext>
                  </a:extLst>
                </p:cNvPr>
                <p:cNvSpPr/>
                <p:nvPr/>
              </p:nvSpPr>
              <p:spPr>
                <a:xfrm>
                  <a:off x="1977068" y="5770457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78;p32">
                  <a:extLst>
                    <a:ext uri="{FF2B5EF4-FFF2-40B4-BE49-F238E27FC236}">
                      <a16:creationId xmlns:a16="http://schemas.microsoft.com/office/drawing/2014/main" id="{27A9ABDA-0CD2-CF91-AF88-AD354B83DAB8}"/>
                    </a:ext>
                  </a:extLst>
                </p:cNvPr>
                <p:cNvSpPr/>
                <p:nvPr/>
              </p:nvSpPr>
              <p:spPr>
                <a:xfrm>
                  <a:off x="1724780" y="5032653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79;p32">
                  <a:extLst>
                    <a:ext uri="{FF2B5EF4-FFF2-40B4-BE49-F238E27FC236}">
                      <a16:creationId xmlns:a16="http://schemas.microsoft.com/office/drawing/2014/main" id="{26BD534A-AE33-E9FF-2146-88C26FDDB1DC}"/>
                    </a:ext>
                  </a:extLst>
                </p:cNvPr>
                <p:cNvSpPr/>
                <p:nvPr/>
              </p:nvSpPr>
              <p:spPr>
                <a:xfrm>
                  <a:off x="1836698" y="5209016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80;p32">
                  <a:extLst>
                    <a:ext uri="{FF2B5EF4-FFF2-40B4-BE49-F238E27FC236}">
                      <a16:creationId xmlns:a16="http://schemas.microsoft.com/office/drawing/2014/main" id="{AEE6E501-4327-ED4C-54D3-9E3F25DABEEB}"/>
                    </a:ext>
                  </a:extLst>
                </p:cNvPr>
                <p:cNvSpPr/>
                <p:nvPr/>
              </p:nvSpPr>
              <p:spPr>
                <a:xfrm>
                  <a:off x="2036709" y="4976694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481;p32">
                <a:extLst>
                  <a:ext uri="{FF2B5EF4-FFF2-40B4-BE49-F238E27FC236}">
                    <a16:creationId xmlns:a16="http://schemas.microsoft.com/office/drawing/2014/main" id="{36D7AF37-3417-BFCD-773A-F62DC5525D3B}"/>
                  </a:ext>
                </a:extLst>
              </p:cNvPr>
              <p:cNvGrpSpPr/>
              <p:nvPr/>
            </p:nvGrpSpPr>
            <p:grpSpPr>
              <a:xfrm>
                <a:off x="2170837" y="4077905"/>
                <a:ext cx="627500" cy="773285"/>
                <a:chOff x="2170837" y="4077905"/>
                <a:chExt cx="627500" cy="773285"/>
              </a:xfrm>
            </p:grpSpPr>
            <p:sp>
              <p:nvSpPr>
                <p:cNvPr id="33" name="Google Shape;482;p32">
                  <a:extLst>
                    <a:ext uri="{FF2B5EF4-FFF2-40B4-BE49-F238E27FC236}">
                      <a16:creationId xmlns:a16="http://schemas.microsoft.com/office/drawing/2014/main" id="{E9EE5116-421E-DD54-7E92-06F2AD11CE35}"/>
                    </a:ext>
                  </a:extLst>
                </p:cNvPr>
                <p:cNvSpPr/>
                <p:nvPr/>
              </p:nvSpPr>
              <p:spPr>
                <a:xfrm>
                  <a:off x="2649816" y="4077924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83;p32">
                  <a:extLst>
                    <a:ext uri="{FF2B5EF4-FFF2-40B4-BE49-F238E27FC236}">
                      <a16:creationId xmlns:a16="http://schemas.microsoft.com/office/drawing/2014/main" id="{1EF14935-F597-AE02-89D0-6B9D8ABF51C8}"/>
                    </a:ext>
                  </a:extLst>
                </p:cNvPr>
                <p:cNvSpPr/>
                <p:nvPr/>
              </p:nvSpPr>
              <p:spPr>
                <a:xfrm>
                  <a:off x="2307525" y="4077905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84;p32">
                  <a:extLst>
                    <a:ext uri="{FF2B5EF4-FFF2-40B4-BE49-F238E27FC236}">
                      <a16:creationId xmlns:a16="http://schemas.microsoft.com/office/drawing/2014/main" id="{E7B745B7-2C07-448C-CE0A-72D50E18F45A}"/>
                    </a:ext>
                  </a:extLst>
                </p:cNvPr>
                <p:cNvSpPr/>
                <p:nvPr/>
              </p:nvSpPr>
              <p:spPr>
                <a:xfrm>
                  <a:off x="2170955" y="4077924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85;p32">
                  <a:extLst>
                    <a:ext uri="{FF2B5EF4-FFF2-40B4-BE49-F238E27FC236}">
                      <a16:creationId xmlns:a16="http://schemas.microsoft.com/office/drawing/2014/main" id="{81C4913D-9465-4602-ED50-A771CD747297}"/>
                    </a:ext>
                  </a:extLst>
                </p:cNvPr>
                <p:cNvSpPr/>
                <p:nvPr/>
              </p:nvSpPr>
              <p:spPr>
                <a:xfrm>
                  <a:off x="2427240" y="4135222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86;p32">
                  <a:extLst>
                    <a:ext uri="{FF2B5EF4-FFF2-40B4-BE49-F238E27FC236}">
                      <a16:creationId xmlns:a16="http://schemas.microsoft.com/office/drawing/2014/main" id="{3A1E0C82-3207-75C1-FE53-D05B87B84401}"/>
                    </a:ext>
                  </a:extLst>
                </p:cNvPr>
                <p:cNvSpPr/>
                <p:nvPr/>
              </p:nvSpPr>
              <p:spPr>
                <a:xfrm>
                  <a:off x="2170975" y="4135222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87;p32">
                  <a:extLst>
                    <a:ext uri="{FF2B5EF4-FFF2-40B4-BE49-F238E27FC236}">
                      <a16:creationId xmlns:a16="http://schemas.microsoft.com/office/drawing/2014/main" id="{4273024C-E34B-C8C4-2919-248FF5E87C8F}"/>
                    </a:ext>
                  </a:extLst>
                </p:cNvPr>
                <p:cNvSpPr/>
                <p:nvPr/>
              </p:nvSpPr>
              <p:spPr>
                <a:xfrm>
                  <a:off x="2723653" y="4200731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488;p32">
                  <a:extLst>
                    <a:ext uri="{FF2B5EF4-FFF2-40B4-BE49-F238E27FC236}">
                      <a16:creationId xmlns:a16="http://schemas.microsoft.com/office/drawing/2014/main" id="{EC5A3BC5-DD31-5D72-BB3B-613B12C0ECE6}"/>
                    </a:ext>
                  </a:extLst>
                </p:cNvPr>
                <p:cNvSpPr/>
                <p:nvPr/>
              </p:nvSpPr>
              <p:spPr>
                <a:xfrm>
                  <a:off x="2547192" y="4200731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89;p32">
                  <a:extLst>
                    <a:ext uri="{FF2B5EF4-FFF2-40B4-BE49-F238E27FC236}">
                      <a16:creationId xmlns:a16="http://schemas.microsoft.com/office/drawing/2014/main" id="{F680E809-8984-8841-B810-FB33F4693E93}"/>
                    </a:ext>
                  </a:extLst>
                </p:cNvPr>
                <p:cNvSpPr/>
                <p:nvPr/>
              </p:nvSpPr>
              <p:spPr>
                <a:xfrm>
                  <a:off x="2170975" y="4200731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90;p32">
                  <a:extLst>
                    <a:ext uri="{FF2B5EF4-FFF2-40B4-BE49-F238E27FC236}">
                      <a16:creationId xmlns:a16="http://schemas.microsoft.com/office/drawing/2014/main" id="{05EB9FCE-A05B-1EF9-8B5F-035409B395E6}"/>
                    </a:ext>
                  </a:extLst>
                </p:cNvPr>
                <p:cNvSpPr/>
                <p:nvPr/>
              </p:nvSpPr>
              <p:spPr>
                <a:xfrm>
                  <a:off x="2467250" y="4266220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91;p32">
                  <a:extLst>
                    <a:ext uri="{FF2B5EF4-FFF2-40B4-BE49-F238E27FC236}">
                      <a16:creationId xmlns:a16="http://schemas.microsoft.com/office/drawing/2014/main" id="{60665ADF-67A1-A9C2-C745-CE9A0AD8D64E}"/>
                    </a:ext>
                  </a:extLst>
                </p:cNvPr>
                <p:cNvSpPr/>
                <p:nvPr/>
              </p:nvSpPr>
              <p:spPr>
                <a:xfrm>
                  <a:off x="2170837" y="4266220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92;p32">
                  <a:extLst>
                    <a:ext uri="{FF2B5EF4-FFF2-40B4-BE49-F238E27FC236}">
                      <a16:creationId xmlns:a16="http://schemas.microsoft.com/office/drawing/2014/main" id="{C6B4AE64-1ADA-A24F-543B-382AF9609F5E}"/>
                    </a:ext>
                  </a:extLst>
                </p:cNvPr>
                <p:cNvSpPr/>
                <p:nvPr/>
              </p:nvSpPr>
              <p:spPr>
                <a:xfrm>
                  <a:off x="2649816" y="433172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93;p32">
                  <a:extLst>
                    <a:ext uri="{FF2B5EF4-FFF2-40B4-BE49-F238E27FC236}">
                      <a16:creationId xmlns:a16="http://schemas.microsoft.com/office/drawing/2014/main" id="{D2924418-0045-8EF4-334F-9757E55EA315}"/>
                    </a:ext>
                  </a:extLst>
                </p:cNvPr>
                <p:cNvSpPr/>
                <p:nvPr/>
              </p:nvSpPr>
              <p:spPr>
                <a:xfrm>
                  <a:off x="2307525" y="433172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94;p32">
                  <a:extLst>
                    <a:ext uri="{FF2B5EF4-FFF2-40B4-BE49-F238E27FC236}">
                      <a16:creationId xmlns:a16="http://schemas.microsoft.com/office/drawing/2014/main" id="{3CE55E83-EDB5-4BCD-A535-6DB8EA3A2F91}"/>
                    </a:ext>
                  </a:extLst>
                </p:cNvPr>
                <p:cNvSpPr/>
                <p:nvPr/>
              </p:nvSpPr>
              <p:spPr>
                <a:xfrm>
                  <a:off x="2170955" y="433172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95;p32">
                  <a:extLst>
                    <a:ext uri="{FF2B5EF4-FFF2-40B4-BE49-F238E27FC236}">
                      <a16:creationId xmlns:a16="http://schemas.microsoft.com/office/drawing/2014/main" id="{41008DB3-8444-5015-A398-AEB8D5F1425E}"/>
                    </a:ext>
                  </a:extLst>
                </p:cNvPr>
                <p:cNvSpPr/>
                <p:nvPr/>
              </p:nvSpPr>
              <p:spPr>
                <a:xfrm>
                  <a:off x="2427240" y="4389046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96;p32">
                  <a:extLst>
                    <a:ext uri="{FF2B5EF4-FFF2-40B4-BE49-F238E27FC236}">
                      <a16:creationId xmlns:a16="http://schemas.microsoft.com/office/drawing/2014/main" id="{878C65C7-6A2F-8013-D2DF-99A84E52C98E}"/>
                    </a:ext>
                  </a:extLst>
                </p:cNvPr>
                <p:cNvSpPr/>
                <p:nvPr/>
              </p:nvSpPr>
              <p:spPr>
                <a:xfrm>
                  <a:off x="2170975" y="4389046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97;p32">
                  <a:extLst>
                    <a:ext uri="{FF2B5EF4-FFF2-40B4-BE49-F238E27FC236}">
                      <a16:creationId xmlns:a16="http://schemas.microsoft.com/office/drawing/2014/main" id="{14EDCD1C-4D5F-E433-48BA-09E17BFCDFDC}"/>
                    </a:ext>
                  </a:extLst>
                </p:cNvPr>
                <p:cNvSpPr/>
                <p:nvPr/>
              </p:nvSpPr>
              <p:spPr>
                <a:xfrm>
                  <a:off x="2723653" y="4454515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8;p32">
                  <a:extLst>
                    <a:ext uri="{FF2B5EF4-FFF2-40B4-BE49-F238E27FC236}">
                      <a16:creationId xmlns:a16="http://schemas.microsoft.com/office/drawing/2014/main" id="{959497C4-A30F-AE8E-1E93-F383D7F43E02}"/>
                    </a:ext>
                  </a:extLst>
                </p:cNvPr>
                <p:cNvSpPr/>
                <p:nvPr/>
              </p:nvSpPr>
              <p:spPr>
                <a:xfrm>
                  <a:off x="2547192" y="4454535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99;p32">
                  <a:extLst>
                    <a:ext uri="{FF2B5EF4-FFF2-40B4-BE49-F238E27FC236}">
                      <a16:creationId xmlns:a16="http://schemas.microsoft.com/office/drawing/2014/main" id="{6251F1BB-6471-68E7-E252-4FCA68D04C34}"/>
                    </a:ext>
                  </a:extLst>
                </p:cNvPr>
                <p:cNvSpPr/>
                <p:nvPr/>
              </p:nvSpPr>
              <p:spPr>
                <a:xfrm>
                  <a:off x="2170975" y="4454515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00;p32">
                  <a:extLst>
                    <a:ext uri="{FF2B5EF4-FFF2-40B4-BE49-F238E27FC236}">
                      <a16:creationId xmlns:a16="http://schemas.microsoft.com/office/drawing/2014/main" id="{90AB4A91-E33A-7EE9-A1A9-6B56525C058B}"/>
                    </a:ext>
                  </a:extLst>
                </p:cNvPr>
                <p:cNvSpPr/>
                <p:nvPr/>
              </p:nvSpPr>
              <p:spPr>
                <a:xfrm>
                  <a:off x="2467250" y="4520004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01;p32">
                  <a:extLst>
                    <a:ext uri="{FF2B5EF4-FFF2-40B4-BE49-F238E27FC236}">
                      <a16:creationId xmlns:a16="http://schemas.microsoft.com/office/drawing/2014/main" id="{CDDCA12A-D8CC-AB14-6B91-1211081B13A7}"/>
                    </a:ext>
                  </a:extLst>
                </p:cNvPr>
                <p:cNvSpPr/>
                <p:nvPr/>
              </p:nvSpPr>
              <p:spPr>
                <a:xfrm>
                  <a:off x="2170837" y="452000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02;p32">
                  <a:extLst>
                    <a:ext uri="{FF2B5EF4-FFF2-40B4-BE49-F238E27FC236}">
                      <a16:creationId xmlns:a16="http://schemas.microsoft.com/office/drawing/2014/main" id="{33FD244F-35E5-FE17-895D-3BDF711B6201}"/>
                    </a:ext>
                  </a:extLst>
                </p:cNvPr>
                <p:cNvSpPr/>
                <p:nvPr/>
              </p:nvSpPr>
              <p:spPr>
                <a:xfrm>
                  <a:off x="2649816" y="458551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03;p32">
                  <a:extLst>
                    <a:ext uri="{FF2B5EF4-FFF2-40B4-BE49-F238E27FC236}">
                      <a16:creationId xmlns:a16="http://schemas.microsoft.com/office/drawing/2014/main" id="{60300426-75EA-E62C-78BE-BF08F2CC8B3F}"/>
                    </a:ext>
                  </a:extLst>
                </p:cNvPr>
                <p:cNvSpPr/>
                <p:nvPr/>
              </p:nvSpPr>
              <p:spPr>
                <a:xfrm>
                  <a:off x="2307525" y="458551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04;p32">
                  <a:extLst>
                    <a:ext uri="{FF2B5EF4-FFF2-40B4-BE49-F238E27FC236}">
                      <a16:creationId xmlns:a16="http://schemas.microsoft.com/office/drawing/2014/main" id="{3688FC90-4C5C-5916-A493-FEB97AE8B536}"/>
                    </a:ext>
                  </a:extLst>
                </p:cNvPr>
                <p:cNvSpPr/>
                <p:nvPr/>
              </p:nvSpPr>
              <p:spPr>
                <a:xfrm>
                  <a:off x="2170955" y="458551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05;p32">
                  <a:extLst>
                    <a:ext uri="{FF2B5EF4-FFF2-40B4-BE49-F238E27FC236}">
                      <a16:creationId xmlns:a16="http://schemas.microsoft.com/office/drawing/2014/main" id="{BD22B379-9803-97A4-2616-94AC54A3521B}"/>
                    </a:ext>
                  </a:extLst>
                </p:cNvPr>
                <p:cNvSpPr/>
                <p:nvPr/>
              </p:nvSpPr>
              <p:spPr>
                <a:xfrm>
                  <a:off x="2427240" y="4642830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06;p32">
                  <a:extLst>
                    <a:ext uri="{FF2B5EF4-FFF2-40B4-BE49-F238E27FC236}">
                      <a16:creationId xmlns:a16="http://schemas.microsoft.com/office/drawing/2014/main" id="{9B07F35F-A760-8BAD-02A6-EDEB4F83D517}"/>
                    </a:ext>
                  </a:extLst>
                </p:cNvPr>
                <p:cNvSpPr/>
                <p:nvPr/>
              </p:nvSpPr>
              <p:spPr>
                <a:xfrm>
                  <a:off x="2170975" y="4642830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07;p32">
                  <a:extLst>
                    <a:ext uri="{FF2B5EF4-FFF2-40B4-BE49-F238E27FC236}">
                      <a16:creationId xmlns:a16="http://schemas.microsoft.com/office/drawing/2014/main" id="{FB2A50E2-3279-F948-B189-604E038988D2}"/>
                    </a:ext>
                  </a:extLst>
                </p:cNvPr>
                <p:cNvSpPr/>
                <p:nvPr/>
              </p:nvSpPr>
              <p:spPr>
                <a:xfrm>
                  <a:off x="2723653" y="4708319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08;p32">
                  <a:extLst>
                    <a:ext uri="{FF2B5EF4-FFF2-40B4-BE49-F238E27FC236}">
                      <a16:creationId xmlns:a16="http://schemas.microsoft.com/office/drawing/2014/main" id="{77220EEC-A963-F798-9649-EF016A896B56}"/>
                    </a:ext>
                  </a:extLst>
                </p:cNvPr>
                <p:cNvSpPr/>
                <p:nvPr/>
              </p:nvSpPr>
              <p:spPr>
                <a:xfrm>
                  <a:off x="2547192" y="4708319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09;p32">
                  <a:extLst>
                    <a:ext uri="{FF2B5EF4-FFF2-40B4-BE49-F238E27FC236}">
                      <a16:creationId xmlns:a16="http://schemas.microsoft.com/office/drawing/2014/main" id="{31B5FBAA-8E40-4893-DD5D-D12E8A4A2688}"/>
                    </a:ext>
                  </a:extLst>
                </p:cNvPr>
                <p:cNvSpPr/>
                <p:nvPr/>
              </p:nvSpPr>
              <p:spPr>
                <a:xfrm>
                  <a:off x="2170975" y="4708319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10;p32">
                  <a:extLst>
                    <a:ext uri="{FF2B5EF4-FFF2-40B4-BE49-F238E27FC236}">
                      <a16:creationId xmlns:a16="http://schemas.microsoft.com/office/drawing/2014/main" id="{F2073EAD-9C07-1083-88E4-275BCB7C478C}"/>
                    </a:ext>
                  </a:extLst>
                </p:cNvPr>
                <p:cNvSpPr/>
                <p:nvPr/>
              </p:nvSpPr>
              <p:spPr>
                <a:xfrm>
                  <a:off x="2467250" y="4773828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11;p32">
                  <a:extLst>
                    <a:ext uri="{FF2B5EF4-FFF2-40B4-BE49-F238E27FC236}">
                      <a16:creationId xmlns:a16="http://schemas.microsoft.com/office/drawing/2014/main" id="{050D4041-416B-A9B8-26C6-79F566C2595B}"/>
                    </a:ext>
                  </a:extLst>
                </p:cNvPr>
                <p:cNvSpPr/>
                <p:nvPr/>
              </p:nvSpPr>
              <p:spPr>
                <a:xfrm>
                  <a:off x="2170837" y="4773828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12;p32">
                  <a:extLst>
                    <a:ext uri="{FF2B5EF4-FFF2-40B4-BE49-F238E27FC236}">
                      <a16:creationId xmlns:a16="http://schemas.microsoft.com/office/drawing/2014/main" id="{8C1245A3-5AA1-52CC-5325-4F3C23D4CAB3}"/>
                    </a:ext>
                  </a:extLst>
                </p:cNvPr>
                <p:cNvSpPr/>
                <p:nvPr/>
              </p:nvSpPr>
              <p:spPr>
                <a:xfrm>
                  <a:off x="2649816" y="4839337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13;p32">
                  <a:extLst>
                    <a:ext uri="{FF2B5EF4-FFF2-40B4-BE49-F238E27FC236}">
                      <a16:creationId xmlns:a16="http://schemas.microsoft.com/office/drawing/2014/main" id="{178C3C48-10A1-B2C9-7D4B-CA41E5A59B94}"/>
                    </a:ext>
                  </a:extLst>
                </p:cNvPr>
                <p:cNvSpPr/>
                <p:nvPr/>
              </p:nvSpPr>
              <p:spPr>
                <a:xfrm>
                  <a:off x="2307525" y="4839337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14;p32">
                  <a:extLst>
                    <a:ext uri="{FF2B5EF4-FFF2-40B4-BE49-F238E27FC236}">
                      <a16:creationId xmlns:a16="http://schemas.microsoft.com/office/drawing/2014/main" id="{090D8C4C-9459-367A-9C6E-3745E3E810FA}"/>
                    </a:ext>
                  </a:extLst>
                </p:cNvPr>
                <p:cNvSpPr/>
                <p:nvPr/>
              </p:nvSpPr>
              <p:spPr>
                <a:xfrm>
                  <a:off x="2170955" y="4839337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340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 bwMode="auto">
          <a:xfrm rot="5400000">
            <a:off x="-338666" y="2916868"/>
            <a:ext cx="1706033" cy="10242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>
              <a:latin typeface="+mj-lt"/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018024" y="3420533"/>
            <a:ext cx="11156948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>
              <a:latin typeface="+mj-lt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21108" y="3043767"/>
            <a:ext cx="734343" cy="736599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1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09895" y="3043767"/>
            <a:ext cx="734345" cy="736599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2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76572" y="3043767"/>
            <a:ext cx="736459" cy="736599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3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04177" y="2159633"/>
            <a:ext cx="1768202" cy="777230"/>
            <a:chOff x="4585399" y="1096104"/>
            <a:chExt cx="1325549" cy="583004"/>
          </a:xfrm>
        </p:grpSpPr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4585399" y="1313012"/>
              <a:ext cx="1325549" cy="36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-419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Análisis de negocio</a:t>
              </a:r>
            </a:p>
            <a:p>
              <a:pPr algn="ctr">
                <a:defRPr/>
              </a:pPr>
              <a:r>
                <a:rPr lang="es-419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Y requerimientos</a:t>
              </a:r>
            </a:p>
          </p:txBody>
        </p:sp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4613561" y="1096104"/>
              <a:ext cx="1269225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rm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600" b="1">
                  <a:solidFill>
                    <a:schemeClr val="accent2"/>
                  </a:solidFill>
                  <a:latin typeface="+mj-lt"/>
                  <a:ea typeface="等线"/>
                  <a:cs typeface="+mn-ea"/>
                </a:rPr>
                <a:t>EXPLICACION</a:t>
              </a:r>
            </a:p>
          </p:txBody>
        </p:sp>
      </p:grpSp>
      <p:grpSp>
        <p:nvGrpSpPr>
          <p:cNvPr id="19" name="组合 7"/>
          <p:cNvGrpSpPr/>
          <p:nvPr/>
        </p:nvGrpSpPr>
        <p:grpSpPr>
          <a:xfrm>
            <a:off x="4191056" y="4021265"/>
            <a:ext cx="1775651" cy="997737"/>
            <a:chOff x="4067945" y="880115"/>
            <a:chExt cx="1331130" cy="748411"/>
          </a:xfrm>
        </p:grpSpPr>
        <p:sp>
          <p:nvSpPr>
            <p:cNvPr id="20" name="文本框 66"/>
            <p:cNvSpPr txBox="1">
              <a:spLocks noChangeArrowheads="1"/>
            </p:cNvSpPr>
            <p:nvPr/>
          </p:nvSpPr>
          <p:spPr bwMode="auto">
            <a:xfrm>
              <a:off x="4067945" y="1152080"/>
              <a:ext cx="1331130" cy="4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rm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-419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  <a:sym typeface="+mn-lt"/>
                </a:rPr>
                <a:t>Diagrama de flujo del proceso principal</a:t>
              </a:r>
              <a:endParaRPr lang="es-419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等线"/>
                <a:cs typeface="+mn-ea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4098900" y="880115"/>
              <a:ext cx="1269222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rm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550" b="1">
                  <a:solidFill>
                    <a:schemeClr val="accent1"/>
                  </a:solidFill>
                  <a:latin typeface="+mj-lt"/>
                  <a:ea typeface="等线"/>
                  <a:cs typeface="+mn-ea"/>
                </a:rPr>
                <a:t>Diagramas de flujo</a:t>
              </a:r>
            </a:p>
          </p:txBody>
        </p:sp>
      </p:grpSp>
      <p:grpSp>
        <p:nvGrpSpPr>
          <p:cNvPr id="23" name="组合 7"/>
          <p:cNvGrpSpPr/>
          <p:nvPr/>
        </p:nvGrpSpPr>
        <p:grpSpPr>
          <a:xfrm>
            <a:off x="6560699" y="1922188"/>
            <a:ext cx="1768202" cy="1014676"/>
            <a:chOff x="4296596" y="1169258"/>
            <a:chExt cx="1325549" cy="761116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96596" y="1542831"/>
              <a:ext cx="1325549" cy="387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rmAutofit fontScale="92500"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" altLang="zh-CN" sz="11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Funcionalidades completadas y las que faltaron</a:t>
              </a:r>
            </a:p>
          </p:txBody>
        </p:sp>
        <p:sp>
          <p:nvSpPr>
            <p:cNvPr id="26" name="文本框 66"/>
            <p:cNvSpPr txBox="1">
              <a:spLocks noChangeArrowheads="1"/>
            </p:cNvSpPr>
            <p:nvPr/>
          </p:nvSpPr>
          <p:spPr bwMode="auto">
            <a:xfrm>
              <a:off x="4313001" y="1169258"/>
              <a:ext cx="1269225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600" b="1">
                  <a:solidFill>
                    <a:schemeClr val="accent2"/>
                  </a:solidFill>
                  <a:latin typeface="+mj-lt"/>
                  <a:ea typeface="等线"/>
                  <a:cs typeface="+mn-ea"/>
                </a:rPr>
                <a:t>CUADRO DE FUNCIONALIDADES</a:t>
              </a:r>
            </a:p>
          </p:txBody>
        </p:sp>
      </p:grpSp>
      <p:sp>
        <p:nvSpPr>
          <p:cNvPr id="29" name="文本框 7"/>
          <p:cNvSpPr txBox="1">
            <a:spLocks noChangeArrowheads="1"/>
          </p:cNvSpPr>
          <p:nvPr/>
        </p:nvSpPr>
        <p:spPr bwMode="auto">
          <a:xfrm>
            <a:off x="129608" y="361985"/>
            <a:ext cx="4942347" cy="9344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rmAutofit/>
          </a:bodyPr>
          <a:lstStyle/>
          <a:p>
            <a:pPr eaLnBrk="1" hangingPunct="1"/>
            <a:r>
              <a:rPr lang="es" altLang="zh-CN" sz="5332" b="1">
                <a:solidFill>
                  <a:schemeClr val="accent1"/>
                </a:solidFill>
                <a:latin typeface="+mj-lt"/>
                <a:cs typeface="+mn-ea"/>
                <a:sym typeface="+mn-lt"/>
              </a:rPr>
              <a:t>Contenido</a:t>
            </a:r>
            <a:endParaRPr lang="zh-CN" altLang="en-US" sz="5332" b="1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9263375" y="3043767"/>
            <a:ext cx="736459" cy="73659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4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grpSp>
        <p:nvGrpSpPr>
          <p:cNvPr id="36" name="组合 7"/>
          <p:cNvGrpSpPr/>
          <p:nvPr/>
        </p:nvGrpSpPr>
        <p:grpSpPr>
          <a:xfrm>
            <a:off x="8536339" y="3967321"/>
            <a:ext cx="2190528" cy="995001"/>
            <a:chOff x="3912436" y="880115"/>
            <a:chExt cx="1642146" cy="746357"/>
          </a:xfrm>
        </p:grpSpPr>
        <p:sp>
          <p:nvSpPr>
            <p:cNvPr id="37" name="文本框 66"/>
            <p:cNvSpPr txBox="1">
              <a:spLocks noChangeArrowheads="1"/>
            </p:cNvSpPr>
            <p:nvPr/>
          </p:nvSpPr>
          <p:spPr bwMode="auto">
            <a:xfrm>
              <a:off x="3912436" y="1150027"/>
              <a:ext cx="1642146" cy="476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rm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" altLang="zh-CN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Estructuras y arreglos</a:t>
              </a:r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098899" y="880115"/>
              <a:ext cx="1269222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rm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550" b="1">
                  <a:solidFill>
                    <a:schemeClr val="accent1"/>
                  </a:solidFill>
                  <a:latin typeface="+mj-lt"/>
                  <a:ea typeface="等线"/>
                  <a:cs typeface="+mn-ea"/>
                </a:rPr>
                <a:t>ESTRUCTURAS USADAS EN EL PROYECTO</a:t>
              </a:r>
            </a:p>
          </p:txBody>
        </p:sp>
      </p:grp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29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746256" y="377113"/>
            <a:ext cx="3887577" cy="525302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/>
          <a:p>
            <a:r>
              <a:rPr lang="es" altLang="en-US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ya"/>
                <a:cs typeface="+mn-ea"/>
                <a:sym typeface="+mn-lt"/>
              </a:rPr>
              <a:t>Resumen del projecto</a:t>
            </a:r>
          </a:p>
          <a:p>
            <a:endParaRPr lang="zh-CN" altLang="en-US" sz="3732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5595923" y="817218"/>
            <a:ext cx="6181208" cy="107949"/>
            <a:chOff x="3649980" y="3375660"/>
            <a:chExt cx="4638285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</p:grpSp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1295066" y="4738447"/>
            <a:ext cx="5143149" cy="26829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lnSpcReduction="10000"/>
          </a:bodyPr>
          <a:lstStyle/>
          <a:p>
            <a:pPr algn="ctr"/>
            <a:r>
              <a:rPr lang="es" altLang="zh-CN" sz="18394" b="1" dirty="0">
                <a:solidFill>
                  <a:schemeClr val="accent1"/>
                </a:solidFill>
                <a:latin typeface="+mj-lt"/>
                <a:ea typeface="Arya"/>
                <a:cs typeface="+mn-ea"/>
                <a:sym typeface="+mn-lt"/>
              </a:rPr>
              <a:t>01</a:t>
            </a:r>
            <a:endParaRPr lang="zh-CN" altLang="en-US" sz="18394" b="1" dirty="0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-145102" y="5747165"/>
            <a:ext cx="2643188" cy="520195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algn="ctr"/>
            <a:r>
              <a:rPr lang="es" altLang="zh-CN" sz="3200" b="1" dirty="0">
                <a:solidFill>
                  <a:schemeClr val="accent1"/>
                </a:solidFill>
                <a:latin typeface="+mj-lt"/>
                <a:cs typeface="+mn-ea"/>
                <a:sym typeface="+mn-lt"/>
              </a:rPr>
              <a:t>RESUMEN</a:t>
            </a:r>
            <a:endParaRPr lang="zh-CN" altLang="en-US" sz="3200" b="1" dirty="0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9A1030F-F212-4944-C5B0-B5FE7AC0ECBA}"/>
              </a:ext>
            </a:extLst>
          </p:cNvPr>
          <p:cNvSpPr/>
          <p:nvPr/>
        </p:nvSpPr>
        <p:spPr>
          <a:xfrm>
            <a:off x="1522575" y="1951523"/>
            <a:ext cx="2971799" cy="785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a typeface="Calibri"/>
                <a:cs typeface="Calibri"/>
              </a:rPr>
              <a:t>MISIÓN</a:t>
            </a:r>
            <a:endParaRPr lang="es-ES" sz="2800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722402C-161C-887D-FABB-6B66D85C1F37}"/>
              </a:ext>
            </a:extLst>
          </p:cNvPr>
          <p:cNvSpPr/>
          <p:nvPr/>
        </p:nvSpPr>
        <p:spPr>
          <a:xfrm>
            <a:off x="1522575" y="3004411"/>
            <a:ext cx="2965232" cy="77746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ea typeface="Calibri"/>
                <a:cs typeface="Calibri"/>
              </a:rPr>
              <a:t>VISIÓN</a:t>
            </a:r>
            <a:endParaRPr lang="es-ES" sz="28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EC19A33-B651-01A0-C741-622A73671984}"/>
              </a:ext>
            </a:extLst>
          </p:cNvPr>
          <p:cNvSpPr/>
          <p:nvPr/>
        </p:nvSpPr>
        <p:spPr>
          <a:xfrm>
            <a:off x="1522575" y="4033261"/>
            <a:ext cx="3011628" cy="7774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ea typeface="Calibri"/>
                <a:cs typeface="Calibri"/>
              </a:rPr>
              <a:t>OBJETIVOS</a:t>
            </a:r>
            <a:endParaRPr lang="es-ES" sz="2800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C591ED7-24BF-9532-2978-9F698DD51175}"/>
              </a:ext>
            </a:extLst>
          </p:cNvPr>
          <p:cNvSpPr/>
          <p:nvPr/>
        </p:nvSpPr>
        <p:spPr>
          <a:xfrm>
            <a:off x="4758853" y="1934253"/>
            <a:ext cx="7166174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Crear un software de biblioteca para el uso de clientes y empleados, que conste con sistemas de préstamo, devoluciones y funciones extra que ayuden tanto a cliente como empleado</a:t>
            </a:r>
            <a:endParaRPr lang="es-ES" sz="1400" b="0" cap="none" spc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48A2D78-4296-FBC6-5DE5-261D2E76E539}"/>
              </a:ext>
            </a:extLst>
          </p:cNvPr>
          <p:cNvCxnSpPr>
            <a:cxnSpLocks/>
          </p:cNvCxnSpPr>
          <p:nvPr/>
        </p:nvCxnSpPr>
        <p:spPr>
          <a:xfrm flipV="1">
            <a:off x="4758855" y="2692443"/>
            <a:ext cx="7075428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25BB37A-A991-9278-27C4-5E72EF7253BA}"/>
              </a:ext>
            </a:extLst>
          </p:cNvPr>
          <p:cNvSpPr/>
          <p:nvPr/>
        </p:nvSpPr>
        <p:spPr>
          <a:xfrm>
            <a:off x="4758853" y="3044218"/>
            <a:ext cx="682830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Queremos que otros desarrolladores colaboren y ayuden al crecimiento del proyecto, y que a su vez pueda ser adaptado para más bibliotecas.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EDB3420-A857-7975-FC65-5BFEFBA9D431}"/>
              </a:ext>
            </a:extLst>
          </p:cNvPr>
          <p:cNvCxnSpPr>
            <a:cxnSpLocks/>
          </p:cNvCxnSpPr>
          <p:nvPr/>
        </p:nvCxnSpPr>
        <p:spPr>
          <a:xfrm flipV="1">
            <a:off x="4758856" y="3617045"/>
            <a:ext cx="7075428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CD8D14D-1D00-A966-57B3-D390247FA746}"/>
              </a:ext>
            </a:extLst>
          </p:cNvPr>
          <p:cNvSpPr/>
          <p:nvPr/>
        </p:nvSpPr>
        <p:spPr>
          <a:xfrm>
            <a:off x="4758855" y="4001048"/>
            <a:ext cx="682830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Desarrollar un sistema con funcionalidades de uso practico, fácil de adaptar y con interfaz amigable, reducir tiempos de atenci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ón y costos de personal para las bibliotecas municipales y mejorar su lado administrativo.</a:t>
            </a:r>
            <a:endParaRPr lang="es-E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0390739-E4B1-3EDF-B19B-6315B3363EA6}"/>
              </a:ext>
            </a:extLst>
          </p:cNvPr>
          <p:cNvCxnSpPr>
            <a:cxnSpLocks/>
          </p:cNvCxnSpPr>
          <p:nvPr/>
        </p:nvCxnSpPr>
        <p:spPr>
          <a:xfrm flipV="1">
            <a:off x="4758855" y="4763448"/>
            <a:ext cx="7075428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4">
            <a:extLst>
              <a:ext uri="{FF2B5EF4-FFF2-40B4-BE49-F238E27FC236}">
                <a16:creationId xmlns:a16="http://schemas.microsoft.com/office/drawing/2014/main" id="{6627E937-26E1-99A9-AF1E-2179D991C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35741" y="53208"/>
            <a:ext cx="4869425" cy="2363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s" altLang="zh-CN" sz="18394" b="1" dirty="0">
                <a:solidFill>
                  <a:schemeClr val="accent2"/>
                </a:solidFill>
                <a:latin typeface="+mj-lt"/>
                <a:ea typeface="Arya"/>
                <a:cs typeface="+mn-ea"/>
                <a:sym typeface="+mn-lt"/>
              </a:rPr>
              <a:t>02</a:t>
            </a:r>
            <a:endParaRPr lang="zh-CN" altLang="en-US" sz="18394" b="1" dirty="0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22" name="文本框 15">
            <a:extLst>
              <a:ext uri="{FF2B5EF4-FFF2-40B4-BE49-F238E27FC236}">
                <a16:creationId xmlns:a16="http://schemas.microsoft.com/office/drawing/2014/main" id="{45A6CF0A-D662-0369-10BA-3641BA216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4356" y="1233905"/>
            <a:ext cx="3286826" cy="478978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" altLang="zh-CN" sz="2400" b="1" dirty="0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DIAGRAMA DE FLUJO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4ABCC4D-44D7-9BBA-9291-AB383F00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26" y="1208186"/>
            <a:ext cx="6494649" cy="5258844"/>
          </a:xfrm>
          <a:prstGeom prst="rect">
            <a:avLst/>
          </a:prstGeom>
        </p:spPr>
      </p:pic>
      <p:sp>
        <p:nvSpPr>
          <p:cNvPr id="3" name="Google Shape;152;p28">
            <a:extLst>
              <a:ext uri="{FF2B5EF4-FFF2-40B4-BE49-F238E27FC236}">
                <a16:creationId xmlns:a16="http://schemas.microsoft.com/office/drawing/2014/main" id="{895FCE39-E719-D25C-AF3A-00F60B3352F9}"/>
              </a:ext>
            </a:extLst>
          </p:cNvPr>
          <p:cNvSpPr txBox="1">
            <a:spLocks/>
          </p:cNvSpPr>
          <p:nvPr/>
        </p:nvSpPr>
        <p:spPr>
          <a:xfrm>
            <a:off x="152380" y="2991189"/>
            <a:ext cx="4984656" cy="29653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419" dirty="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Aquí se registraran los usuarios para prestar o devolver un libro, hace uso de la información que se le proporcione para almacenarla y usarla luego en otros procesos.</a:t>
            </a:r>
          </a:p>
        </p:txBody>
      </p:sp>
      <p:sp>
        <p:nvSpPr>
          <p:cNvPr id="4" name="Google Shape;152;p28">
            <a:extLst>
              <a:ext uri="{FF2B5EF4-FFF2-40B4-BE49-F238E27FC236}">
                <a16:creationId xmlns:a16="http://schemas.microsoft.com/office/drawing/2014/main" id="{BB0BB6C6-30D8-C82F-D690-E4499026426E}"/>
              </a:ext>
            </a:extLst>
          </p:cNvPr>
          <p:cNvSpPr txBox="1">
            <a:spLocks/>
          </p:cNvSpPr>
          <p:nvPr/>
        </p:nvSpPr>
        <p:spPr>
          <a:xfrm>
            <a:off x="152380" y="2281700"/>
            <a:ext cx="4282812" cy="2294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1.- </a:t>
            </a:r>
            <a:r>
              <a:rPr lang="es-419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Función</a:t>
            </a:r>
            <a:r>
              <a:rPr lang="en-US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de </a:t>
            </a:r>
            <a:r>
              <a:rPr lang="es-419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registro</a:t>
            </a:r>
          </a:p>
          <a:p>
            <a:pPr algn="r">
              <a:spcBef>
                <a:spcPts val="0"/>
              </a:spcBef>
            </a:pPr>
            <a:endParaRPr lang="en-US" sz="34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2" descr="C:\Users\Administrator\Desktop\1.png">
            <a:extLst>
              <a:ext uri="{FF2B5EF4-FFF2-40B4-BE49-F238E27FC236}">
                <a16:creationId xmlns:a16="http://schemas.microsoft.com/office/drawing/2014/main" id="{C79EE652-1AB8-5A10-7675-FD87EB61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-563562" y="4463103"/>
            <a:ext cx="3886555" cy="3000737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1.png">
            <a:extLst>
              <a:ext uri="{FF2B5EF4-FFF2-40B4-BE49-F238E27FC236}">
                <a16:creationId xmlns:a16="http://schemas.microsoft.com/office/drawing/2014/main" id="{E829A369-A5E0-B3AC-B15F-9ABED958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-809425" y="4234257"/>
            <a:ext cx="3886555" cy="3000737"/>
          </a:xfrm>
          <a:prstGeom prst="rect">
            <a:avLst/>
          </a:prstGeom>
          <a:noFill/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BA43A50F-8DF3-AFBE-906E-6734C7D9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819" y="837902"/>
            <a:ext cx="6226435" cy="4799612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F8BD4A15-9147-B302-62F1-C953E22F8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9194" y="-342169"/>
            <a:ext cx="4869425" cy="2363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s" altLang="zh-CN" sz="18394" b="1" dirty="0">
                <a:solidFill>
                  <a:schemeClr val="accent1"/>
                </a:solidFill>
                <a:latin typeface="+mj-lt"/>
                <a:ea typeface="Arya"/>
                <a:cs typeface="+mn-ea"/>
                <a:sym typeface="+mn-lt"/>
              </a:rPr>
              <a:t>02</a:t>
            </a:r>
            <a:endParaRPr lang="zh-CN" altLang="en-US" sz="18394" b="1" dirty="0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0" name="文本框 15">
            <a:extLst>
              <a:ext uri="{FF2B5EF4-FFF2-40B4-BE49-F238E27FC236}">
                <a16:creationId xmlns:a16="http://schemas.microsoft.com/office/drawing/2014/main" id="{80F4D05C-03DE-4901-D795-AE484598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24" y="838528"/>
            <a:ext cx="3286826" cy="478978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" altLang="zh-CN" sz="2400" b="1" dirty="0">
                <a:solidFill>
                  <a:schemeClr val="accent1"/>
                </a:solidFill>
                <a:latin typeface="+mj-lt"/>
                <a:ea typeface="等线"/>
                <a:cs typeface="+mn-ea"/>
              </a:rPr>
              <a:t>DIAGRAMA DE FLUJO</a:t>
            </a:r>
          </a:p>
        </p:txBody>
      </p:sp>
      <p:sp>
        <p:nvSpPr>
          <p:cNvPr id="3" name="Google Shape;152;p28">
            <a:extLst>
              <a:ext uri="{FF2B5EF4-FFF2-40B4-BE49-F238E27FC236}">
                <a16:creationId xmlns:a16="http://schemas.microsoft.com/office/drawing/2014/main" id="{840D07E2-C8B8-EAE6-4C5C-57ACE040A3E0}"/>
              </a:ext>
            </a:extLst>
          </p:cNvPr>
          <p:cNvSpPr txBox="1">
            <a:spLocks/>
          </p:cNvSpPr>
          <p:nvPr/>
        </p:nvSpPr>
        <p:spPr>
          <a:xfrm>
            <a:off x="152379" y="2531929"/>
            <a:ext cx="5340496" cy="29438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200" dirty="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Se solicita el </a:t>
            </a:r>
            <a:r>
              <a:rPr lang="es-ES" sz="2200" b="1" dirty="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DNI</a:t>
            </a:r>
            <a:r>
              <a:rPr lang="es-ES" sz="2200" dirty="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 al cliente, si aún no lo ha ingresado previamente; luego se pide </a:t>
            </a:r>
            <a:r>
              <a:rPr lang="es-ES" sz="2200" b="1" dirty="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el código </a:t>
            </a:r>
            <a:r>
              <a:rPr lang="es-ES" sz="2200" dirty="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y tipo de la publicación prestada, seguido del día real del préstamo. Se muestra una boleta que indica si el usuario tiene alguna sanción.</a:t>
            </a:r>
          </a:p>
          <a:p>
            <a:pPr algn="r">
              <a:spcBef>
                <a:spcPts val="0"/>
              </a:spcBef>
            </a:pPr>
            <a:endParaRPr lang="en-US" sz="2200" dirty="0">
              <a:solidFill>
                <a:srgbClr val="0D1214"/>
              </a:solidFill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Google Shape;152;p28">
            <a:extLst>
              <a:ext uri="{FF2B5EF4-FFF2-40B4-BE49-F238E27FC236}">
                <a16:creationId xmlns:a16="http://schemas.microsoft.com/office/drawing/2014/main" id="{19D120CB-6268-430D-1BE8-8C15D81A72C0}"/>
              </a:ext>
            </a:extLst>
          </p:cNvPr>
          <p:cNvSpPr txBox="1">
            <a:spLocks/>
          </p:cNvSpPr>
          <p:nvPr/>
        </p:nvSpPr>
        <p:spPr>
          <a:xfrm>
            <a:off x="120504" y="1871001"/>
            <a:ext cx="5404246" cy="2294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2.- </a:t>
            </a:r>
            <a:r>
              <a:rPr lang="es-419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Función</a:t>
            </a:r>
            <a:r>
              <a:rPr lang="en-US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de </a:t>
            </a:r>
            <a:r>
              <a:rPr lang="es-419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préstamo</a:t>
            </a:r>
          </a:p>
          <a:p>
            <a:pPr algn="r">
              <a:spcBef>
                <a:spcPts val="0"/>
              </a:spcBef>
            </a:pPr>
            <a:endParaRPr lang="en-US" sz="34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5987925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1.png">
            <a:extLst>
              <a:ext uri="{FF2B5EF4-FFF2-40B4-BE49-F238E27FC236}">
                <a16:creationId xmlns:a16="http://schemas.microsoft.com/office/drawing/2014/main" id="{FBD39482-6774-EB6B-7021-B7DACEC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-1675843" y="4592319"/>
            <a:ext cx="3886555" cy="3000737"/>
          </a:xfrm>
          <a:prstGeom prst="rect">
            <a:avLst/>
          </a:prstGeom>
          <a:noFill/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385AEF0-0F86-7103-6F71-78DB4A0F153A}"/>
              </a:ext>
            </a:extLst>
          </p:cNvPr>
          <p:cNvSpPr/>
          <p:nvPr/>
        </p:nvSpPr>
        <p:spPr>
          <a:xfrm>
            <a:off x="37175" y="159635"/>
            <a:ext cx="4991014" cy="1535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2399">
              <a:latin typeface="+mj-lt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61BDCFB-43CE-AC88-1811-8DA877B1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922" y="730825"/>
            <a:ext cx="6220434" cy="5349623"/>
          </a:xfrm>
          <a:prstGeom prst="rect">
            <a:avLst/>
          </a:prstGeom>
        </p:spPr>
      </p:pic>
      <p:sp>
        <p:nvSpPr>
          <p:cNvPr id="2" name="文本框 4">
            <a:extLst>
              <a:ext uri="{FF2B5EF4-FFF2-40B4-BE49-F238E27FC236}">
                <a16:creationId xmlns:a16="http://schemas.microsoft.com/office/drawing/2014/main" id="{528057E0-ED06-5DAF-BF92-FD7CCD1D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0609" y="-445698"/>
            <a:ext cx="4869425" cy="2363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s" altLang="zh-CN" sz="18394" b="1" dirty="0">
                <a:solidFill>
                  <a:schemeClr val="accent2"/>
                </a:solidFill>
                <a:latin typeface="+mj-lt"/>
                <a:ea typeface="Arya"/>
                <a:cs typeface="+mn-ea"/>
                <a:sym typeface="+mn-lt"/>
              </a:rPr>
              <a:t>02</a:t>
            </a:r>
            <a:endParaRPr lang="zh-CN" altLang="en-US" sz="18394" b="1" dirty="0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4" name="文本框 15">
            <a:extLst>
              <a:ext uri="{FF2B5EF4-FFF2-40B4-BE49-F238E27FC236}">
                <a16:creationId xmlns:a16="http://schemas.microsoft.com/office/drawing/2014/main" id="{46F3A9C6-0768-B846-3C87-6BFD4AC6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9696" y="734292"/>
            <a:ext cx="3286826" cy="478978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" altLang="zh-CN" sz="2400" b="1" dirty="0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DIAGRAMA DE FLUJO</a:t>
            </a:r>
          </a:p>
        </p:txBody>
      </p:sp>
      <p:sp>
        <p:nvSpPr>
          <p:cNvPr id="5" name="Google Shape;152;p28">
            <a:extLst>
              <a:ext uri="{FF2B5EF4-FFF2-40B4-BE49-F238E27FC236}">
                <a16:creationId xmlns:a16="http://schemas.microsoft.com/office/drawing/2014/main" id="{FDE3FDA0-ECA2-6704-8F77-6C9F3B258771}"/>
              </a:ext>
            </a:extLst>
          </p:cNvPr>
          <p:cNvSpPr txBox="1">
            <a:spLocks/>
          </p:cNvSpPr>
          <p:nvPr/>
        </p:nvSpPr>
        <p:spPr>
          <a:xfrm>
            <a:off x="267435" y="1864940"/>
            <a:ext cx="5404246" cy="2294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419" sz="3400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3.- Función devolución</a:t>
            </a:r>
          </a:p>
          <a:p>
            <a:pPr algn="r">
              <a:spcBef>
                <a:spcPts val="0"/>
              </a:spcBef>
            </a:pPr>
            <a:endParaRPr lang="en-US" sz="34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Google Shape;152;p28">
            <a:extLst>
              <a:ext uri="{FF2B5EF4-FFF2-40B4-BE49-F238E27FC236}">
                <a16:creationId xmlns:a16="http://schemas.microsoft.com/office/drawing/2014/main" id="{4EC7B672-55D9-B9AD-B8E6-56946A862F7B}"/>
              </a:ext>
            </a:extLst>
          </p:cNvPr>
          <p:cNvSpPr txBox="1">
            <a:spLocks/>
          </p:cNvSpPr>
          <p:nvPr/>
        </p:nvSpPr>
        <p:spPr>
          <a:xfrm>
            <a:off x="267435" y="2409642"/>
            <a:ext cx="5149691" cy="30746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 panose="02040504050005020304" pitchFamily="18" charset="0"/>
                <a:cs typeface="Aharoni" panose="02010803020104030203" pitchFamily="2" charset="-79"/>
              </a:rPr>
              <a:t>En el recibo de devolución aparecen los datos del cliente y la fecha de plazo que tiene para devolver el material, además de la hora a la que se realizó la devolución del material prestado.</a:t>
            </a:r>
            <a:endParaRPr lang="en-US" sz="1800" dirty="0">
              <a:latin typeface="Amasis MT Pro" panose="02040504050005020304" pitchFamily="18" charset="0"/>
              <a:cs typeface="Aharoni" panose="02010803020104030203" pitchFamily="2" charset="-79"/>
            </a:endParaRPr>
          </a:p>
        </p:txBody>
      </p:sp>
      <p:sp>
        <p:nvSpPr>
          <p:cNvPr id="7" name="Google Shape;152;p28">
            <a:extLst>
              <a:ext uri="{FF2B5EF4-FFF2-40B4-BE49-F238E27FC236}">
                <a16:creationId xmlns:a16="http://schemas.microsoft.com/office/drawing/2014/main" id="{4ABA7213-4702-A39D-7DD2-46DCF7F8677A}"/>
              </a:ext>
            </a:extLst>
          </p:cNvPr>
          <p:cNvSpPr txBox="1">
            <a:spLocks/>
          </p:cNvSpPr>
          <p:nvPr/>
        </p:nvSpPr>
        <p:spPr>
          <a:xfrm>
            <a:off x="-1177712" y="3828407"/>
            <a:ext cx="5404247" cy="6558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800" dirty="0">
                <a:latin typeface="Bahnschrift SemiBold Condensed"/>
                <a:cs typeface="Aharoni"/>
              </a:rPr>
              <a:t>¿</a:t>
            </a:r>
            <a:r>
              <a:rPr lang="en-US" sz="2800">
                <a:latin typeface="Bahnschrift SemiBold Condensed"/>
                <a:cs typeface="Aharoni"/>
              </a:rPr>
              <a:t>CUANTO</a:t>
            </a:r>
            <a:r>
              <a:rPr lang="en-US" sz="2800" dirty="0">
                <a:latin typeface="Bahnschrift SemiBold Condensed"/>
                <a:cs typeface="Aharoni"/>
              </a:rPr>
              <a:t> TIEMPO DE </a:t>
            </a:r>
            <a:r>
              <a:rPr lang="en-US" sz="2800">
                <a:latin typeface="Bahnschrift SemiBold Condensed"/>
                <a:cs typeface="Aharoni"/>
              </a:rPr>
              <a:t>SANCIÓN ES</a:t>
            </a:r>
            <a:r>
              <a:rPr lang="en-US" sz="2800" dirty="0">
                <a:latin typeface="Bahnschrift SemiBold Condensed"/>
                <a:cs typeface="Aharoni"/>
              </a:rPr>
              <a:t>?</a:t>
            </a:r>
          </a:p>
          <a:p>
            <a:pPr algn="r">
              <a:spcBef>
                <a:spcPts val="0"/>
              </a:spcBef>
            </a:pPr>
            <a:endParaRPr lang="en-US" sz="3400" dirty="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8" name="Google Shape;152;p28">
            <a:extLst>
              <a:ext uri="{FF2B5EF4-FFF2-40B4-BE49-F238E27FC236}">
                <a16:creationId xmlns:a16="http://schemas.microsoft.com/office/drawing/2014/main" id="{9C88301D-6A2B-2DF4-BF36-D23A1632BE00}"/>
              </a:ext>
            </a:extLst>
          </p:cNvPr>
          <p:cNvSpPr txBox="1">
            <a:spLocks/>
          </p:cNvSpPr>
          <p:nvPr/>
        </p:nvSpPr>
        <p:spPr>
          <a:xfrm>
            <a:off x="196802" y="4372485"/>
            <a:ext cx="5149691" cy="9074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</a:pP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La </a:t>
            </a: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sanción</a:t>
            </a: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 </a:t>
            </a: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será</a:t>
            </a: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 de</a:t>
            </a: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 </a:t>
            </a: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un mes</a:t>
            </a: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 desde</a:t>
            </a: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 el </a:t>
            </a: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día</a:t>
            </a: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 actual que </a:t>
            </a: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devolvió</a:t>
            </a:r>
            <a:r>
              <a:rPr lang="es-PE" sz="1800" dirty="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 la publicación. La sanción puede ser modificada por un usuario del sistema.</a:t>
            </a:r>
            <a:endParaRPr lang="en-US" sz="1800" dirty="0">
              <a:latin typeface="Amasis MT Pro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925395818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Administrator\Desktop\8bea6ffdccf97f1fcc27cd2b7f144d91.png">
            <a:extLst>
              <a:ext uri="{FF2B5EF4-FFF2-40B4-BE49-F238E27FC236}">
                <a16:creationId xmlns:a16="http://schemas.microsoft.com/office/drawing/2014/main" id="{D172F321-0742-0F58-0F95-AC3550E8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6662642" y="-154983"/>
            <a:ext cx="5566223" cy="2949095"/>
          </a:xfrm>
          <a:prstGeom prst="rect">
            <a:avLst/>
          </a:prstGeom>
          <a:noFill/>
        </p:spPr>
      </p:pic>
      <p:pic>
        <p:nvPicPr>
          <p:cNvPr id="16" name="Picture 2" descr="C:\Users\Administrator\Desktop\1.png">
            <a:extLst>
              <a:ext uri="{FF2B5EF4-FFF2-40B4-BE49-F238E27FC236}">
                <a16:creationId xmlns:a16="http://schemas.microsoft.com/office/drawing/2014/main" id="{D116924D-9DD7-44FE-BB3D-B196A6A8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1881" y="3857264"/>
            <a:ext cx="3886555" cy="3000737"/>
          </a:xfrm>
          <a:prstGeom prst="rect">
            <a:avLst/>
          </a:prstGeom>
          <a:noFill/>
        </p:spPr>
      </p:pic>
      <p:sp>
        <p:nvSpPr>
          <p:cNvPr id="18" name="文本框 4">
            <a:extLst>
              <a:ext uri="{FF2B5EF4-FFF2-40B4-BE49-F238E27FC236}">
                <a16:creationId xmlns:a16="http://schemas.microsoft.com/office/drawing/2014/main" id="{FEAF32F1-02CA-113A-0882-3B24B6A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3890" y="-153489"/>
            <a:ext cx="3719690" cy="20216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77500" lnSpcReduction="20000"/>
          </a:bodyPr>
          <a:lstStyle/>
          <a:p>
            <a:pPr algn="ctr"/>
            <a:r>
              <a:rPr lang="es" altLang="zh-CN" sz="18394" b="1" dirty="0">
                <a:solidFill>
                  <a:schemeClr val="accent2"/>
                </a:solidFill>
                <a:latin typeface="+mj-lt"/>
                <a:ea typeface="Arya"/>
                <a:cs typeface="+mn-ea"/>
                <a:sym typeface="+mn-lt"/>
              </a:rPr>
              <a:t>03</a:t>
            </a:r>
            <a:endParaRPr lang="zh-CN" altLang="en-US" sz="18394" b="1" dirty="0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6" name="文本框 15">
            <a:extLst>
              <a:ext uri="{FF2B5EF4-FFF2-40B4-BE49-F238E27FC236}">
                <a16:creationId xmlns:a16="http://schemas.microsoft.com/office/drawing/2014/main" id="{4062427C-8BA9-FFA0-8B9F-7950CEFF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" y="858569"/>
            <a:ext cx="3121674" cy="326205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-419" altLang="zh-CN" sz="1550" b="1" dirty="0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CUADRO DE FUNCIONALIDADES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5913E24-4835-3E74-3605-169A535E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27736"/>
              </p:ext>
            </p:extLst>
          </p:nvPr>
        </p:nvGraphicFramePr>
        <p:xfrm>
          <a:off x="507999" y="1711739"/>
          <a:ext cx="11560853" cy="38489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56510">
                  <a:extLst>
                    <a:ext uri="{9D8B030D-6E8A-4147-A177-3AD203B41FA5}">
                      <a16:colId xmlns:a16="http://schemas.microsoft.com/office/drawing/2014/main" val="79264346"/>
                    </a:ext>
                  </a:extLst>
                </a:gridCol>
                <a:gridCol w="1213922">
                  <a:extLst>
                    <a:ext uri="{9D8B030D-6E8A-4147-A177-3AD203B41FA5}">
                      <a16:colId xmlns:a16="http://schemas.microsoft.com/office/drawing/2014/main" val="197916255"/>
                    </a:ext>
                  </a:extLst>
                </a:gridCol>
                <a:gridCol w="1421572">
                  <a:extLst>
                    <a:ext uri="{9D8B030D-6E8A-4147-A177-3AD203B41FA5}">
                      <a16:colId xmlns:a16="http://schemas.microsoft.com/office/drawing/2014/main" val="3728949619"/>
                    </a:ext>
                  </a:extLst>
                </a:gridCol>
                <a:gridCol w="1453771">
                  <a:extLst>
                    <a:ext uri="{9D8B030D-6E8A-4147-A177-3AD203B41FA5}">
                      <a16:colId xmlns:a16="http://schemas.microsoft.com/office/drawing/2014/main" val="1341890824"/>
                    </a:ext>
                  </a:extLst>
                </a:gridCol>
                <a:gridCol w="1979413">
                  <a:extLst>
                    <a:ext uri="{9D8B030D-6E8A-4147-A177-3AD203B41FA5}">
                      <a16:colId xmlns:a16="http://schemas.microsoft.com/office/drawing/2014/main" val="4291399034"/>
                    </a:ext>
                  </a:extLst>
                </a:gridCol>
                <a:gridCol w="1324570">
                  <a:extLst>
                    <a:ext uri="{9D8B030D-6E8A-4147-A177-3AD203B41FA5}">
                      <a16:colId xmlns:a16="http://schemas.microsoft.com/office/drawing/2014/main" val="362892357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717385771"/>
                    </a:ext>
                  </a:extLst>
                </a:gridCol>
                <a:gridCol w="1320470">
                  <a:extLst>
                    <a:ext uri="{9D8B030D-6E8A-4147-A177-3AD203B41FA5}">
                      <a16:colId xmlns:a16="http://schemas.microsoft.com/office/drawing/2014/main" val="1280791032"/>
                    </a:ext>
                  </a:extLst>
                </a:gridCol>
              </a:tblGrid>
              <a:tr h="1862092">
                <a:tc rowSpan="2">
                  <a:txBody>
                    <a:bodyPr/>
                    <a:lstStyle/>
                    <a:p>
                      <a:pPr algn="ctr"/>
                      <a:endParaRPr lang="es-419" sz="1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419" sz="1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419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Completas</a:t>
                      </a:r>
                    </a:p>
                    <a:p>
                      <a:pPr lvl="0">
                        <a:buNone/>
                      </a:pPr>
                      <a:endParaRPr lang="es-419" dirty="0">
                        <a:solidFill>
                          <a:schemeClr val="bg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s-419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LECTORES POR RANGO DE EDAD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PUBLICACION PENDIENTE EN DEVOLVER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PORCENTAJE DE TIPO DE PUBLICACIÓN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GRAFICO BARRAS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DEVOLUCIÓN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es-419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PRESTAMO</a:t>
                      </a:r>
                      <a:endParaRPr lang="es-419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/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REGISTRAR</a:t>
                      </a:r>
                      <a:endParaRPr lang="es-PE"/>
                    </a:p>
                    <a:p>
                      <a:pPr marL="0" algn="ctr" defTabSz="914400" rtl="0" eaLnBrk="1" latinLnBrk="0" hangingPunct="1"/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89024"/>
                  </a:ext>
                </a:extLst>
              </a:tr>
              <a:tr h="90338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ADMINISTRAR CLIENTES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MODIFICAR ATRIBUTOS DEL CLIENTE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E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CLIENTES ACTUALES REGISTRADOS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4504"/>
                  </a:ext>
                </a:extLst>
              </a:tr>
              <a:tr h="9033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dirty="0">
                          <a:solidFill>
                            <a:schemeClr val="bg1"/>
                          </a:solidFill>
                        </a:rPr>
                        <a:t>INCOMPLETAS</a:t>
                      </a: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CREAR LOGS DE CLIENTE</a:t>
                      </a: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accent2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 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LOGS DE CLIENTES </a:t>
                      </a: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accent2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s-ES" sz="18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accent2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28938"/>
                  </a:ext>
                </a:extLst>
              </a:tr>
            </a:tbl>
          </a:graphicData>
        </a:graphic>
      </p:graphicFrame>
      <p:sp>
        <p:nvSpPr>
          <p:cNvPr id="17" name="文本框 6">
            <a:extLst>
              <a:ext uri="{FF2B5EF4-FFF2-40B4-BE49-F238E27FC236}">
                <a16:creationId xmlns:a16="http://schemas.microsoft.com/office/drawing/2014/main" id="{142EE4D6-F87A-B203-B8BB-527558C177BC}"/>
              </a:ext>
            </a:extLst>
          </p:cNvPr>
          <p:cNvSpPr txBox="1"/>
          <p:nvPr/>
        </p:nvSpPr>
        <p:spPr>
          <a:xfrm>
            <a:off x="4281418" y="768853"/>
            <a:ext cx="3887577" cy="525302"/>
          </a:xfrm>
          <a:prstGeom prst="rect">
            <a:avLst/>
          </a:prstGeom>
          <a:noFill/>
        </p:spPr>
        <p:txBody>
          <a:bodyPr>
            <a:normAutofit fontScale="85000" lnSpcReduction="20000"/>
          </a:bodyPr>
          <a:lstStyle/>
          <a:p>
            <a:r>
              <a:rPr lang="es-419" altLang="zh-CN" sz="3732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Funcionalidades</a:t>
            </a:r>
            <a:endParaRPr lang="zh-CN" altLang="en-US" sz="3732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20" name="组合 14">
            <a:extLst>
              <a:ext uri="{FF2B5EF4-FFF2-40B4-BE49-F238E27FC236}">
                <a16:creationId xmlns:a16="http://schemas.microsoft.com/office/drawing/2014/main" id="{5363ACC4-2DD6-55ED-8B36-0475E6BF70DE}"/>
              </a:ext>
            </a:extLst>
          </p:cNvPr>
          <p:cNvGrpSpPr/>
          <p:nvPr/>
        </p:nvGrpSpPr>
        <p:grpSpPr>
          <a:xfrm>
            <a:off x="3131085" y="1208958"/>
            <a:ext cx="6181208" cy="107949"/>
            <a:chOff x="3649980" y="3375660"/>
            <a:chExt cx="4638285" cy="108000"/>
          </a:xfrm>
        </p:grpSpPr>
        <p:cxnSp>
          <p:nvCxnSpPr>
            <p:cNvPr id="21" name="直接连接符 9">
              <a:extLst>
                <a:ext uri="{FF2B5EF4-FFF2-40B4-BE49-F238E27FC236}">
                  <a16:creationId xmlns:a16="http://schemas.microsoft.com/office/drawing/2014/main" id="{4371DDEE-9D34-D1AF-3243-1BA27B2455E9}"/>
                </a:ext>
              </a:extLst>
            </p:cNvPr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12">
              <a:extLst>
                <a:ext uri="{FF2B5EF4-FFF2-40B4-BE49-F238E27FC236}">
                  <a16:creationId xmlns:a16="http://schemas.microsoft.com/office/drawing/2014/main" id="{061962EC-853D-5A1B-2E09-59B7D27C7F77}"/>
                </a:ext>
              </a:extLst>
            </p:cNvPr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椭圆 13">
              <a:extLst>
                <a:ext uri="{FF2B5EF4-FFF2-40B4-BE49-F238E27FC236}">
                  <a16:creationId xmlns:a16="http://schemas.microsoft.com/office/drawing/2014/main" id="{62E15789-A932-2E94-F9A0-99C431636A9C}"/>
                </a:ext>
              </a:extLst>
            </p:cNvPr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881</Words>
  <Application>Microsoft Office PowerPoint</Application>
  <PresentationFormat>Panorámica</PresentationFormat>
  <Paragraphs>161</Paragraphs>
  <Slides>14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Enzo Favio O`Besso</dc:creator>
  <cp:lastModifiedBy>Enzo Favio O`Besso</cp:lastModifiedBy>
  <cp:revision>357</cp:revision>
  <dcterms:created xsi:type="dcterms:W3CDTF">2024-06-24T00:30:39Z</dcterms:created>
  <dcterms:modified xsi:type="dcterms:W3CDTF">2024-06-27T21:34:43Z</dcterms:modified>
</cp:coreProperties>
</file>