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D51B5-6FEC-48D9-8AFA-C80AE12F3730}" type="datetimeFigureOut">
              <a:rPr lang="en-IN" smtClean="0"/>
              <a:t>2011-10-20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327CB-8D2E-41A8-B190-72B530C29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7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327CB-8D2E-41A8-B190-72B530C292C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846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01594E6-A145-4FB7-9255-BBE9C84C3999}" type="datetime2">
              <a:rPr lang="en-IN" smtClean="0"/>
              <a:t>Thursday, 20 October 2011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r>
              <a:rPr lang="en-IN" smtClean="0"/>
              <a:t>© 2011 ftware.</a:t>
            </a:r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F2C52656-41B7-4A9B-A67D-AD931426BF8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061DB7-7B11-4E61-9F16-6711B6ED864F}" type="datetime2">
              <a:rPr lang="en-IN" smtClean="0"/>
              <a:t>Thursday, 20 October 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© 2011 ftware.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C52656-41B7-4A9B-A67D-AD931426BF8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ABB926DF-2942-4B70-AC6F-DEE76B87D1BA}" type="datetime2">
              <a:rPr lang="en-IN" smtClean="0"/>
              <a:t>Thursday, 20 October 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r>
              <a:rPr lang="en-IN" smtClean="0"/>
              <a:t>© 2011 ftware.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2C52656-41B7-4A9B-A67D-AD931426BF8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E27F77-6754-4739-82F9-DB2B384E6FB2}" type="datetime2">
              <a:rPr lang="en-IN" smtClean="0"/>
              <a:t>Thursday, 20 October 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© 2011 ftware.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C52656-41B7-4A9B-A67D-AD931426BF8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147FEBA-6876-4F22-869B-2B6E9B01BF0C}" type="datetime2">
              <a:rPr lang="en-IN" smtClean="0"/>
              <a:t>Thursday, 20 October 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lang="en-IN" smtClean="0"/>
              <a:t>© 2011 ftware.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F2C52656-41B7-4A9B-A67D-AD931426BF8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70DFED-19B1-462D-ACC6-794C82CF94B7}" type="datetime2">
              <a:rPr lang="en-IN" smtClean="0"/>
              <a:t>Thursday, 20 October 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© 2011 ftware.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C52656-41B7-4A9B-A67D-AD931426BF8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01E310-DDC3-4375-83F2-EEE074264036}" type="datetime2">
              <a:rPr lang="en-IN" smtClean="0"/>
              <a:t>Thursday, 20 October 2011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© 2011 ftware.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C52656-41B7-4A9B-A67D-AD931426BF8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98F33A-D8DD-43E6-B02B-6491EE0E48DB}" type="datetime2">
              <a:rPr lang="en-IN" smtClean="0"/>
              <a:t>Thursday, 20 October 2011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© 2011 ftware.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C52656-41B7-4A9B-A67D-AD931426BF8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5B187C2-E1F8-4575-9782-85140E8A7735}" type="datetime2">
              <a:rPr lang="en-IN" smtClean="0"/>
              <a:t>Thursday, 20 October 2011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lang="en-IN" smtClean="0"/>
              <a:t>© 2011 ftware.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C52656-41B7-4A9B-A67D-AD931426BF8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A14EDD-5860-4576-9A10-32B9A32670BD}" type="datetime2">
              <a:rPr lang="en-IN" smtClean="0"/>
              <a:t>Thursday, 20 October 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© 2011 ftware.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C52656-41B7-4A9B-A67D-AD931426BF8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48E6BB-E597-4738-A286-B88385C10541}" type="datetime2">
              <a:rPr lang="en-IN" smtClean="0"/>
              <a:t>Thursday, 20 October 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© 2011 ftware.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C52656-41B7-4A9B-A67D-AD931426BF8E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500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5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B99E5B03-7555-46DF-A738-9532C114C513}" type="datetime2">
              <a:rPr lang="en-IN" smtClean="0"/>
              <a:t>Thursday, 20 October 2011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r>
              <a:rPr lang="en-IN" smtClean="0"/>
              <a:t>© 2011 ftware.</a:t>
            </a:r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F2C52656-41B7-4A9B-A67D-AD931426BF8E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ftware.blogspot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Metro Shell</a:t>
            </a:r>
            <a:endParaRPr lang="en-IN" cap="none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ftware</a:t>
            </a:r>
            <a:endParaRPr lang="en-US" dirty="0" smtClean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© 2011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ftware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All rights reserved.</a:t>
            </a:r>
            <a:endParaRPr lang="en-IN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855115"/>
            <a:ext cx="501877" cy="5018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402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Metro Shell is a Desktop Customizing application made over .NET Framework for Window 7. It’s a Metro inspired application with seamless integration of Widgets, Internet, and some useful features. It’s also extensible, means that you can create Widgets, that get into Tiles Screen, if you know C# or VB.NET programing in WPF platform.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 2011 ftware.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34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Metro Shell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Metro Taskbar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StartBar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Tiles Screen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Widgets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Pinning Apps and Webs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Customizing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Settings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Extending Metro Shell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 2011 ftware.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37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8219256" cy="114300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 2011 ftware.</a:t>
            </a:r>
            <a:endParaRPr lang="en-IN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3"/>
          <a:stretch/>
        </p:blipFill>
        <p:spPr bwMode="auto">
          <a:xfrm>
            <a:off x="1403648" y="2564904"/>
            <a:ext cx="6407944" cy="344876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entagon 3"/>
          <p:cNvSpPr/>
          <p:nvPr/>
        </p:nvSpPr>
        <p:spPr>
          <a:xfrm>
            <a:off x="395536" y="5661248"/>
            <a:ext cx="1008112" cy="432048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Taskbar</a:t>
            </a:r>
            <a:endParaRPr lang="en-IN" sz="1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Pentagon 7"/>
          <p:cNvSpPr/>
          <p:nvPr/>
        </p:nvSpPr>
        <p:spPr>
          <a:xfrm>
            <a:off x="395536" y="2564904"/>
            <a:ext cx="1008112" cy="432048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Startbar</a:t>
            </a:r>
            <a:endParaRPr lang="en-IN" sz="1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4170106" y="1916832"/>
            <a:ext cx="1296144" cy="648072"/>
          </a:xfrm>
          <a:prstGeom prst="wedgeRectCallout">
            <a:avLst>
              <a:gd name="adj1" fmla="val -19780"/>
              <a:gd name="adj2" fmla="val 8145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Tiles Screen</a:t>
            </a:r>
            <a:endParaRPr lang="en-IN" sz="1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3995936" y="3537012"/>
            <a:ext cx="822242" cy="360040"/>
          </a:xfrm>
          <a:custGeom>
            <a:avLst/>
            <a:gdLst>
              <a:gd name="connsiteX0" fmla="*/ 0 w 1008112"/>
              <a:gd name="connsiteY0" fmla="*/ 0 h 432048"/>
              <a:gd name="connsiteX1" fmla="*/ 792088 w 1008112"/>
              <a:gd name="connsiteY1" fmla="*/ 0 h 432048"/>
              <a:gd name="connsiteX2" fmla="*/ 1008112 w 1008112"/>
              <a:gd name="connsiteY2" fmla="*/ 216024 h 432048"/>
              <a:gd name="connsiteX3" fmla="*/ 792088 w 1008112"/>
              <a:gd name="connsiteY3" fmla="*/ 432048 h 432048"/>
              <a:gd name="connsiteX4" fmla="*/ 0 w 1008112"/>
              <a:gd name="connsiteY4" fmla="*/ 432048 h 432048"/>
              <a:gd name="connsiteX5" fmla="*/ 0 w 1008112"/>
              <a:gd name="connsiteY5" fmla="*/ 0 h 432048"/>
              <a:gd name="connsiteX0" fmla="*/ 0 w 803396"/>
              <a:gd name="connsiteY0" fmla="*/ 15988 h 448036"/>
              <a:gd name="connsiteX1" fmla="*/ 792088 w 803396"/>
              <a:gd name="connsiteY1" fmla="*/ 15988 h 448036"/>
              <a:gd name="connsiteX2" fmla="*/ 803396 w 803396"/>
              <a:gd name="connsiteY2" fmla="*/ 0 h 448036"/>
              <a:gd name="connsiteX3" fmla="*/ 792088 w 803396"/>
              <a:gd name="connsiteY3" fmla="*/ 448036 h 448036"/>
              <a:gd name="connsiteX4" fmla="*/ 0 w 803396"/>
              <a:gd name="connsiteY4" fmla="*/ 448036 h 448036"/>
              <a:gd name="connsiteX5" fmla="*/ 0 w 803396"/>
              <a:gd name="connsiteY5" fmla="*/ 15988 h 448036"/>
              <a:gd name="connsiteX0" fmla="*/ 0 w 792088"/>
              <a:gd name="connsiteY0" fmla="*/ 0 h 432048"/>
              <a:gd name="connsiteX1" fmla="*/ 792088 w 792088"/>
              <a:gd name="connsiteY1" fmla="*/ 0 h 432048"/>
              <a:gd name="connsiteX2" fmla="*/ 789748 w 792088"/>
              <a:gd name="connsiteY2" fmla="*/ 24956 h 432048"/>
              <a:gd name="connsiteX3" fmla="*/ 792088 w 792088"/>
              <a:gd name="connsiteY3" fmla="*/ 432048 h 432048"/>
              <a:gd name="connsiteX4" fmla="*/ 0 w 792088"/>
              <a:gd name="connsiteY4" fmla="*/ 432048 h 432048"/>
              <a:gd name="connsiteX5" fmla="*/ 0 w 792088"/>
              <a:gd name="connsiteY5" fmla="*/ 0 h 432048"/>
              <a:gd name="connsiteX0" fmla="*/ 0 w 792088"/>
              <a:gd name="connsiteY0" fmla="*/ 15987 h 448035"/>
              <a:gd name="connsiteX1" fmla="*/ 792088 w 792088"/>
              <a:gd name="connsiteY1" fmla="*/ 15987 h 448035"/>
              <a:gd name="connsiteX2" fmla="*/ 789748 w 792088"/>
              <a:gd name="connsiteY2" fmla="*/ 0 h 448035"/>
              <a:gd name="connsiteX3" fmla="*/ 792088 w 792088"/>
              <a:gd name="connsiteY3" fmla="*/ 448035 h 448035"/>
              <a:gd name="connsiteX4" fmla="*/ 0 w 792088"/>
              <a:gd name="connsiteY4" fmla="*/ 448035 h 448035"/>
              <a:gd name="connsiteX5" fmla="*/ 0 w 792088"/>
              <a:gd name="connsiteY5" fmla="*/ 15987 h 448035"/>
              <a:gd name="connsiteX0" fmla="*/ 0 w 792088"/>
              <a:gd name="connsiteY0" fmla="*/ 0 h 432048"/>
              <a:gd name="connsiteX1" fmla="*/ 792088 w 792088"/>
              <a:gd name="connsiteY1" fmla="*/ 0 h 432048"/>
              <a:gd name="connsiteX2" fmla="*/ 789748 w 792088"/>
              <a:gd name="connsiteY2" fmla="*/ 3063 h 432048"/>
              <a:gd name="connsiteX3" fmla="*/ 792088 w 792088"/>
              <a:gd name="connsiteY3" fmla="*/ 432048 h 432048"/>
              <a:gd name="connsiteX4" fmla="*/ 0 w 792088"/>
              <a:gd name="connsiteY4" fmla="*/ 432048 h 432048"/>
              <a:gd name="connsiteX5" fmla="*/ 0 w 792088"/>
              <a:gd name="connsiteY5" fmla="*/ 0 h 432048"/>
              <a:gd name="connsiteX0" fmla="*/ 0 w 931788"/>
              <a:gd name="connsiteY0" fmla="*/ 190500 h 432048"/>
              <a:gd name="connsiteX1" fmla="*/ 931788 w 931788"/>
              <a:gd name="connsiteY1" fmla="*/ 0 h 432048"/>
              <a:gd name="connsiteX2" fmla="*/ 929448 w 931788"/>
              <a:gd name="connsiteY2" fmla="*/ 3063 h 432048"/>
              <a:gd name="connsiteX3" fmla="*/ 931788 w 931788"/>
              <a:gd name="connsiteY3" fmla="*/ 432048 h 432048"/>
              <a:gd name="connsiteX4" fmla="*/ 139700 w 931788"/>
              <a:gd name="connsiteY4" fmla="*/ 432048 h 432048"/>
              <a:gd name="connsiteX5" fmla="*/ 0 w 931788"/>
              <a:gd name="connsiteY5" fmla="*/ 190500 h 432048"/>
              <a:gd name="connsiteX0" fmla="*/ 0 w 992948"/>
              <a:gd name="connsiteY0" fmla="*/ 193787 h 435335"/>
              <a:gd name="connsiteX1" fmla="*/ 931788 w 992948"/>
              <a:gd name="connsiteY1" fmla="*/ 3287 h 435335"/>
              <a:gd name="connsiteX2" fmla="*/ 992948 w 992948"/>
              <a:gd name="connsiteY2" fmla="*/ 0 h 435335"/>
              <a:gd name="connsiteX3" fmla="*/ 931788 w 992948"/>
              <a:gd name="connsiteY3" fmla="*/ 435335 h 435335"/>
              <a:gd name="connsiteX4" fmla="*/ 139700 w 992948"/>
              <a:gd name="connsiteY4" fmla="*/ 435335 h 435335"/>
              <a:gd name="connsiteX5" fmla="*/ 0 w 992948"/>
              <a:gd name="connsiteY5" fmla="*/ 193787 h 435335"/>
              <a:gd name="connsiteX0" fmla="*/ 0 w 992948"/>
              <a:gd name="connsiteY0" fmla="*/ 193787 h 435335"/>
              <a:gd name="connsiteX1" fmla="*/ 144388 w 992948"/>
              <a:gd name="connsiteY1" fmla="*/ 142987 h 435335"/>
              <a:gd name="connsiteX2" fmla="*/ 992948 w 992948"/>
              <a:gd name="connsiteY2" fmla="*/ 0 h 435335"/>
              <a:gd name="connsiteX3" fmla="*/ 931788 w 992948"/>
              <a:gd name="connsiteY3" fmla="*/ 435335 h 435335"/>
              <a:gd name="connsiteX4" fmla="*/ 139700 w 992948"/>
              <a:gd name="connsiteY4" fmla="*/ 435335 h 435335"/>
              <a:gd name="connsiteX5" fmla="*/ 0 w 992948"/>
              <a:gd name="connsiteY5" fmla="*/ 193787 h 435335"/>
              <a:gd name="connsiteX0" fmla="*/ 0 w 931788"/>
              <a:gd name="connsiteY0" fmla="*/ 187437 h 428985"/>
              <a:gd name="connsiteX1" fmla="*/ 144388 w 931788"/>
              <a:gd name="connsiteY1" fmla="*/ 136637 h 428985"/>
              <a:gd name="connsiteX2" fmla="*/ 923098 w 931788"/>
              <a:gd name="connsiteY2" fmla="*/ 0 h 428985"/>
              <a:gd name="connsiteX3" fmla="*/ 931788 w 931788"/>
              <a:gd name="connsiteY3" fmla="*/ 428985 h 428985"/>
              <a:gd name="connsiteX4" fmla="*/ 139700 w 931788"/>
              <a:gd name="connsiteY4" fmla="*/ 428985 h 428985"/>
              <a:gd name="connsiteX5" fmla="*/ 0 w 931788"/>
              <a:gd name="connsiteY5" fmla="*/ 187437 h 428985"/>
              <a:gd name="connsiteX0" fmla="*/ 0 w 942148"/>
              <a:gd name="connsiteY0" fmla="*/ 187437 h 428985"/>
              <a:gd name="connsiteX1" fmla="*/ 144388 w 942148"/>
              <a:gd name="connsiteY1" fmla="*/ 136637 h 428985"/>
              <a:gd name="connsiteX2" fmla="*/ 942148 w 942148"/>
              <a:gd name="connsiteY2" fmla="*/ 0 h 428985"/>
              <a:gd name="connsiteX3" fmla="*/ 931788 w 942148"/>
              <a:gd name="connsiteY3" fmla="*/ 428985 h 428985"/>
              <a:gd name="connsiteX4" fmla="*/ 139700 w 942148"/>
              <a:gd name="connsiteY4" fmla="*/ 428985 h 428985"/>
              <a:gd name="connsiteX5" fmla="*/ 0 w 942148"/>
              <a:gd name="connsiteY5" fmla="*/ 187437 h 428985"/>
              <a:gd name="connsiteX0" fmla="*/ 0 w 931788"/>
              <a:gd name="connsiteY0" fmla="*/ 187437 h 428985"/>
              <a:gd name="connsiteX1" fmla="*/ 144388 w 931788"/>
              <a:gd name="connsiteY1" fmla="*/ 136637 h 428985"/>
              <a:gd name="connsiteX2" fmla="*/ 923098 w 931788"/>
              <a:gd name="connsiteY2" fmla="*/ 0 h 428985"/>
              <a:gd name="connsiteX3" fmla="*/ 931788 w 931788"/>
              <a:gd name="connsiteY3" fmla="*/ 428985 h 428985"/>
              <a:gd name="connsiteX4" fmla="*/ 139700 w 931788"/>
              <a:gd name="connsiteY4" fmla="*/ 428985 h 428985"/>
              <a:gd name="connsiteX5" fmla="*/ 0 w 931788"/>
              <a:gd name="connsiteY5" fmla="*/ 187437 h 428985"/>
              <a:gd name="connsiteX0" fmla="*/ 0 w 931788"/>
              <a:gd name="connsiteY0" fmla="*/ 190500 h 432048"/>
              <a:gd name="connsiteX1" fmla="*/ 150738 w 931788"/>
              <a:gd name="connsiteY1" fmla="*/ 0 h 432048"/>
              <a:gd name="connsiteX2" fmla="*/ 923098 w 931788"/>
              <a:gd name="connsiteY2" fmla="*/ 3063 h 432048"/>
              <a:gd name="connsiteX3" fmla="*/ 931788 w 931788"/>
              <a:gd name="connsiteY3" fmla="*/ 432048 h 432048"/>
              <a:gd name="connsiteX4" fmla="*/ 139700 w 931788"/>
              <a:gd name="connsiteY4" fmla="*/ 432048 h 432048"/>
              <a:gd name="connsiteX5" fmla="*/ 0 w 931788"/>
              <a:gd name="connsiteY5" fmla="*/ 190500 h 432048"/>
              <a:gd name="connsiteX0" fmla="*/ 0 w 935798"/>
              <a:gd name="connsiteY0" fmla="*/ 190500 h 432048"/>
              <a:gd name="connsiteX1" fmla="*/ 150738 w 935798"/>
              <a:gd name="connsiteY1" fmla="*/ 0 h 432048"/>
              <a:gd name="connsiteX2" fmla="*/ 935798 w 935798"/>
              <a:gd name="connsiteY2" fmla="*/ 9413 h 432048"/>
              <a:gd name="connsiteX3" fmla="*/ 931788 w 935798"/>
              <a:gd name="connsiteY3" fmla="*/ 432048 h 432048"/>
              <a:gd name="connsiteX4" fmla="*/ 139700 w 935798"/>
              <a:gd name="connsiteY4" fmla="*/ 432048 h 432048"/>
              <a:gd name="connsiteX5" fmla="*/ 0 w 935798"/>
              <a:gd name="connsiteY5" fmla="*/ 190500 h 432048"/>
              <a:gd name="connsiteX0" fmla="*/ 0 w 954848"/>
              <a:gd name="connsiteY0" fmla="*/ 228600 h 432048"/>
              <a:gd name="connsiteX1" fmla="*/ 169788 w 954848"/>
              <a:gd name="connsiteY1" fmla="*/ 0 h 432048"/>
              <a:gd name="connsiteX2" fmla="*/ 954848 w 954848"/>
              <a:gd name="connsiteY2" fmla="*/ 9413 h 432048"/>
              <a:gd name="connsiteX3" fmla="*/ 950838 w 954848"/>
              <a:gd name="connsiteY3" fmla="*/ 432048 h 432048"/>
              <a:gd name="connsiteX4" fmla="*/ 158750 w 954848"/>
              <a:gd name="connsiteY4" fmla="*/ 432048 h 432048"/>
              <a:gd name="connsiteX5" fmla="*/ 0 w 954848"/>
              <a:gd name="connsiteY5" fmla="*/ 228600 h 43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4848" h="432048">
                <a:moveTo>
                  <a:pt x="0" y="228600"/>
                </a:moveTo>
                <a:lnTo>
                  <a:pt x="169788" y="0"/>
                </a:lnTo>
                <a:lnTo>
                  <a:pt x="954848" y="9413"/>
                </a:lnTo>
                <a:cubicBezTo>
                  <a:pt x="953511" y="150291"/>
                  <a:pt x="952175" y="291170"/>
                  <a:pt x="950838" y="432048"/>
                </a:cubicBezTo>
                <a:lnTo>
                  <a:pt x="158750" y="432048"/>
                </a:lnTo>
                <a:lnTo>
                  <a:pt x="0" y="22860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Widget</a:t>
            </a:r>
            <a:endParaRPr lang="en-IN" sz="1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2536326" y="5160932"/>
            <a:ext cx="1187219" cy="499233"/>
          </a:xfrm>
          <a:prstGeom prst="wedgeRectCallout">
            <a:avLst>
              <a:gd name="adj1" fmla="val -80147"/>
              <a:gd name="adj2" fmla="val -2277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Music Player</a:t>
            </a:r>
            <a:endParaRPr lang="en-IN" sz="1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2536326" y="4509120"/>
            <a:ext cx="1187219" cy="499233"/>
          </a:xfrm>
          <a:prstGeom prst="wedgeRectCallout">
            <a:avLst>
              <a:gd name="adj1" fmla="val -80147"/>
              <a:gd name="adj2" fmla="val -2277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Pinning Functions</a:t>
            </a:r>
            <a:endParaRPr lang="en-IN" sz="1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4407057" y="4847657"/>
            <a:ext cx="3177660" cy="626549"/>
          </a:xfrm>
          <a:prstGeom prst="wedgeRectCallout">
            <a:avLst>
              <a:gd name="adj1" fmla="val -116849"/>
              <a:gd name="adj2" fmla="val -17248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Functions, Settings and general everyday tasks</a:t>
            </a:r>
            <a:endParaRPr lang="en-IN" sz="1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2536326" y="2564904"/>
            <a:ext cx="1187219" cy="499233"/>
          </a:xfrm>
          <a:prstGeom prst="wedgeRectCallout">
            <a:avLst>
              <a:gd name="adj1" fmla="val -80147"/>
              <a:gd name="adj2" fmla="val -2277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Tile</a:t>
            </a:r>
            <a:endParaRPr lang="en-IN" sz="1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58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8219256" cy="1143000"/>
          </a:xfrm>
        </p:spPr>
        <p:txBody>
          <a:bodyPr/>
          <a:lstStyle/>
          <a:p>
            <a:r>
              <a:rPr lang="en-US" dirty="0" smtClean="0"/>
              <a:t>{TITLE}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8219256" cy="4846320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 2011 ftware.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8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BW1">
      <a:dk1>
        <a:srgbClr val="7F7F7F"/>
      </a:dk1>
      <a:lt1>
        <a:sysClr val="window" lastClr="FFFFFF"/>
      </a:lt1>
      <a:dk2>
        <a:srgbClr val="7F7F7F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Metro App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53</TotalTime>
  <Words>134</Words>
  <Application>Microsoft Office PowerPoint</Application>
  <PresentationFormat>On-screen Show (4:3)</PresentationFormat>
  <Paragraphs>31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Opulent</vt:lpstr>
      <vt:lpstr>Metro Shell</vt:lpstr>
      <vt:lpstr>About</vt:lpstr>
      <vt:lpstr>Metro Shell</vt:lpstr>
      <vt:lpstr>Overview</vt:lpstr>
      <vt:lpstr>{TITLE}</vt:lpstr>
    </vt:vector>
  </TitlesOfParts>
  <Company>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Neeraj Durgapal</dc:creator>
  <cp:keywords>Documentation</cp:keywords>
  <cp:lastModifiedBy>Neeraj Durgapal</cp:lastModifiedBy>
  <cp:revision>40</cp:revision>
  <dcterms:created xsi:type="dcterms:W3CDTF">2011-10-19T19:09:21Z</dcterms:created>
  <dcterms:modified xsi:type="dcterms:W3CDTF">2011-10-19T20:07:01Z</dcterms:modified>
</cp:coreProperties>
</file>