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CFFFD-E393-36A3-19BC-88AA94E87428}" v="156" dt="2021-01-25T02:19:18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364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256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2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955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394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5373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0297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669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411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931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683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14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86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013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552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367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45A1-A84A-46A0-8FBC-292E76E84E4E}" type="datetimeFigureOut">
              <a:rPr lang="en-PH" smtClean="0"/>
              <a:t>24/01/2021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7A154A-26D8-4B68-8A4F-D2568C5767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487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A2F2-419A-4264-9A66-A4D410667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444487"/>
            <a:ext cx="10721009" cy="3441236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200" dirty="0">
                <a:latin typeface="Arial Black" panose="020B0A04020102020204" pitchFamily="34" charset="0"/>
              </a:rPr>
            </a:br>
            <a:r>
              <a:rPr lang="en-US" sz="2200" dirty="0">
                <a:latin typeface="Arial Black" panose="020B0A04020102020204" pitchFamily="34" charset="0"/>
              </a:rPr>
              <a:t>H E A D Q U A R T E R S</a:t>
            </a:r>
            <a:br>
              <a:rPr lang="en-US" sz="2200" dirty="0">
                <a:latin typeface="Arial Black" panose="020B0A04020102020204" pitchFamily="34" charset="0"/>
              </a:rPr>
            </a:br>
            <a:r>
              <a:rPr lang="en-US" sz="2200" dirty="0">
                <a:latin typeface="Arial Black" panose="020B0A04020102020204" pitchFamily="34" charset="0"/>
              </a:rPr>
              <a:t>1301</a:t>
            </a:r>
            <a:r>
              <a:rPr lang="en-US" sz="2200" baseline="30000" dirty="0">
                <a:latin typeface="Arial Black" panose="020B0A04020102020204" pitchFamily="34" charset="0"/>
              </a:rPr>
              <a:t>ST</a:t>
            </a:r>
            <a:r>
              <a:rPr lang="en-US" sz="2200" dirty="0">
                <a:latin typeface="Arial Black" panose="020B0A04020102020204" pitchFamily="34" charset="0"/>
              </a:rPr>
              <a:t> (CAMANAVA) COMMUNITY DEFENSE CENTER</a:t>
            </a:r>
            <a:br>
              <a:rPr lang="en-US" sz="2200" dirty="0">
                <a:latin typeface="Arial Black" panose="020B0A04020102020204" pitchFamily="34" charset="0"/>
              </a:rPr>
            </a:br>
            <a:r>
              <a:rPr lang="en-US" sz="2200" dirty="0">
                <a:latin typeface="Arial Black" panose="020B0A04020102020204" pitchFamily="34" charset="0"/>
              </a:rPr>
              <a:t>NCR RCDG, ARESCOM</a:t>
            </a:r>
            <a:br>
              <a:rPr lang="en-US" sz="2200" dirty="0">
                <a:latin typeface="Arial Black" panose="020B0A04020102020204" pitchFamily="34" charset="0"/>
              </a:rPr>
            </a:br>
            <a:r>
              <a:rPr lang="en-US" sz="2200" i="1" dirty="0">
                <a:latin typeface="Arial Black" panose="020B0A04020102020204" pitchFamily="34" charset="0"/>
              </a:rPr>
              <a:t>T. </a:t>
            </a:r>
            <a:r>
              <a:rPr lang="en-US" sz="2200" i="1" dirty="0" err="1">
                <a:latin typeface="Arial Black" panose="020B0A04020102020204" pitchFamily="34" charset="0"/>
              </a:rPr>
              <a:t>Bugallon</a:t>
            </a:r>
            <a:r>
              <a:rPr lang="en-US" sz="2200" i="1" dirty="0">
                <a:latin typeface="Arial Black" panose="020B0A04020102020204" pitchFamily="34" charset="0"/>
              </a:rPr>
              <a:t> Street, </a:t>
            </a:r>
            <a:r>
              <a:rPr lang="en-US" sz="2200" i="1" dirty="0" err="1">
                <a:latin typeface="Arial Black" panose="020B0A04020102020204" pitchFamily="34" charset="0"/>
              </a:rPr>
              <a:t>Brgy</a:t>
            </a:r>
            <a:r>
              <a:rPr lang="en-US" sz="2200" i="1" dirty="0">
                <a:latin typeface="Arial Black" panose="020B0A04020102020204" pitchFamily="34" charset="0"/>
              </a:rPr>
              <a:t> 09, Caloocan (South) City</a:t>
            </a:r>
            <a:br>
              <a:rPr lang="en-US" sz="1400" dirty="0">
                <a:latin typeface="Arial Black" panose="020B0A04020102020204" pitchFamily="34" charset="0"/>
              </a:rPr>
            </a:br>
            <a:br>
              <a:rPr lang="en-US" sz="1400" dirty="0">
                <a:latin typeface="Arial Black" panose="020B0A04020102020204" pitchFamily="34" charset="0"/>
              </a:rPr>
            </a:br>
            <a:br>
              <a:rPr lang="en-US" sz="1400" dirty="0">
                <a:latin typeface="Arial Black" panose="020B0A04020102020204" pitchFamily="34" charset="0"/>
              </a:rPr>
            </a:br>
            <a:r>
              <a:rPr lang="en-US" sz="6000" dirty="0">
                <a:latin typeface="Arial Black" panose="020B0A04020102020204" pitchFamily="34" charset="0"/>
              </a:rPr>
              <a:t>MILITARY PERSONAL FILE</a:t>
            </a:r>
            <a:br>
              <a:rPr lang="en-US" dirty="0"/>
            </a:b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CD43D-3AE7-48B9-B130-846C62427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4638261"/>
            <a:ext cx="7766936" cy="202758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RAMMUEL T DAGUIL</a:t>
            </a:r>
          </a:p>
          <a:p>
            <a:pPr algn="ctr"/>
            <a:r>
              <a:rPr lang="en-US" sz="3200" dirty="0" err="1"/>
              <a:t>Cpl</a:t>
            </a:r>
            <a:r>
              <a:rPr lang="en-US" sz="3200" dirty="0"/>
              <a:t>        (RES)       PA</a:t>
            </a:r>
            <a:br>
              <a:rPr lang="en-US" sz="3200" dirty="0"/>
            </a:br>
            <a:r>
              <a:rPr lang="en-US" sz="3200" dirty="0"/>
              <a:t>ML-R20-001065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04F61-3B53-4B06-98DF-C281E52CF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17" y="221579"/>
            <a:ext cx="1212574" cy="122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0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736D-38D6-43E6-869C-C71C4AC6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6361-E399-4B5E-A6D7-A0562125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( INSERT HERE 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277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7E5D-6B67-4A2A-9069-49BB3351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85796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- F -</a:t>
            </a:r>
            <a:endParaRPr lang="en-PH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A1F5-7D53-4B86-BD63-C701A231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143605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PRE-ENTRY TRAINING CERTIFICATE &amp; DECLARATION OF GRADUATE</a:t>
            </a:r>
            <a:endParaRPr lang="en-PH" sz="6000" dirty="0"/>
          </a:p>
        </p:txBody>
      </p:sp>
    </p:spTree>
    <p:extLst>
      <p:ext uri="{BB962C8B-B14F-4D97-AF65-F5344CB8AC3E}">
        <p14:creationId xmlns:p14="http://schemas.microsoft.com/office/powerpoint/2010/main" val="278997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FC79-973C-4E8F-A265-850B89BB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47B7-8BF1-4448-86CC-46B52FE9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( INSERT HERE)</a:t>
            </a:r>
            <a:endParaRPr lang="en-PH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BCC6128-D7C2-4A87-8CB4-ADCA9261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5205"/>
            <a:ext cx="12189123" cy="68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0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5A82-CA70-4D40-9064-285C0DC6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520753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- G -</a:t>
            </a:r>
            <a:endParaRPr lang="en-PH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BDBD-72CE-4FC1-BC1A-2190BC2D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78562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CERTIFICATE OF EMPLOYMENT/ BUSINESS CERTIFICATE OF REGISTRY</a:t>
            </a:r>
            <a:endParaRPr lang="en-PH" sz="6000" dirty="0"/>
          </a:p>
        </p:txBody>
      </p:sp>
    </p:spTree>
    <p:extLst>
      <p:ext uri="{BB962C8B-B14F-4D97-AF65-F5344CB8AC3E}">
        <p14:creationId xmlns:p14="http://schemas.microsoft.com/office/powerpoint/2010/main" val="19898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5ED5-D45C-4AB4-BDF3-77C2368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F91F-C9C5-4F04-8A08-1F93C901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( INSERT HERE 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9052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49BD-D83F-49D2-88CB-1B812102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480995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- H -</a:t>
            </a:r>
            <a:endParaRPr lang="en-PH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5A48-6BB5-4312-A9C5-E8421A88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3598"/>
            <a:ext cx="1048099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EDUCATIONAL ATTAINMENT RECORD (DIPLOMA &amp; TOR OR CERTIFCATION OF GRADES)</a:t>
            </a:r>
            <a:endParaRPr lang="en-PH" sz="6000" dirty="0"/>
          </a:p>
        </p:txBody>
      </p:sp>
    </p:spTree>
    <p:extLst>
      <p:ext uri="{BB962C8B-B14F-4D97-AF65-F5344CB8AC3E}">
        <p14:creationId xmlns:p14="http://schemas.microsoft.com/office/powerpoint/2010/main" val="214494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363A-D97B-4B89-ADA2-F7F9AAFF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8EA0-609F-4CD4-8E8C-C88DA863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( INSERT HERE )</a:t>
            </a:r>
            <a:endParaRPr lang="en-PH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C3ADB23-E346-4CA9-8BCA-7A3A72163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" y="-1868"/>
            <a:ext cx="12203500" cy="68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9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0395-11C9-4388-B5FD-9FA0AC35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87014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- I -</a:t>
            </a:r>
            <a:endParaRPr lang="en-PH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66BA-FF49-4E9C-A01F-2558D1E6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971327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TRAINING &amp; SEMINARS </a:t>
            </a:r>
          </a:p>
          <a:p>
            <a:pPr marL="0" indent="0" algn="ctr">
              <a:buNone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 CERTIFICATE OR DECLARATION OF GRADUATES)	</a:t>
            </a:r>
            <a:endParaRPr lang="en-PH" sz="5400" dirty="0"/>
          </a:p>
        </p:txBody>
      </p:sp>
    </p:spTree>
    <p:extLst>
      <p:ext uri="{BB962C8B-B14F-4D97-AF65-F5344CB8AC3E}">
        <p14:creationId xmlns:p14="http://schemas.microsoft.com/office/powerpoint/2010/main" val="154937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3E07-F0F0-4E41-94A8-79DAC15D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772543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- J -</a:t>
            </a:r>
            <a:endParaRPr lang="en-PH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79CB-F718-4918-AF73-BA32B0E5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772544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AWARDS &amp; RECOGNITION (ORDERS/ CERTIFICATE/ OR PICTURE OF PLAQUE)</a:t>
            </a:r>
            <a:endParaRPr lang="en-PH" sz="5400" dirty="0"/>
          </a:p>
        </p:txBody>
      </p:sp>
    </p:spTree>
    <p:extLst>
      <p:ext uri="{BB962C8B-B14F-4D97-AF65-F5344CB8AC3E}">
        <p14:creationId xmlns:p14="http://schemas.microsoft.com/office/powerpoint/2010/main" val="1690182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C4CF-3BD3-4CA0-9DDF-EF1DFD64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94D4-38C8-4117-A3E0-DE5E093C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865309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(INSERT HERE 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5130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BE5C-88D0-46AA-9061-EBE7207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958075" cy="1320800"/>
          </a:xfrm>
        </p:spPr>
        <p:txBody>
          <a:bodyPr/>
          <a:lstStyle/>
          <a:p>
            <a:pPr algn="ctr"/>
            <a:r>
              <a:rPr lang="en-US" dirty="0"/>
              <a:t>TABLE OF CONTENTS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5084-0D1D-4C0E-8012-A45424BA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1113"/>
            <a:ext cx="10785796" cy="4797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RESERVIST INFORMAMATION DATA SHEET											A</a:t>
            </a:r>
          </a:p>
          <a:p>
            <a:pPr marL="0" indent="0">
              <a:buNone/>
            </a:pPr>
            <a:r>
              <a:rPr lang="en-US" dirty="0"/>
              <a:t>ENLISTMENT/ COMMISION/ INCORPORATION OR ORDER							B</a:t>
            </a:r>
          </a:p>
          <a:p>
            <a:pPr marL="0" indent="0">
              <a:buNone/>
            </a:pPr>
            <a:r>
              <a:rPr lang="en-US" dirty="0"/>
              <a:t>LATEST PROMOTIONAL ORDER													C</a:t>
            </a:r>
          </a:p>
          <a:p>
            <a:pPr marL="0" indent="0">
              <a:buNone/>
            </a:pPr>
            <a:r>
              <a:rPr lang="en-US" dirty="0"/>
              <a:t>UNIT ASSIGNMENT ORDER														E</a:t>
            </a:r>
          </a:p>
          <a:p>
            <a:pPr marL="0" indent="0">
              <a:buNone/>
            </a:pPr>
            <a:r>
              <a:rPr lang="en-US" dirty="0"/>
              <a:t>PRE-ENTRY TRAINING CERTIFICATE &amp; DECLARATION OF GRADUATE					F</a:t>
            </a:r>
          </a:p>
          <a:p>
            <a:pPr marL="0" indent="0">
              <a:buNone/>
            </a:pPr>
            <a:r>
              <a:rPr lang="en-US" dirty="0"/>
              <a:t>CERTIFICATE OF EMPLOYMENT/ BUSINESS CERTIFICATE OF REGISTRY				G	</a:t>
            </a:r>
          </a:p>
          <a:p>
            <a:pPr marL="0" indent="0">
              <a:buNone/>
            </a:pPr>
            <a:r>
              <a:rPr lang="en-US" dirty="0"/>
              <a:t>EDUCATIONAL ATTAINMENT RECORD (DIPLOMA &amp; TOR OR CERTIFCATION OF GRADES)	H</a:t>
            </a:r>
          </a:p>
          <a:p>
            <a:pPr marL="0" indent="0">
              <a:buNone/>
            </a:pPr>
            <a:r>
              <a:rPr lang="en-US" dirty="0"/>
              <a:t>TRAINING &amp; SEMINARS ( CERTIFICATE OR DECLARATION OF GRADUATES)				I	</a:t>
            </a:r>
          </a:p>
          <a:p>
            <a:pPr marL="0" indent="0">
              <a:buNone/>
            </a:pPr>
            <a:r>
              <a:rPr lang="en-US" dirty="0"/>
              <a:t>AWARDS &amp; RECOGNITION (ORDERS/ CERTIFICATE/ OR PICTURE OF PLAQUE)			J</a:t>
            </a:r>
          </a:p>
          <a:p>
            <a:pPr marL="0" indent="0">
              <a:buNone/>
            </a:pPr>
            <a:r>
              <a:rPr lang="en-US" dirty="0"/>
              <a:t>CADTT/ OJT OR AADT CALLING ORDERS											K	</a:t>
            </a:r>
          </a:p>
          <a:p>
            <a:pPr marL="0" indent="0">
              <a:buNone/>
            </a:pPr>
            <a:r>
              <a:rPr lang="en-US" dirty="0"/>
              <a:t>DEPENDENTS OR BENIFICIARIES (MARRIAGE OR BIRTH CERTIFICATE)					L</a:t>
            </a:r>
          </a:p>
          <a:p>
            <a:pPr marL="0" indent="0">
              <a:buNone/>
            </a:pPr>
            <a:r>
              <a:rPr lang="en-US" dirty="0"/>
              <a:t>WHOLE BODY POST CARD SIZE PICTURE	(IN PHILARPHAT UNIFORM)					M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236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E078-A18A-4309-810A-087C4D71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0DDD-C6C4-46A7-8424-87FE2525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( INSERT HERE 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42113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F408-41C5-412C-91EE-FD583EE7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268962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- K -</a:t>
            </a:r>
            <a:endParaRPr lang="en-PH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1152-8C14-4D5E-92B0-E07F6E09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812301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CADTT/ OJT OR AADT</a:t>
            </a:r>
          </a:p>
          <a:p>
            <a:pPr marL="0" indent="0" algn="ctr">
              <a:buNone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CALLING ORDERS	</a:t>
            </a:r>
            <a:endParaRPr lang="en-PH" sz="5400" dirty="0"/>
          </a:p>
        </p:txBody>
      </p:sp>
    </p:spTree>
    <p:extLst>
      <p:ext uri="{BB962C8B-B14F-4D97-AF65-F5344CB8AC3E}">
        <p14:creationId xmlns:p14="http://schemas.microsoft.com/office/powerpoint/2010/main" val="95180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74A4-AA05-4227-9850-ED7198CF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D2FF7-43B0-4AA9-970D-D1A9A1F9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( INSERT HERE 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00814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4BAB-3678-45CE-BC65-D35B7A3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3278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- L -</a:t>
            </a:r>
            <a:endParaRPr lang="en-PH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4E43-8318-4EA2-B66D-B993209D1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587014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DEPENDENTS OR BENIFICIARIES (MARRIAGE OR BIRTH CERTIFICATE)	</a:t>
            </a:r>
            <a:endParaRPr lang="en-PH" sz="5400" dirty="0"/>
          </a:p>
        </p:txBody>
      </p:sp>
    </p:spTree>
    <p:extLst>
      <p:ext uri="{BB962C8B-B14F-4D97-AF65-F5344CB8AC3E}">
        <p14:creationId xmlns:p14="http://schemas.microsoft.com/office/powerpoint/2010/main" val="54718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6391-C73F-462F-BE3E-7B137161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5897-E88A-4674-94AD-93D1E8E7A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143605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( INSERT HERE )</a:t>
            </a:r>
            <a:endParaRPr lang="en-PH" dirty="0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E376738-D9BE-44E3-9AFD-F6F4BC36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5205"/>
            <a:ext cx="12203501" cy="694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9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63F9-2818-4539-AC79-C5B43727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388231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- M -</a:t>
            </a:r>
            <a:endParaRPr lang="en-PH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D8B9-2ADD-4FC3-8D09-B45642AF3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626770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WHOLE BODY POST CARD SIZE PICTURE</a:t>
            </a:r>
          </a:p>
          <a:p>
            <a:pPr marL="0" indent="0" algn="ctr">
              <a:buNone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(IN PHILARPHAT UNIFORM)	</a:t>
            </a:r>
            <a:endParaRPr lang="en-PH" sz="5400" dirty="0"/>
          </a:p>
        </p:txBody>
      </p:sp>
    </p:spTree>
    <p:extLst>
      <p:ext uri="{BB962C8B-B14F-4D97-AF65-F5344CB8AC3E}">
        <p14:creationId xmlns:p14="http://schemas.microsoft.com/office/powerpoint/2010/main" val="4159956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0367-FB87-423E-9C09-8F156721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30D1-2964-4092-A800-8F1D4DB4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 INSERT HERE )</a:t>
            </a:r>
            <a:endParaRPr lang="en-PH"/>
          </a:p>
        </p:txBody>
      </p:sp>
      <p:pic>
        <p:nvPicPr>
          <p:cNvPr id="4" name="Picture 4" descr="A person wearing a military uniform&#10;&#10;Description automatically generated">
            <a:extLst>
              <a:ext uri="{FF2B5EF4-FFF2-40B4-BE49-F238E27FC236}">
                <a16:creationId xmlns:a16="http://schemas.microsoft.com/office/drawing/2014/main" id="{7595BA17-09D4-4FF2-AECA-7CF8E3487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660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995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5A6C-EAA9-4164-9695-CF43B1C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10852057" cy="11264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/>
              <a:t>- A -</a:t>
            </a:r>
            <a:endParaRPr lang="en-PH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BAC4-A5AF-48A4-87AE-EBCEFA4A3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30871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RESERVIST INFORMATION DATA SHEET	</a:t>
            </a:r>
            <a:endParaRPr lang="en-PH" sz="4800" dirty="0"/>
          </a:p>
        </p:txBody>
      </p:sp>
    </p:spTree>
    <p:extLst>
      <p:ext uri="{BB962C8B-B14F-4D97-AF65-F5344CB8AC3E}">
        <p14:creationId xmlns:p14="http://schemas.microsoft.com/office/powerpoint/2010/main" val="252117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3C488D-9570-48EB-96B3-DF050A15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( INSERT RIDS HERE. IMAGE FORMAT )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43561E9-1291-4440-A6DF-5F15C889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E65FBA5-1AC9-4043-8130-D40B13E1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04" y="456198"/>
            <a:ext cx="3986296" cy="57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1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B05D-CC10-4DEE-B8D0-1930232B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67744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- B -</a:t>
            </a:r>
            <a:endParaRPr lang="en-PH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C9EE-FE1B-43A9-A51E-85287333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865309" cy="3880773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ENLISTMENT/ COMMISION/ INCORPORATION OR</a:t>
            </a:r>
          </a:p>
          <a:p>
            <a:pPr marL="0" indent="0" algn="ctr">
              <a:buNone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ORDER	</a:t>
            </a:r>
            <a:r>
              <a:rPr lang="en-US" dirty="0"/>
              <a:t>	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7349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6C16-74FD-4516-882B-7D8FDF05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0C0C-6213-4558-9FE2-A4A30384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( INSERT HERE 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9112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3942-1B3D-4C73-B3F8-C6CFC8DE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560509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- C -</a:t>
            </a:r>
            <a:endParaRPr lang="en-PH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1704-5CAA-42E2-AA32-0BC0B536D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71953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LATEST </a:t>
            </a:r>
          </a:p>
          <a:p>
            <a:pPr marL="0" indent="0" algn="ctr">
              <a:buNone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PROMOTIONAL ORDER	</a:t>
            </a:r>
            <a:endParaRPr lang="en-PH" sz="7200" dirty="0"/>
          </a:p>
        </p:txBody>
      </p:sp>
    </p:spTree>
    <p:extLst>
      <p:ext uri="{BB962C8B-B14F-4D97-AF65-F5344CB8AC3E}">
        <p14:creationId xmlns:p14="http://schemas.microsoft.com/office/powerpoint/2010/main" val="163009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14D3-51BF-4439-A2B6-421042C5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9630-ADD2-4DD1-9FB5-6BFD3B29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( INSERT HERE 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5009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86F3-ACE9-45F5-A23A-3788AACF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268962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- E -</a:t>
            </a:r>
            <a:endParaRPr lang="en-PH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BBF40-1536-4AE3-947E-991C6EB59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573762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UNIT ASSIGNMENT</a:t>
            </a:r>
          </a:p>
          <a:p>
            <a:pPr marL="0" indent="0" algn="ctr">
              <a:buNone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ORDER	</a:t>
            </a:r>
            <a:endParaRPr lang="en-PH" sz="7200" dirty="0"/>
          </a:p>
        </p:txBody>
      </p:sp>
    </p:spTree>
    <p:extLst>
      <p:ext uri="{BB962C8B-B14F-4D97-AF65-F5344CB8AC3E}">
        <p14:creationId xmlns:p14="http://schemas.microsoft.com/office/powerpoint/2010/main" val="30886437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450</Words>
  <Application>Microsoft Office PowerPoint</Application>
  <PresentationFormat>Widescreen</PresentationFormat>
  <Paragraphs>59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 H E A D Q U A R T E R S 1301ST (CAMANAVA) COMMUNITY DEFENSE CENTER NCR RCDG, ARESCOM T. Bugallon Street, Brgy 09, Caloocan (South) City   MILITARY PERSONAL FILE </vt:lpstr>
      <vt:lpstr>TABLE OF CONTENTS</vt:lpstr>
      <vt:lpstr>- A -</vt:lpstr>
      <vt:lpstr>( INSERT RIDS HERE. IMAGE FORMAT )</vt:lpstr>
      <vt:lpstr>- B -</vt:lpstr>
      <vt:lpstr>PowerPoint Presentation</vt:lpstr>
      <vt:lpstr>- C -</vt:lpstr>
      <vt:lpstr>PowerPoint Presentation</vt:lpstr>
      <vt:lpstr>- E -</vt:lpstr>
      <vt:lpstr>PowerPoint Presentation</vt:lpstr>
      <vt:lpstr>- F -</vt:lpstr>
      <vt:lpstr>PowerPoint Presentation</vt:lpstr>
      <vt:lpstr>- G -</vt:lpstr>
      <vt:lpstr>PowerPoint Presentation</vt:lpstr>
      <vt:lpstr>- H -</vt:lpstr>
      <vt:lpstr>PowerPoint Presentation</vt:lpstr>
      <vt:lpstr>- I -</vt:lpstr>
      <vt:lpstr>- J -</vt:lpstr>
      <vt:lpstr>PowerPoint Presentation</vt:lpstr>
      <vt:lpstr>PowerPoint Presentation</vt:lpstr>
      <vt:lpstr>- K -</vt:lpstr>
      <vt:lpstr>PowerPoint Presentation</vt:lpstr>
      <vt:lpstr>- L -</vt:lpstr>
      <vt:lpstr>PowerPoint Presentation</vt:lpstr>
      <vt:lpstr>- M 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 E A D Q U A R T E R S 1301ST (CAMANAVA) COMMUNITY DEFENSE CENTER NCR RCDG, ARESCOM T. Buallon Street, Brgy 09, Caloocan (South) City    MILITARY PERSONAL FILE </dc:title>
  <dc:creator>Kenneth Cunanan</dc:creator>
  <cp:lastModifiedBy>Kenneth Cunanan</cp:lastModifiedBy>
  <cp:revision>59</cp:revision>
  <dcterms:created xsi:type="dcterms:W3CDTF">2021-01-23T05:50:58Z</dcterms:created>
  <dcterms:modified xsi:type="dcterms:W3CDTF">2021-01-25T02:23:58Z</dcterms:modified>
</cp:coreProperties>
</file>