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891" y="100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7491-4506-44E7-BC58-D529C8922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90D15-6DB7-45D1-ACCD-6D79A5697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29CFC-D5A2-42AF-8BAA-86B6402C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CA46E-FA50-4D66-B068-ADBAFF5D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4F823-D317-41CE-8E58-A20A51DC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5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A540-96C6-4011-AAB6-77A6B444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67DE5-FE76-41A5-9D4A-7824A2D8A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30809-ECCB-44C1-AE7E-01BA3BBD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BC4D-75E6-4172-AE3A-BA6D8C92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6CB01-1D37-4F45-91AA-406D937E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5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62AA5F-A230-424E-9333-0A30EAD6C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E48FA-FCF8-4826-B7D1-6591D8861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3795-465F-4A7A-ABAE-62B70844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2D5BA-D0F9-4E60-8499-4B55523D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CE611-784A-460A-BC01-0D4A4134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B641-47B2-44BF-A543-1B47B67E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7550-656D-42AD-A74D-CBDE80BC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89072-C115-45E9-95F1-19F503BE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D2C0E-4CC6-4AAB-96DB-903DACF8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298F4-59F0-47F9-8E0E-3C5F37E3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4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58B0-F123-49D9-95A6-FFEF41A1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D2427-B221-404B-B6C3-938A46EAF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47926-88E1-4BCD-B0EA-98C47911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7BA6A-20E3-4F51-8B92-CEF0870A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F9CD9-7414-46BC-83E3-717B50C4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4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95D3-8A7D-4564-93B3-C70FD85A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85436-C755-4CF5-81E1-F9945157B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02147-9356-454D-80C0-7A9EE45D7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FD296-3AE0-47E2-808A-229E98A3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D0C87-4F1C-48D9-B57B-5C06D31C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7289E-3445-43CC-820E-0F0F1A44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9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98AE-503F-49E6-B9C7-536819FB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9008E-3C5E-4E8E-A9CE-5140CE027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87D70-FEA1-4C75-A346-95763E91F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D7302-5F05-4264-A90A-4A2597EE2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77693-081B-4F67-929D-8D2E2F8A3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96A7C-95C0-4477-AFF0-1E748245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C3040-087A-447F-8035-1EA452E7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029F7-FE36-47C8-B03F-1B24A24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6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65AE-5734-4479-878C-A965AC94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3C807-E4E4-4B24-BF0F-621DB2C7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99D47-F422-42FA-B395-49730DCC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733B7-5648-4C90-AC41-9B3A515A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1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CE0E0-55C8-4991-A01D-61D4C8DD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0922C-C46D-4595-A206-04FDD032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8BCA6-8236-4953-B97B-8B3AE0DF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5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E098-BEE7-4E1A-AD5B-5A4FEA2E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8794-2C7F-4956-9FCD-87160769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DBA3B-CA8B-455B-BE50-C426A7F05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0B4AE-B101-4937-B751-B6F536CF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62ED7-C2AE-408D-961F-13B5B8C4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B18EC-43A3-47E2-92A7-A7BD1BB0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3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9BC6-BF7C-44D0-B5E6-E365459E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A3B3D-7D95-413B-9E45-A81A9783F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79694-5024-4326-842E-D66DF1DF2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F791C-431A-4A8E-8861-A1C1C1D4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2F3E5-655A-49BA-9423-263B6F93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6B940-8A2E-450C-93CF-196F915E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1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64ABB-90F9-43EC-B9C2-C1092DB2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32E15-7928-4ED6-AF6E-B5EBE480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D791F-0E28-46D4-9199-E4585AACD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3CA5E-8E14-42DA-A771-F92C8C907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AEF37-8D9D-45F6-89D2-03346897C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6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EAD-7539-414F-B325-1D87E0E0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AEC-5D2B-4EC4-A5E6-080D24C6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47D18BFF-FE5F-4190-B774-BB28744F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8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EAD-7539-414F-B325-1D87E0E0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AEC-5D2B-4EC4-A5E6-080D24C6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18BFF-FE5F-4190-B774-BB28744F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B9AF44-0F22-4B41-BE7E-20936D6D3460}"/>
              </a:ext>
            </a:extLst>
          </p:cNvPr>
          <p:cNvSpPr/>
          <p:nvPr/>
        </p:nvSpPr>
        <p:spPr>
          <a:xfrm>
            <a:off x="4096870" y="1417917"/>
            <a:ext cx="3998259" cy="4022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5DD02-5B4D-42F6-99DD-4B3FEBD85BA3}"/>
              </a:ext>
            </a:extLst>
          </p:cNvPr>
          <p:cNvSpPr/>
          <p:nvPr/>
        </p:nvSpPr>
        <p:spPr>
          <a:xfrm>
            <a:off x="3444241" y="761386"/>
            <a:ext cx="5303518" cy="5335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132586-17D3-4589-B172-1E8E6E99EA55}"/>
              </a:ext>
            </a:extLst>
          </p:cNvPr>
          <p:cNvSpPr/>
          <p:nvPr/>
        </p:nvSpPr>
        <p:spPr>
          <a:xfrm>
            <a:off x="4853749" y="2179321"/>
            <a:ext cx="2484502" cy="2499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08FD7-74D9-4450-B86D-34DD53621CBD}"/>
              </a:ext>
            </a:extLst>
          </p:cNvPr>
          <p:cNvSpPr/>
          <p:nvPr/>
        </p:nvSpPr>
        <p:spPr>
          <a:xfrm>
            <a:off x="4747703" y="2072641"/>
            <a:ext cx="2696594" cy="2712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ED7E66-DBA7-4F7D-A0F1-46AA9CCC1C22}"/>
              </a:ext>
            </a:extLst>
          </p:cNvPr>
          <p:cNvSpPr/>
          <p:nvPr/>
        </p:nvSpPr>
        <p:spPr>
          <a:xfrm>
            <a:off x="3817621" y="1136998"/>
            <a:ext cx="4556758" cy="4584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2AF2E-1104-4ECD-8C7E-0AD6E91B11AD}"/>
              </a:ext>
            </a:extLst>
          </p:cNvPr>
          <p:cNvSpPr/>
          <p:nvPr/>
        </p:nvSpPr>
        <p:spPr>
          <a:xfrm>
            <a:off x="4611358" y="1935481"/>
            <a:ext cx="2969284" cy="2987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3D73F-38B1-4E05-A2C9-B36189BBD226}"/>
              </a:ext>
            </a:extLst>
          </p:cNvPr>
          <p:cNvSpPr/>
          <p:nvPr/>
        </p:nvSpPr>
        <p:spPr>
          <a:xfrm>
            <a:off x="4495801" y="1819233"/>
            <a:ext cx="3200398" cy="3219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53263-ED91-47B2-8857-72DA4A65E573}"/>
              </a:ext>
            </a:extLst>
          </p:cNvPr>
          <p:cNvSpPr/>
          <p:nvPr/>
        </p:nvSpPr>
        <p:spPr>
          <a:xfrm>
            <a:off x="4320539" y="1661159"/>
            <a:ext cx="3550922" cy="3535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4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B9AF44-0F22-4B41-BE7E-20936D6D3460}"/>
              </a:ext>
            </a:extLst>
          </p:cNvPr>
          <p:cNvSpPr/>
          <p:nvPr/>
        </p:nvSpPr>
        <p:spPr>
          <a:xfrm>
            <a:off x="4096870" y="1417917"/>
            <a:ext cx="3998259" cy="4022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5DD02-5B4D-42F6-99DD-4B3FEBD85BA3}"/>
              </a:ext>
            </a:extLst>
          </p:cNvPr>
          <p:cNvSpPr/>
          <p:nvPr/>
        </p:nvSpPr>
        <p:spPr>
          <a:xfrm>
            <a:off x="3444241" y="761386"/>
            <a:ext cx="5303518" cy="5335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132586-17D3-4589-B172-1E8E6E99EA55}"/>
              </a:ext>
            </a:extLst>
          </p:cNvPr>
          <p:cNvSpPr/>
          <p:nvPr/>
        </p:nvSpPr>
        <p:spPr>
          <a:xfrm>
            <a:off x="4853749" y="2179321"/>
            <a:ext cx="2484502" cy="2499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08FD7-74D9-4450-B86D-34DD53621CBD}"/>
              </a:ext>
            </a:extLst>
          </p:cNvPr>
          <p:cNvSpPr/>
          <p:nvPr/>
        </p:nvSpPr>
        <p:spPr>
          <a:xfrm>
            <a:off x="4747703" y="2072641"/>
            <a:ext cx="2696594" cy="2712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ED7E66-DBA7-4F7D-A0F1-46AA9CCC1C22}"/>
              </a:ext>
            </a:extLst>
          </p:cNvPr>
          <p:cNvSpPr/>
          <p:nvPr/>
        </p:nvSpPr>
        <p:spPr>
          <a:xfrm>
            <a:off x="3817621" y="1136998"/>
            <a:ext cx="4556758" cy="4584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2AF2E-1104-4ECD-8C7E-0AD6E91B11AD}"/>
              </a:ext>
            </a:extLst>
          </p:cNvPr>
          <p:cNvSpPr/>
          <p:nvPr/>
        </p:nvSpPr>
        <p:spPr>
          <a:xfrm>
            <a:off x="4611358" y="1935481"/>
            <a:ext cx="2969284" cy="2987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3D73F-38B1-4E05-A2C9-B36189BBD226}"/>
              </a:ext>
            </a:extLst>
          </p:cNvPr>
          <p:cNvSpPr/>
          <p:nvPr/>
        </p:nvSpPr>
        <p:spPr>
          <a:xfrm>
            <a:off x="4495801" y="1819233"/>
            <a:ext cx="3200398" cy="3219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53263-ED91-47B2-8857-72DA4A65E573}"/>
              </a:ext>
            </a:extLst>
          </p:cNvPr>
          <p:cNvSpPr/>
          <p:nvPr/>
        </p:nvSpPr>
        <p:spPr>
          <a:xfrm>
            <a:off x="4320539" y="1661159"/>
            <a:ext cx="3550922" cy="3535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8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6150DB-F31E-4B0F-A778-821B101F6824}"/>
              </a:ext>
            </a:extLst>
          </p:cNvPr>
          <p:cNvGrpSpPr/>
          <p:nvPr/>
        </p:nvGrpSpPr>
        <p:grpSpPr>
          <a:xfrm rot="601056">
            <a:off x="3444241" y="761386"/>
            <a:ext cx="5303518" cy="5335228"/>
            <a:chOff x="3444241" y="761386"/>
            <a:chExt cx="5303518" cy="53352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3B9AF44-0F22-4B41-BE7E-20936D6D3460}"/>
                </a:ext>
              </a:extLst>
            </p:cNvPr>
            <p:cNvSpPr/>
            <p:nvPr/>
          </p:nvSpPr>
          <p:spPr>
            <a:xfrm>
              <a:off x="4096870" y="1417917"/>
              <a:ext cx="3998259" cy="40221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25DD02-5B4D-42F6-99DD-4B3FEBD85BA3}"/>
                </a:ext>
              </a:extLst>
            </p:cNvPr>
            <p:cNvSpPr/>
            <p:nvPr/>
          </p:nvSpPr>
          <p:spPr>
            <a:xfrm>
              <a:off x="3444241" y="761386"/>
              <a:ext cx="5303518" cy="53352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132586-17D3-4589-B172-1E8E6E99EA55}"/>
                </a:ext>
              </a:extLst>
            </p:cNvPr>
            <p:cNvSpPr/>
            <p:nvPr/>
          </p:nvSpPr>
          <p:spPr>
            <a:xfrm>
              <a:off x="4853749" y="2179321"/>
              <a:ext cx="2484502" cy="24993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608FD7-74D9-4450-B86D-34DD53621CBD}"/>
                </a:ext>
              </a:extLst>
            </p:cNvPr>
            <p:cNvSpPr/>
            <p:nvPr/>
          </p:nvSpPr>
          <p:spPr>
            <a:xfrm>
              <a:off x="4747703" y="2072641"/>
              <a:ext cx="2696594" cy="27127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ED7E66-DBA7-4F7D-A0F1-46AA9CCC1C22}"/>
                </a:ext>
              </a:extLst>
            </p:cNvPr>
            <p:cNvSpPr/>
            <p:nvPr/>
          </p:nvSpPr>
          <p:spPr>
            <a:xfrm>
              <a:off x="3817621" y="1136998"/>
              <a:ext cx="4556758" cy="45840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E2AF2E-1104-4ECD-8C7E-0AD6E91B11AD}"/>
                </a:ext>
              </a:extLst>
            </p:cNvPr>
            <p:cNvSpPr/>
            <p:nvPr/>
          </p:nvSpPr>
          <p:spPr>
            <a:xfrm>
              <a:off x="4611358" y="1935481"/>
              <a:ext cx="2969284" cy="29870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83D73F-38B1-4E05-A2C9-B36189BBD226}"/>
                </a:ext>
              </a:extLst>
            </p:cNvPr>
            <p:cNvSpPr/>
            <p:nvPr/>
          </p:nvSpPr>
          <p:spPr>
            <a:xfrm>
              <a:off x="4495801" y="1819233"/>
              <a:ext cx="3200398" cy="32195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D53263-ED91-47B2-8857-72DA4A65E573}"/>
                </a:ext>
              </a:extLst>
            </p:cNvPr>
            <p:cNvSpPr/>
            <p:nvPr/>
          </p:nvSpPr>
          <p:spPr>
            <a:xfrm>
              <a:off x="4320539" y="1661159"/>
              <a:ext cx="3550922" cy="35356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554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6150DB-F31E-4B0F-A778-821B101F6824}"/>
              </a:ext>
            </a:extLst>
          </p:cNvPr>
          <p:cNvGrpSpPr/>
          <p:nvPr/>
        </p:nvGrpSpPr>
        <p:grpSpPr>
          <a:xfrm rot="20459378">
            <a:off x="3444241" y="761386"/>
            <a:ext cx="5303518" cy="5335228"/>
            <a:chOff x="3444241" y="761386"/>
            <a:chExt cx="5303518" cy="53352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3B9AF44-0F22-4B41-BE7E-20936D6D3460}"/>
                </a:ext>
              </a:extLst>
            </p:cNvPr>
            <p:cNvSpPr/>
            <p:nvPr/>
          </p:nvSpPr>
          <p:spPr>
            <a:xfrm>
              <a:off x="4096870" y="1417917"/>
              <a:ext cx="3998259" cy="40221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25DD02-5B4D-42F6-99DD-4B3FEBD85BA3}"/>
                </a:ext>
              </a:extLst>
            </p:cNvPr>
            <p:cNvSpPr/>
            <p:nvPr/>
          </p:nvSpPr>
          <p:spPr>
            <a:xfrm>
              <a:off x="3444241" y="761386"/>
              <a:ext cx="5303518" cy="53352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132586-17D3-4589-B172-1E8E6E99EA55}"/>
                </a:ext>
              </a:extLst>
            </p:cNvPr>
            <p:cNvSpPr/>
            <p:nvPr/>
          </p:nvSpPr>
          <p:spPr>
            <a:xfrm>
              <a:off x="4853749" y="2179321"/>
              <a:ext cx="2484502" cy="24993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608FD7-74D9-4450-B86D-34DD53621CBD}"/>
                </a:ext>
              </a:extLst>
            </p:cNvPr>
            <p:cNvSpPr/>
            <p:nvPr/>
          </p:nvSpPr>
          <p:spPr>
            <a:xfrm>
              <a:off x="4747703" y="2072641"/>
              <a:ext cx="2696594" cy="27127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ED7E66-DBA7-4F7D-A0F1-46AA9CCC1C22}"/>
                </a:ext>
              </a:extLst>
            </p:cNvPr>
            <p:cNvSpPr/>
            <p:nvPr/>
          </p:nvSpPr>
          <p:spPr>
            <a:xfrm>
              <a:off x="3817621" y="1136998"/>
              <a:ext cx="4556758" cy="45840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E2AF2E-1104-4ECD-8C7E-0AD6E91B11AD}"/>
                </a:ext>
              </a:extLst>
            </p:cNvPr>
            <p:cNvSpPr/>
            <p:nvPr/>
          </p:nvSpPr>
          <p:spPr>
            <a:xfrm>
              <a:off x="4611358" y="1935481"/>
              <a:ext cx="2969284" cy="29870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83D73F-38B1-4E05-A2C9-B36189BBD226}"/>
                </a:ext>
              </a:extLst>
            </p:cNvPr>
            <p:cNvSpPr/>
            <p:nvPr/>
          </p:nvSpPr>
          <p:spPr>
            <a:xfrm>
              <a:off x="4495801" y="1819233"/>
              <a:ext cx="3200398" cy="32195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D53263-ED91-47B2-8857-72DA4A65E573}"/>
                </a:ext>
              </a:extLst>
            </p:cNvPr>
            <p:cNvSpPr/>
            <p:nvPr/>
          </p:nvSpPr>
          <p:spPr>
            <a:xfrm>
              <a:off x="4320539" y="1661159"/>
              <a:ext cx="3550922" cy="35356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312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EAD-7539-414F-B325-1D87E0E0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AEC-5D2B-4EC4-A5E6-080D24C6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47D18BFF-FE5F-4190-B774-BB28744F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0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EAD-7539-414F-B325-1D87E0E0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AEC-5D2B-4EC4-A5E6-080D24C6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47D18BFF-FE5F-4190-B774-BB28744F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0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A8567EE2FE4F4CBE3E2CEF37728AB4" ma:contentTypeVersion="13" ma:contentTypeDescription="Create a new document." ma:contentTypeScope="" ma:versionID="944aec89eaeaf5cf1995eca05db96066">
  <xsd:schema xmlns:xsd="http://www.w3.org/2001/XMLSchema" xmlns:xs="http://www.w3.org/2001/XMLSchema" xmlns:p="http://schemas.microsoft.com/office/2006/metadata/properties" xmlns:ns2="dab830d7-07ee-458a-b886-32578b44a612" xmlns:ns3="a048c95d-56bc-4d9d-b7f4-f756d5a4a43b" targetNamespace="http://schemas.microsoft.com/office/2006/metadata/properties" ma:root="true" ma:fieldsID="36481b348f0f2de413f74f8a666e162d" ns2:_="" ns3:_="">
    <xsd:import namespace="dab830d7-07ee-458a-b886-32578b44a612"/>
    <xsd:import namespace="a048c95d-56bc-4d9d-b7f4-f756d5a4a43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b830d7-07ee-458a-b886-32578b44a6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8c95d-56bc-4d9d-b7f4-f756d5a4a4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34F4D5-8DE3-43B5-BBDE-DCF9664D1533}"/>
</file>

<file path=customXml/itemProps2.xml><?xml version="1.0" encoding="utf-8"?>
<ds:datastoreItem xmlns:ds="http://schemas.openxmlformats.org/officeDocument/2006/customXml" ds:itemID="{A0AE1B13-F53E-4706-A28A-D71009DE1C25}"/>
</file>

<file path=customXml/itemProps3.xml><?xml version="1.0" encoding="utf-8"?>
<ds:datastoreItem xmlns:ds="http://schemas.openxmlformats.org/officeDocument/2006/customXml" ds:itemID="{82EF4882-3A64-406D-B349-6502A269577D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Otero-Millan</dc:creator>
  <cp:lastModifiedBy>Jorge Otero-Millan</cp:lastModifiedBy>
  <cp:revision>1</cp:revision>
  <dcterms:created xsi:type="dcterms:W3CDTF">2021-04-29T23:29:31Z</dcterms:created>
  <dcterms:modified xsi:type="dcterms:W3CDTF">2021-04-29T23:33:59Z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0x010100CDA8567EE2FE4F4CBE3E2CEF37728AB4</vt:lpwstr>
  </property>
</Properties>
</file>