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EFDC-598E-3770-59C5-1896E489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092DB-F413-A556-9F60-EC682256F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506C-C86C-78C8-5C70-1C0C7D12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989B-0FFC-A471-35E7-65AE188F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6F64-F7D7-1548-815B-C2255BD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2945-D90C-6F52-E491-0C93E60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9EFB-32E1-6162-46B3-CBFB3BD0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C4D1-8443-2F2C-D72D-6EEADC4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CE89-C08A-4859-0DF7-0D20107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CBD9-06EA-DD95-FB49-E2E37B64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F0E1F-B7B1-91A7-6611-0897B5C31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F4821-3C2E-CB06-4E09-596EC9BB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B29B-C51F-F0AA-D154-FEB9680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51B2-0D0C-EBEF-5E17-4052DA1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0470-C1EB-A29D-2D69-10C911B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BD0-2A22-E6A5-1CDD-8A2D06FD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A25B-08CF-B0BC-FE93-396E489C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EAB3-96B0-347C-5F2F-87607186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D724-1203-BCE2-A60B-AB407561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ABE-0FC2-83D6-8D4D-7C85A87F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6F6-F6BF-9720-8E47-1EF1DAEC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92E2-C329-0054-9650-179D8B76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4434-3ED6-E10D-A6C4-1DD2377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A691-6F6F-6528-7277-61E7E381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1851-9F8A-FDFE-6133-071540E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49D8-C518-4DE7-FC81-45C080DD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43DC-8A3A-B8A5-FDEB-3E24F9DF8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631F8-03BD-6EC8-AC9A-1C545ED5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F3E05-8258-E9FD-ED38-6C266E1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3BD1-4DB4-6CF7-5A61-D63940A1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957D-134B-D0D8-6B35-4171FF4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53A2-8AA8-D938-F5B6-2D559DFD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A5A0E-90DC-F0B8-CCF5-A1640E1C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30726-027C-3B0E-7970-E324D359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9F5AA-F167-CFB7-3318-866A98D5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C9B47-127F-8B4B-D28E-689FC08B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729C-FB4E-6DE0-D800-58A187F3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BD971-7B4D-F91B-D19A-312F8030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2CEE5-B52C-D5F2-E9F0-F31817A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FE0-79CF-77A1-ACBF-C2F20A1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E1CF0-6BC0-3E33-18EB-DCC83008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3B5B9-5DAF-4CDA-8DD3-96165CC7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2A476-7FBA-CEDB-904F-0DEF255A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B9837-0C4F-1C11-009C-50280769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C3704-D5D8-B981-C083-FBDD499E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0A71-27D3-BF44-FB9C-37731BB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B5FE-35F1-F13B-3CB1-C1277EB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6AF8-88CC-B532-66EC-6264140A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89BDB-CC9B-F3C9-39F4-0A20B089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B5E4-9DBD-3600-2F1B-2F21A719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B527D-AA23-E635-68E6-BF750218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4DAB7-93C1-8745-6BC2-AB3E93DB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2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23F-5AB9-AEC6-404C-71B49F01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C8866-E346-0DFB-B5F0-825C1F0D4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F59F3-D9EB-C1CC-D13A-8E9D184E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50E6-A6A4-5423-FBCB-9A68D4EB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0EEB-BB5C-CA99-559C-DB8459DE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CEC6-B19D-3558-B2A8-ADA07412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CE177-8C25-AFCA-85B8-6941CD0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09750-5BF9-AB29-6BAF-988E3671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1B9D-CE7F-87FF-D6D0-52AF7B3BC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3F00-E21E-6871-29DE-3D41E9920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2875-203B-576A-475F-8E5418EB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www.spiria.com/en/blog/weekly-recap/weekly-tech-recap-366/" TargetMode="External"/><Relationship Id="rId10" Type="http://schemas.openxmlformats.org/officeDocument/2006/relationships/image" Target="../media/image8.svg"/><Relationship Id="rId4" Type="http://schemas.openxmlformats.org/officeDocument/2006/relationships/image" Target="../media/image3.jp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logic-apps/" TargetMode="External"/><Relationship Id="rId7" Type="http://schemas.openxmlformats.org/officeDocument/2006/relationships/hyperlink" Target="https://www.freepngimg.com/png/62888-outlook-icons-symbol-outlook.com-microsoft-computer-emai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spiria.com/en/blog/weekly-recap/weekly-tech-recap-366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mail outline">
            <a:extLst>
              <a:ext uri="{FF2B5EF4-FFF2-40B4-BE49-F238E27FC236}">
                <a16:creationId xmlns:a16="http://schemas.microsoft.com/office/drawing/2014/main" id="{FCDEAB0F-CD18-4CD2-5203-6F4E1907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74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60C00-D8DE-1E76-23B4-EE661FFBC661}"/>
              </a:ext>
            </a:extLst>
          </p:cNvPr>
          <p:cNvCxnSpPr>
            <a:cxnSpLocks/>
          </p:cNvCxnSpPr>
          <p:nvPr/>
        </p:nvCxnSpPr>
        <p:spPr>
          <a:xfrm>
            <a:off x="1191874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72E35-F640-BB75-4C6B-9962850E47E9}"/>
              </a:ext>
            </a:extLst>
          </p:cNvPr>
          <p:cNvCxnSpPr>
            <a:cxnSpLocks/>
          </p:cNvCxnSpPr>
          <p:nvPr/>
        </p:nvCxnSpPr>
        <p:spPr>
          <a:xfrm>
            <a:off x="2674777" y="1492688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B89730EC-DA1D-2F1E-2258-884750872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92810" y="1082074"/>
            <a:ext cx="1164509" cy="730244"/>
          </a:xfrm>
          <a:prstGeom prst="rect">
            <a:avLst/>
          </a:prstGeom>
          <a:effectLst/>
        </p:spPr>
      </p:pic>
      <p:pic>
        <p:nvPicPr>
          <p:cNvPr id="14" name="Graphic 13" descr="Email outline">
            <a:extLst>
              <a:ext uri="{FF2B5EF4-FFF2-40B4-BE49-F238E27FC236}">
                <a16:creationId xmlns:a16="http://schemas.microsoft.com/office/drawing/2014/main" id="{BC804AF1-EC11-DC10-D93F-C7FDE006D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982" y="3239943"/>
            <a:ext cx="914400" cy="914400"/>
          </a:xfrm>
          <a:prstGeom prst="rect">
            <a:avLst/>
          </a:prstGeom>
          <a:effec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A4BD83-1B1F-5204-30D1-604A5836EEDE}"/>
              </a:ext>
            </a:extLst>
          </p:cNvPr>
          <p:cNvCxnSpPr>
            <a:cxnSpLocks/>
          </p:cNvCxnSpPr>
          <p:nvPr/>
        </p:nvCxnSpPr>
        <p:spPr>
          <a:xfrm flipH="1">
            <a:off x="1741470" y="2479541"/>
            <a:ext cx="2395422" cy="84411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9780053D-5B0C-C40C-4D23-C6B68FF1292E}"/>
              </a:ext>
            </a:extLst>
          </p:cNvPr>
          <p:cNvSpPr/>
          <p:nvPr/>
        </p:nvSpPr>
        <p:spPr>
          <a:xfrm>
            <a:off x="2704344" y="3095524"/>
            <a:ext cx="1571946" cy="1429178"/>
          </a:xfrm>
          <a:prstGeom prst="flowChartDecision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5E660-3821-FC14-CACC-F7092A97E0B5}"/>
              </a:ext>
            </a:extLst>
          </p:cNvPr>
          <p:cNvCxnSpPr/>
          <p:nvPr/>
        </p:nvCxnSpPr>
        <p:spPr>
          <a:xfrm>
            <a:off x="3481755" y="4641211"/>
            <a:ext cx="35960" cy="10017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Label with solid fill">
            <a:extLst>
              <a:ext uri="{FF2B5EF4-FFF2-40B4-BE49-F238E27FC236}">
                <a16:creationId xmlns:a16="http://schemas.microsoft.com/office/drawing/2014/main" id="{0EAC21F9-ED7E-2714-4720-79671526A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6876" y="3323657"/>
            <a:ext cx="914400" cy="914400"/>
          </a:xfrm>
          <a:prstGeom prst="rect">
            <a:avLst/>
          </a:prstGeom>
          <a:effectLst/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ADCDA5-1105-0D2C-480E-C68B2EF16578}"/>
              </a:ext>
            </a:extLst>
          </p:cNvPr>
          <p:cNvCxnSpPr>
            <a:cxnSpLocks/>
          </p:cNvCxnSpPr>
          <p:nvPr/>
        </p:nvCxnSpPr>
        <p:spPr>
          <a:xfrm>
            <a:off x="1781382" y="3817319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Email outline">
            <a:extLst>
              <a:ext uri="{FF2B5EF4-FFF2-40B4-BE49-F238E27FC236}">
                <a16:creationId xmlns:a16="http://schemas.microsoft.com/office/drawing/2014/main" id="{82AD7DB2-211B-FB51-ADD2-DC20D894D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036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72A0F6-7EE2-F3B2-CA2A-C6905BCB6141}"/>
              </a:ext>
            </a:extLst>
          </p:cNvPr>
          <p:cNvCxnSpPr>
            <a:cxnSpLocks/>
          </p:cNvCxnSpPr>
          <p:nvPr/>
        </p:nvCxnSpPr>
        <p:spPr>
          <a:xfrm>
            <a:off x="1200436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Filter with solid fill">
            <a:extLst>
              <a:ext uri="{FF2B5EF4-FFF2-40B4-BE49-F238E27FC236}">
                <a16:creationId xmlns:a16="http://schemas.microsoft.com/office/drawing/2014/main" id="{ADDC5261-019F-5317-F558-6598C807CB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24614" y="949644"/>
            <a:ext cx="914400" cy="914400"/>
          </a:xfrm>
          <a:prstGeom prst="rect">
            <a:avLst/>
          </a:prstGeom>
          <a:effectLst/>
        </p:spPr>
      </p:pic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2B42A4C-7B66-AD12-C04C-F6ADBC2B2D6C}"/>
              </a:ext>
            </a:extLst>
          </p:cNvPr>
          <p:cNvSpPr/>
          <p:nvPr/>
        </p:nvSpPr>
        <p:spPr>
          <a:xfrm>
            <a:off x="2811366" y="5759450"/>
            <a:ext cx="1340778" cy="556654"/>
          </a:xfrm>
          <a:prstGeom prst="flowChartProcess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60BC0-7345-F112-FB68-7B8541836DF3}"/>
              </a:ext>
            </a:extLst>
          </p:cNvPr>
          <p:cNvSpPr txBox="1"/>
          <p:nvPr/>
        </p:nvSpPr>
        <p:spPr>
          <a:xfrm>
            <a:off x="200572" y="1833210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E7EB19-BBEB-81FE-1BD5-3BA1EBE6BED2}"/>
              </a:ext>
            </a:extLst>
          </p:cNvPr>
          <p:cNvSpPr txBox="1"/>
          <p:nvPr/>
        </p:nvSpPr>
        <p:spPr>
          <a:xfrm>
            <a:off x="3490317" y="495185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5000E5-F813-ABE2-4CB5-176DAC00812A}"/>
              </a:ext>
            </a:extLst>
          </p:cNvPr>
          <p:cNvSpPr txBox="1"/>
          <p:nvPr/>
        </p:nvSpPr>
        <p:spPr>
          <a:xfrm>
            <a:off x="3508210" y="1812318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is sent to Azure OpenAI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11024-DA61-66F1-404C-55B67BD65006}"/>
              </a:ext>
            </a:extLst>
          </p:cNvPr>
          <p:cNvSpPr txBox="1"/>
          <p:nvPr/>
        </p:nvSpPr>
        <p:spPr>
          <a:xfrm>
            <a:off x="720418" y="4175235"/>
            <a:ext cx="125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 is sent back with feedback request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584B2F-4065-D962-1B8D-34279C70F1C6}"/>
              </a:ext>
            </a:extLst>
          </p:cNvPr>
          <p:cNvSpPr txBox="1"/>
          <p:nvPr/>
        </p:nvSpPr>
        <p:spPr>
          <a:xfrm>
            <a:off x="2919949" y="3717107"/>
            <a:ext cx="128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 this useful?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784272-91DE-090F-21BB-B7A6CC2CFBD0}"/>
              </a:ext>
            </a:extLst>
          </p:cNvPr>
          <p:cNvCxnSpPr>
            <a:cxnSpLocks/>
          </p:cNvCxnSpPr>
          <p:nvPr/>
        </p:nvCxnSpPr>
        <p:spPr>
          <a:xfrm>
            <a:off x="4379032" y="3824421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162E0F-2CE9-7AC7-CCBB-DC0B90A78D49}"/>
              </a:ext>
            </a:extLst>
          </p:cNvPr>
          <p:cNvSpPr txBox="1"/>
          <p:nvPr/>
        </p:nvSpPr>
        <p:spPr>
          <a:xfrm>
            <a:off x="1789749" y="1840916"/>
            <a:ext cx="98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emails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6241BA-0FB1-073A-63AE-F5E413CA1023}"/>
              </a:ext>
            </a:extLst>
          </p:cNvPr>
          <p:cNvSpPr txBox="1"/>
          <p:nvPr/>
        </p:nvSpPr>
        <p:spPr>
          <a:xfrm>
            <a:off x="3237601" y="5892175"/>
            <a:ext cx="56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BB8396-5EC6-07D0-2163-D39E4892AE60}"/>
              </a:ext>
            </a:extLst>
          </p:cNvPr>
          <p:cNvSpPr txBox="1"/>
          <p:nvPr/>
        </p:nvSpPr>
        <p:spPr>
          <a:xfrm>
            <a:off x="4555510" y="353311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E4D5B-EAA9-5D08-B772-C9F6A9BC59B2}"/>
              </a:ext>
            </a:extLst>
          </p:cNvPr>
          <p:cNvSpPr txBox="1"/>
          <p:nvPr/>
        </p:nvSpPr>
        <p:spPr>
          <a:xfrm>
            <a:off x="5021687" y="417523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a support ticket</a:t>
            </a:r>
          </a:p>
        </p:txBody>
      </p:sp>
      <p:pic>
        <p:nvPicPr>
          <p:cNvPr id="38" name="Graphic 37" descr="Email outline">
            <a:extLst>
              <a:ext uri="{FF2B5EF4-FFF2-40B4-BE49-F238E27FC236}">
                <a16:creationId xmlns:a16="http://schemas.microsoft.com/office/drawing/2014/main" id="{E178BB6F-CE6B-3B18-9D0B-786BB0D16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5824" y="3145763"/>
            <a:ext cx="914400" cy="914400"/>
          </a:xfrm>
          <a:prstGeom prst="rect">
            <a:avLst/>
          </a:prstGeom>
          <a:effectLst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AEEC29A-5206-F06E-B6AD-32E7E51FF76C}"/>
              </a:ext>
            </a:extLst>
          </p:cNvPr>
          <p:cNvSpPr txBox="1"/>
          <p:nvPr/>
        </p:nvSpPr>
        <p:spPr>
          <a:xfrm>
            <a:off x="7179260" y="408105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 ticket information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72E8E2-511C-178F-E7F7-010A6D2A56FB}"/>
              </a:ext>
            </a:extLst>
          </p:cNvPr>
          <p:cNvCxnSpPr>
            <a:cxnSpLocks/>
          </p:cNvCxnSpPr>
          <p:nvPr/>
        </p:nvCxnSpPr>
        <p:spPr>
          <a:xfrm>
            <a:off x="6279052" y="3810113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34A4C8-9498-BB0B-E402-FD3355E5E6A9}"/>
              </a:ext>
            </a:extLst>
          </p:cNvPr>
          <p:cNvCxnSpPr>
            <a:cxnSpLocks/>
          </p:cNvCxnSpPr>
          <p:nvPr/>
        </p:nvCxnSpPr>
        <p:spPr>
          <a:xfrm flipH="1">
            <a:off x="4554066" y="4782620"/>
            <a:ext cx="2956343" cy="110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7D1E-070D-4020-E959-9E64B16A76E6}"/>
              </a:ext>
            </a:extLst>
          </p:cNvPr>
          <p:cNvSpPr txBox="1"/>
          <p:nvPr/>
        </p:nvSpPr>
        <p:spPr>
          <a:xfrm>
            <a:off x="2189387" y="245102"/>
            <a:ext cx="472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 Mailbox Responses Workflow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56C785-521D-86C6-0036-BA81D891361C}"/>
              </a:ext>
            </a:extLst>
          </p:cNvPr>
          <p:cNvSpPr txBox="1"/>
          <p:nvPr/>
        </p:nvSpPr>
        <p:spPr>
          <a:xfrm>
            <a:off x="10206744" y="619395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</p:spTree>
    <p:extLst>
      <p:ext uri="{BB962C8B-B14F-4D97-AF65-F5344CB8AC3E}">
        <p14:creationId xmlns:p14="http://schemas.microsoft.com/office/powerpoint/2010/main" val="346688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368E4A8F-8B1A-F3A8-A945-79EAE1E9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4760" y="591140"/>
            <a:ext cx="1072615" cy="563123"/>
          </a:xfrm>
          <a:prstGeom prst="rect">
            <a:avLst/>
          </a:prstGeom>
        </p:spPr>
      </p:pic>
      <p:pic>
        <p:nvPicPr>
          <p:cNvPr id="5" name="Picture 4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18FB7F8C-E4AB-8080-D0E1-F5C195A2D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6372" y="547545"/>
            <a:ext cx="1164509" cy="730244"/>
          </a:xfrm>
          <a:prstGeom prst="rect">
            <a:avLst/>
          </a:prstGeom>
          <a:effectLst/>
        </p:spPr>
      </p:pic>
      <p:pic>
        <p:nvPicPr>
          <p:cNvPr id="6" name="Picture 5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19D58598-7BD6-E9EA-A54A-F3B7CC2E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97797" y="610710"/>
            <a:ext cx="523982" cy="523982"/>
          </a:xfrm>
          <a:prstGeom prst="rect">
            <a:avLst/>
          </a:prstGeom>
        </p:spPr>
      </p:pic>
      <p:pic>
        <p:nvPicPr>
          <p:cNvPr id="7" name="Picture 6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2A876AC0-A07B-FDC1-6649-F438A497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2768" y="584327"/>
            <a:ext cx="1072615" cy="563123"/>
          </a:xfrm>
          <a:prstGeom prst="rect">
            <a:avLst/>
          </a:prstGeom>
        </p:spPr>
      </p:pic>
      <p:pic>
        <p:nvPicPr>
          <p:cNvPr id="8" name="Picture 7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F87DC0DE-FA4E-0790-211E-8027D0595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98492" y="632504"/>
            <a:ext cx="523982" cy="52398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65D46-DA94-D6CF-D1CD-B9FACE137BAB}"/>
              </a:ext>
            </a:extLst>
          </p:cNvPr>
          <p:cNvCxnSpPr>
            <a:cxnSpLocks/>
          </p:cNvCxnSpPr>
          <p:nvPr/>
        </p:nvCxnSpPr>
        <p:spPr>
          <a:xfrm>
            <a:off x="2227880" y="865889"/>
            <a:ext cx="43830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86B8EF-24BD-FBA8-2F10-EDD05C60F97E}"/>
              </a:ext>
            </a:extLst>
          </p:cNvPr>
          <p:cNvCxnSpPr>
            <a:cxnSpLocks/>
          </p:cNvCxnSpPr>
          <p:nvPr/>
        </p:nvCxnSpPr>
        <p:spPr>
          <a:xfrm>
            <a:off x="3295514" y="894495"/>
            <a:ext cx="4944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C408B4-7A29-3EE0-A216-BEC511C6B644}"/>
              </a:ext>
            </a:extLst>
          </p:cNvPr>
          <p:cNvCxnSpPr>
            <a:cxnSpLocks/>
          </p:cNvCxnSpPr>
          <p:nvPr/>
        </p:nvCxnSpPr>
        <p:spPr>
          <a:xfrm>
            <a:off x="4847172" y="894495"/>
            <a:ext cx="56816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3E375B-2E0F-7192-49C5-4F90226FB1E9}"/>
              </a:ext>
            </a:extLst>
          </p:cNvPr>
          <p:cNvCxnSpPr>
            <a:cxnSpLocks/>
          </p:cNvCxnSpPr>
          <p:nvPr/>
        </p:nvCxnSpPr>
        <p:spPr>
          <a:xfrm>
            <a:off x="6803857" y="912667"/>
            <a:ext cx="63165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39D710-26FE-AC21-5F3E-583DCE0E88CC}"/>
              </a:ext>
            </a:extLst>
          </p:cNvPr>
          <p:cNvSpPr txBox="1"/>
          <p:nvPr/>
        </p:nvSpPr>
        <p:spPr>
          <a:xfrm>
            <a:off x="3900057" y="270546"/>
            <a:ext cx="144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Answers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DF509-A7BA-F1A7-41C6-C3F06883B8B2}"/>
              </a:ext>
            </a:extLst>
          </p:cNvPr>
          <p:cNvSpPr txBox="1"/>
          <p:nvPr/>
        </p:nvSpPr>
        <p:spPr>
          <a:xfrm>
            <a:off x="1229024" y="270547"/>
            <a:ext cx="111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</p:spTree>
    <p:extLst>
      <p:ext uri="{BB962C8B-B14F-4D97-AF65-F5344CB8AC3E}">
        <p14:creationId xmlns:p14="http://schemas.microsoft.com/office/powerpoint/2010/main" val="81407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7DCCF-6E17-1856-0A81-98250977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9" y="332492"/>
            <a:ext cx="6091282" cy="1223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540CB-F02D-DDFA-C5C5-127BFCA5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2" y="2263429"/>
            <a:ext cx="3267099" cy="6524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E2850A-136E-771F-E514-38FD43035E8A}"/>
              </a:ext>
            </a:extLst>
          </p:cNvPr>
          <p:cNvCxnSpPr/>
          <p:nvPr/>
        </p:nvCxnSpPr>
        <p:spPr>
          <a:xfrm flipH="1">
            <a:off x="2935705" y="2135605"/>
            <a:ext cx="228600" cy="324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39E8D16-D8B6-38C6-B737-208B7615B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17" y="3539157"/>
            <a:ext cx="3076597" cy="1957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319C93-D4E3-F6BF-55CE-56D0C512C21F}"/>
              </a:ext>
            </a:extLst>
          </p:cNvPr>
          <p:cNvSpPr/>
          <p:nvPr/>
        </p:nvSpPr>
        <p:spPr>
          <a:xfrm>
            <a:off x="1846847" y="3765884"/>
            <a:ext cx="2105527" cy="3188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91E974-990D-4191-335D-36068BA01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058" y="2539531"/>
            <a:ext cx="2971822" cy="2452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410398-E31F-1B5A-B5C0-2D86CF875106}"/>
              </a:ext>
            </a:extLst>
          </p:cNvPr>
          <p:cNvCxnSpPr>
            <a:cxnSpLocks/>
          </p:cNvCxnSpPr>
          <p:nvPr/>
        </p:nvCxnSpPr>
        <p:spPr>
          <a:xfrm flipH="1">
            <a:off x="8181474" y="3410953"/>
            <a:ext cx="6436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A0BFF9-7AAE-4780-3930-70A9041BD70E}"/>
              </a:ext>
            </a:extLst>
          </p:cNvPr>
          <p:cNvSpPr txBox="1"/>
          <p:nvPr/>
        </p:nvSpPr>
        <p:spPr>
          <a:xfrm>
            <a:off x="8825163" y="3256841"/>
            <a:ext cx="112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OpenAI Key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5E782B-334C-7C77-92C6-85537DDE51B0}"/>
              </a:ext>
            </a:extLst>
          </p:cNvPr>
          <p:cNvCxnSpPr>
            <a:cxnSpLocks/>
          </p:cNvCxnSpPr>
          <p:nvPr/>
        </p:nvCxnSpPr>
        <p:spPr>
          <a:xfrm flipH="1">
            <a:off x="8267700" y="3027947"/>
            <a:ext cx="6436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D3246D-062F-55C3-441B-15E891CE7201}"/>
              </a:ext>
            </a:extLst>
          </p:cNvPr>
          <p:cNvSpPr txBox="1"/>
          <p:nvPr/>
        </p:nvSpPr>
        <p:spPr>
          <a:xfrm>
            <a:off x="8911389" y="2915896"/>
            <a:ext cx="112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OpenAI End Point</a:t>
            </a:r>
          </a:p>
        </p:txBody>
      </p:sp>
    </p:spTree>
    <p:extLst>
      <p:ext uri="{BB962C8B-B14F-4D97-AF65-F5344CB8AC3E}">
        <p14:creationId xmlns:p14="http://schemas.microsoft.com/office/powerpoint/2010/main" val="25670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6A2BF-20FC-0706-D596-8A00D609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56" y="1211305"/>
            <a:ext cx="3214711" cy="14192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7ACE43-FD05-28F6-105D-F16DD65AB012}"/>
              </a:ext>
            </a:extLst>
          </p:cNvPr>
          <p:cNvCxnSpPr/>
          <p:nvPr/>
        </p:nvCxnSpPr>
        <p:spPr>
          <a:xfrm flipV="1">
            <a:off x="1744041" y="2433342"/>
            <a:ext cx="416256" cy="2593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BE9D0AD-B5F9-145D-1F0A-6F9EA635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77" y="1456060"/>
            <a:ext cx="3729065" cy="32480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1CE4BFB-6822-609E-C795-57A026074ADE}"/>
              </a:ext>
            </a:extLst>
          </p:cNvPr>
          <p:cNvSpPr/>
          <p:nvPr/>
        </p:nvSpPr>
        <p:spPr>
          <a:xfrm>
            <a:off x="5715000" y="3699711"/>
            <a:ext cx="240632" cy="1443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5AB9BA-9D8F-3165-10D7-91061BAA524D}"/>
              </a:ext>
            </a:extLst>
          </p:cNvPr>
          <p:cNvCxnSpPr/>
          <p:nvPr/>
        </p:nvCxnSpPr>
        <p:spPr>
          <a:xfrm flipH="1" flipV="1">
            <a:off x="5715000" y="4018547"/>
            <a:ext cx="288758" cy="192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432AA-AB48-40A8-9AD0-2A1AA0A6CB8E}"/>
              </a:ext>
            </a:extLst>
          </p:cNvPr>
          <p:cNvSpPr/>
          <p:nvPr/>
        </p:nvSpPr>
        <p:spPr>
          <a:xfrm>
            <a:off x="6003758" y="3910263"/>
            <a:ext cx="641323" cy="541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46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Del Campo Mendizabal</dc:creator>
  <cp:lastModifiedBy>Ana Del Campo Mendizabal</cp:lastModifiedBy>
  <cp:revision>5</cp:revision>
  <dcterms:created xsi:type="dcterms:W3CDTF">2023-06-02T20:22:54Z</dcterms:created>
  <dcterms:modified xsi:type="dcterms:W3CDTF">2023-06-05T23:20:36Z</dcterms:modified>
</cp:coreProperties>
</file>