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azure.microsoft.com/en-us/services/logic-apps/" TargetMode="External"/><Relationship Id="rId7" Type="http://schemas.openxmlformats.org/officeDocument/2006/relationships/hyperlink" Target="https://www.freepngimg.com/png/62888-outlook-icons-symbol-outlook.com-microsoft-computer-emai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spiria.com/en/blog/weekly-recap/weekly-tech-recap-366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youtube.com/channel/UCNsev6sULZ_Zp06VL7ukt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368E4A8F-8B1A-F3A8-A945-79EAE1E9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760" y="591140"/>
            <a:ext cx="1072615" cy="563123"/>
          </a:xfrm>
          <a:prstGeom prst="rect">
            <a:avLst/>
          </a:prstGeom>
        </p:spPr>
      </p:pic>
      <p:pic>
        <p:nvPicPr>
          <p:cNvPr id="5" name="Picture 4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18FB7F8C-E4AB-8080-D0E1-F5C195A2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372" y="547545"/>
            <a:ext cx="1164509" cy="730244"/>
          </a:xfrm>
          <a:prstGeom prst="rect">
            <a:avLst/>
          </a:prstGeom>
          <a:effectLst/>
        </p:spPr>
      </p:pic>
      <p:pic>
        <p:nvPicPr>
          <p:cNvPr id="6" name="Picture 5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19D58598-7BD6-E9EA-A54A-F3B7CC2E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97797" y="610710"/>
            <a:ext cx="523982" cy="523982"/>
          </a:xfrm>
          <a:prstGeom prst="rect">
            <a:avLst/>
          </a:prstGeom>
        </p:spPr>
      </p:pic>
      <p:pic>
        <p:nvPicPr>
          <p:cNvPr id="7" name="Picture 6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2A876AC0-A07B-FDC1-6649-F438A49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768" y="584327"/>
            <a:ext cx="1072615" cy="563123"/>
          </a:xfrm>
          <a:prstGeom prst="rect">
            <a:avLst/>
          </a:prstGeom>
        </p:spPr>
      </p:pic>
      <p:pic>
        <p:nvPicPr>
          <p:cNvPr id="8" name="Picture 7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87DC0DE-FA4E-0790-211E-8027D059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8492" y="632504"/>
            <a:ext cx="523982" cy="523982"/>
          </a:xfrm>
          <a:prstGeom prst="rect">
            <a:avLst/>
          </a:prstGeom>
        </p:spPr>
      </p:pic>
      <p:pic>
        <p:nvPicPr>
          <p:cNvPr id="9" name="Picture 8" descr="A blue clou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3216FF8-3C49-75D1-2F99-75D8B4705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41812" y="1696788"/>
            <a:ext cx="770561" cy="7705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65D46-DA94-D6CF-D1CD-B9FACE137BAB}"/>
              </a:ext>
            </a:extLst>
          </p:cNvPr>
          <p:cNvCxnSpPr>
            <a:cxnSpLocks/>
          </p:cNvCxnSpPr>
          <p:nvPr/>
        </p:nvCxnSpPr>
        <p:spPr>
          <a:xfrm>
            <a:off x="2227880" y="865889"/>
            <a:ext cx="43830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6B8EF-24BD-FBA8-2F10-EDD05C60F97E}"/>
              </a:ext>
            </a:extLst>
          </p:cNvPr>
          <p:cNvCxnSpPr>
            <a:cxnSpLocks/>
          </p:cNvCxnSpPr>
          <p:nvPr/>
        </p:nvCxnSpPr>
        <p:spPr>
          <a:xfrm>
            <a:off x="3295514" y="894495"/>
            <a:ext cx="4944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408B4-7A29-3EE0-A216-BEC511C6B644}"/>
              </a:ext>
            </a:extLst>
          </p:cNvPr>
          <p:cNvCxnSpPr>
            <a:cxnSpLocks/>
          </p:cNvCxnSpPr>
          <p:nvPr/>
        </p:nvCxnSpPr>
        <p:spPr>
          <a:xfrm>
            <a:off x="4847172" y="894495"/>
            <a:ext cx="56816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E375B-2E0F-7192-49C5-4F90226FB1E9}"/>
              </a:ext>
            </a:extLst>
          </p:cNvPr>
          <p:cNvCxnSpPr>
            <a:cxnSpLocks/>
          </p:cNvCxnSpPr>
          <p:nvPr/>
        </p:nvCxnSpPr>
        <p:spPr>
          <a:xfrm>
            <a:off x="6803857" y="912667"/>
            <a:ext cx="6316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E1539-7409-3600-5FDC-C5721A81DA60}"/>
              </a:ext>
            </a:extLst>
          </p:cNvPr>
          <p:cNvCxnSpPr>
            <a:cxnSpLocks/>
          </p:cNvCxnSpPr>
          <p:nvPr/>
        </p:nvCxnSpPr>
        <p:spPr>
          <a:xfrm flipV="1">
            <a:off x="7372091" y="1134692"/>
            <a:ext cx="252802" cy="6079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9D710-26FE-AC21-5F3E-583DCE0E88CC}"/>
              </a:ext>
            </a:extLst>
          </p:cNvPr>
          <p:cNvSpPr txBox="1"/>
          <p:nvPr/>
        </p:nvSpPr>
        <p:spPr>
          <a:xfrm>
            <a:off x="3900057" y="270546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F509-A7BA-F1A7-41C6-C3F06883B8B2}"/>
              </a:ext>
            </a:extLst>
          </p:cNvPr>
          <p:cNvSpPr txBox="1"/>
          <p:nvPr/>
        </p:nvSpPr>
        <p:spPr>
          <a:xfrm>
            <a:off x="1229024" y="270547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81407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3</cp:revision>
  <dcterms:created xsi:type="dcterms:W3CDTF">2023-06-02T20:22:54Z</dcterms:created>
  <dcterms:modified xsi:type="dcterms:W3CDTF">2023-06-04T03:13:27Z</dcterms:modified>
</cp:coreProperties>
</file>