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EFDC-598E-3770-59C5-1896E489D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092DB-F413-A556-9F60-EC682256F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B506C-C86C-78C8-5C70-1C0C7D12A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D989B-0FFC-A471-35E7-65AE188F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6F64-F7D7-1548-815B-C2255BD3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4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2945-D90C-6F52-E491-0C93E60F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59EFB-32E1-6162-46B3-CBFB3BD0E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FC4D1-8443-2F2C-D72D-6EEADC4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CE89-C08A-4859-0DF7-0D201071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ECBD9-06EA-DD95-FB49-E2E37B64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4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F0E1F-B7B1-91A7-6611-0897B5C31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F4821-3C2E-CB06-4E09-596EC9BBD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BB29B-C51F-F0AA-D154-FEB9680E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951B2-0D0C-EBEF-5E17-4052DA12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10470-C1EB-A29D-2D69-10C911B4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2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BBD0-2A22-E6A5-1CDD-8A2D06FD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7A25B-08CF-B0BC-FE93-396E489C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7EAB3-96B0-347C-5F2F-87607186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BD724-1203-BCE2-A60B-AB407561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0ABE-0FC2-83D6-8D4D-7C85A87F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2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A6F6-F6BF-9720-8E47-1EF1DAEC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892E2-C329-0054-9650-179D8B764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A4434-3ED6-E10D-A6C4-1DD23776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0A691-6F6F-6528-7277-61E7E381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81851-9F8A-FDFE-6133-071540E6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49D8-C518-4DE7-FC81-45C080DD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43DC-8A3A-B8A5-FDEB-3E24F9DF8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631F8-03BD-6EC8-AC9A-1C545ED5C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F3E05-8258-E9FD-ED38-6C266E1D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53BD1-4DB4-6CF7-5A61-D63940A1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7957D-134B-D0D8-6B35-4171FF4C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5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53A2-8AA8-D938-F5B6-2D559DFD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A5A0E-90DC-F0B8-CCF5-A1640E1C3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30726-027C-3B0E-7970-E324D3591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9F5AA-F167-CFB7-3318-866A98D56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C9B47-127F-8B4B-D28E-689FC08B3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EB729C-FB4E-6DE0-D800-58A187F3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BD971-7B4D-F91B-D19A-312F8030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2CEE5-B52C-D5F2-E9F0-F31817A0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6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8FE0-79CF-77A1-ACBF-C2F20A16F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E1CF0-6BC0-3E33-18EB-DCC83008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3B5B9-5DAF-4CDA-8DD3-96165CC7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2A476-7FBA-CEDB-904F-0DEF255A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9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B9837-0C4F-1C11-009C-50280769F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C3704-D5D8-B981-C083-FBDD499E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F0A71-27D3-BF44-FB9C-37731BBB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2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B5FE-35F1-F13B-3CB1-C1277EB61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6AF8-88CC-B532-66EC-6264140A3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89BDB-CC9B-F3C9-39F4-0A20B089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6B5E4-9DBD-3600-2F1B-2F21A719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B527D-AA23-E635-68E6-BF750218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4DAB7-93C1-8745-6BC2-AB3E93DB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2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723F-5AB9-AEC6-404C-71B49F01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C8866-E346-0DFB-B5F0-825C1F0D4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F59F3-D9EB-C1CC-D13A-8E9D184E9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250E6-A6A4-5423-FBCB-9A68D4EB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F916D-525A-4BF4-9D42-156FD815F44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A0EEB-BB5C-CA99-559C-DB8459DE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7CEC6-B19D-3558-B2A8-ADA07412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9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CE177-8C25-AFCA-85B8-6941CD0F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09750-5BF9-AB29-6BAF-988E3671E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41B9D-CE7F-87FF-D6D0-52AF7B3BC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916D-525A-4BF4-9D42-156FD815F44E}" type="datetimeFigureOut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D3F00-E21E-6871-29DE-3D41E9920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2875-203B-576A-475F-8E5418EBC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18ACE-0C85-46BA-8DAE-97DED69E5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hyperlink" Target="https://www.youtube.com/channel/UCNsev6sULZ_Zp06VL7uktuA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17" Type="http://schemas.openxmlformats.org/officeDocument/2006/relationships/image" Target="../media/image13.jpeg"/><Relationship Id="rId2" Type="http://schemas.openxmlformats.org/officeDocument/2006/relationships/image" Target="../media/image1.png"/><Relationship Id="rId16" Type="http://schemas.openxmlformats.org/officeDocument/2006/relationships/hyperlink" Target="https://www.freepngimg.com/png/62888-outlook-icons-symbol-outlook.com-microsoft-computer-emai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hyperlink" Target="https://www.spiria.com/en/blog/weekly-recap/weekly-tech-recap-366/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8.svg"/><Relationship Id="rId4" Type="http://schemas.openxmlformats.org/officeDocument/2006/relationships/image" Target="../media/image3.jpg"/><Relationship Id="rId9" Type="http://schemas.openxmlformats.org/officeDocument/2006/relationships/image" Target="../media/image7.svg"/><Relationship Id="rId14" Type="http://schemas.openxmlformats.org/officeDocument/2006/relationships/hyperlink" Target="https://azure.microsoft.com/en-us/services/logic-ap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Email outline">
            <a:extLst>
              <a:ext uri="{FF2B5EF4-FFF2-40B4-BE49-F238E27FC236}">
                <a16:creationId xmlns:a16="http://schemas.microsoft.com/office/drawing/2014/main" id="{FCDEAB0F-CD18-4CD2-5203-6F4E19070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74" y="897918"/>
            <a:ext cx="914400" cy="914400"/>
          </a:xfrm>
          <a:prstGeom prst="rect">
            <a:avLst/>
          </a:prstGeom>
          <a:effectLst/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60C00-D8DE-1E76-23B4-EE661FFBC661}"/>
              </a:ext>
            </a:extLst>
          </p:cNvPr>
          <p:cNvCxnSpPr>
            <a:cxnSpLocks/>
          </p:cNvCxnSpPr>
          <p:nvPr/>
        </p:nvCxnSpPr>
        <p:spPr>
          <a:xfrm>
            <a:off x="1191874" y="1493534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72E35-F640-BB75-4C6B-9962850E47E9}"/>
              </a:ext>
            </a:extLst>
          </p:cNvPr>
          <p:cNvCxnSpPr>
            <a:cxnSpLocks/>
          </p:cNvCxnSpPr>
          <p:nvPr/>
        </p:nvCxnSpPr>
        <p:spPr>
          <a:xfrm>
            <a:off x="2674777" y="1492688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cloud, sky, blue, screenshot&#10;&#10;Description automatically generated">
            <a:extLst>
              <a:ext uri="{FF2B5EF4-FFF2-40B4-BE49-F238E27FC236}">
                <a16:creationId xmlns:a16="http://schemas.microsoft.com/office/drawing/2014/main" id="{B89730EC-DA1D-2F1E-2258-884750872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92810" y="1082074"/>
            <a:ext cx="1164509" cy="730244"/>
          </a:xfrm>
          <a:prstGeom prst="rect">
            <a:avLst/>
          </a:prstGeom>
          <a:effectLst/>
        </p:spPr>
      </p:pic>
      <p:pic>
        <p:nvPicPr>
          <p:cNvPr id="14" name="Graphic 13" descr="Email outline">
            <a:extLst>
              <a:ext uri="{FF2B5EF4-FFF2-40B4-BE49-F238E27FC236}">
                <a16:creationId xmlns:a16="http://schemas.microsoft.com/office/drawing/2014/main" id="{BC804AF1-EC11-DC10-D93F-C7FDE006D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982" y="3239943"/>
            <a:ext cx="914400" cy="914400"/>
          </a:xfrm>
          <a:prstGeom prst="rect">
            <a:avLst/>
          </a:prstGeom>
          <a:effectLst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A4BD83-1B1F-5204-30D1-604A5836EEDE}"/>
              </a:ext>
            </a:extLst>
          </p:cNvPr>
          <p:cNvCxnSpPr>
            <a:cxnSpLocks/>
          </p:cNvCxnSpPr>
          <p:nvPr/>
        </p:nvCxnSpPr>
        <p:spPr>
          <a:xfrm flipH="1">
            <a:off x="1741470" y="2479541"/>
            <a:ext cx="2395422" cy="84411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9780053D-5B0C-C40C-4D23-C6B68FF1292E}"/>
              </a:ext>
            </a:extLst>
          </p:cNvPr>
          <p:cNvSpPr/>
          <p:nvPr/>
        </p:nvSpPr>
        <p:spPr>
          <a:xfrm>
            <a:off x="2704344" y="3095524"/>
            <a:ext cx="1571946" cy="1429178"/>
          </a:xfrm>
          <a:prstGeom prst="flowChartDecision">
            <a:avLst/>
          </a:prstGeom>
          <a:noFill/>
          <a:ln w="9525" cap="flat">
            <a:solidFill>
              <a:schemeClr val="accent2"/>
            </a:solidFill>
            <a:prstDash val="solid"/>
            <a:miter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65E660-3821-FC14-CACC-F7092A97E0B5}"/>
              </a:ext>
            </a:extLst>
          </p:cNvPr>
          <p:cNvCxnSpPr/>
          <p:nvPr/>
        </p:nvCxnSpPr>
        <p:spPr>
          <a:xfrm>
            <a:off x="3481755" y="4641211"/>
            <a:ext cx="35960" cy="100173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Label with solid fill">
            <a:extLst>
              <a:ext uri="{FF2B5EF4-FFF2-40B4-BE49-F238E27FC236}">
                <a16:creationId xmlns:a16="http://schemas.microsoft.com/office/drawing/2014/main" id="{0EAC21F9-ED7E-2714-4720-79671526A1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6876" y="3323657"/>
            <a:ext cx="914400" cy="914400"/>
          </a:xfrm>
          <a:prstGeom prst="rect">
            <a:avLst/>
          </a:prstGeom>
          <a:effectLst/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ADCDA5-1105-0D2C-480E-C68B2EF16578}"/>
              </a:ext>
            </a:extLst>
          </p:cNvPr>
          <p:cNvCxnSpPr>
            <a:cxnSpLocks/>
          </p:cNvCxnSpPr>
          <p:nvPr/>
        </p:nvCxnSpPr>
        <p:spPr>
          <a:xfrm>
            <a:off x="1781382" y="3817319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Email outline">
            <a:extLst>
              <a:ext uri="{FF2B5EF4-FFF2-40B4-BE49-F238E27FC236}">
                <a16:creationId xmlns:a16="http://schemas.microsoft.com/office/drawing/2014/main" id="{82AD7DB2-211B-FB51-ADD2-DC20D894D4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6036" y="897918"/>
            <a:ext cx="914400" cy="914400"/>
          </a:xfrm>
          <a:prstGeom prst="rect">
            <a:avLst/>
          </a:prstGeom>
          <a:effectLst/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72A0F6-7EE2-F3B2-CA2A-C6905BCB6141}"/>
              </a:ext>
            </a:extLst>
          </p:cNvPr>
          <p:cNvCxnSpPr>
            <a:cxnSpLocks/>
          </p:cNvCxnSpPr>
          <p:nvPr/>
        </p:nvCxnSpPr>
        <p:spPr>
          <a:xfrm>
            <a:off x="1200436" y="1493534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Filter with solid fill">
            <a:extLst>
              <a:ext uri="{FF2B5EF4-FFF2-40B4-BE49-F238E27FC236}">
                <a16:creationId xmlns:a16="http://schemas.microsoft.com/office/drawing/2014/main" id="{ADDC5261-019F-5317-F558-6598C807CB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24614" y="949644"/>
            <a:ext cx="914400" cy="914400"/>
          </a:xfrm>
          <a:prstGeom prst="rect">
            <a:avLst/>
          </a:prstGeom>
          <a:effectLst/>
        </p:spPr>
      </p:pic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F2B42A4C-7B66-AD12-C04C-F6ADBC2B2D6C}"/>
              </a:ext>
            </a:extLst>
          </p:cNvPr>
          <p:cNvSpPr/>
          <p:nvPr/>
        </p:nvSpPr>
        <p:spPr>
          <a:xfrm>
            <a:off x="2811366" y="5759450"/>
            <a:ext cx="1340778" cy="556654"/>
          </a:xfrm>
          <a:prstGeom prst="flowChartProcess">
            <a:avLst/>
          </a:prstGeom>
          <a:noFill/>
          <a:ln w="9525" cap="flat">
            <a:solidFill>
              <a:schemeClr val="accent2"/>
            </a:solidFill>
            <a:prstDash val="solid"/>
            <a:miter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560BC0-7345-F112-FB68-7B8541836DF3}"/>
              </a:ext>
            </a:extLst>
          </p:cNvPr>
          <p:cNvSpPr txBox="1"/>
          <p:nvPr/>
        </p:nvSpPr>
        <p:spPr>
          <a:xfrm>
            <a:off x="200572" y="1833210"/>
            <a:ext cx="1123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Scans Mailbox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E7EB19-BBEB-81FE-1BD5-3BA1EBE6BED2}"/>
              </a:ext>
            </a:extLst>
          </p:cNvPr>
          <p:cNvSpPr txBox="1"/>
          <p:nvPr/>
        </p:nvSpPr>
        <p:spPr>
          <a:xfrm>
            <a:off x="3490317" y="4951854"/>
            <a:ext cx="55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5000E5-F813-ABE2-4CB5-176DAC00812A}"/>
              </a:ext>
            </a:extLst>
          </p:cNvPr>
          <p:cNvSpPr txBox="1"/>
          <p:nvPr/>
        </p:nvSpPr>
        <p:spPr>
          <a:xfrm>
            <a:off x="3508210" y="1812318"/>
            <a:ext cx="125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Message is sent to Azure OpenAI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611024-DA61-66F1-404C-55B67BD65006}"/>
              </a:ext>
            </a:extLst>
          </p:cNvPr>
          <p:cNvSpPr txBox="1"/>
          <p:nvPr/>
        </p:nvSpPr>
        <p:spPr>
          <a:xfrm>
            <a:off x="720418" y="4175235"/>
            <a:ext cx="1257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Response is sent back with feedback request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584B2F-4065-D962-1B8D-34279C70F1C6}"/>
              </a:ext>
            </a:extLst>
          </p:cNvPr>
          <p:cNvSpPr txBox="1"/>
          <p:nvPr/>
        </p:nvSpPr>
        <p:spPr>
          <a:xfrm>
            <a:off x="2919949" y="3717107"/>
            <a:ext cx="1282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Was this useful?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784272-91DE-090F-21BB-B7A6CC2CFBD0}"/>
              </a:ext>
            </a:extLst>
          </p:cNvPr>
          <p:cNvCxnSpPr>
            <a:cxnSpLocks/>
          </p:cNvCxnSpPr>
          <p:nvPr/>
        </p:nvCxnSpPr>
        <p:spPr>
          <a:xfrm>
            <a:off x="4379032" y="3824421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6162E0F-2CE9-7AC7-CCBB-DC0B90A78D49}"/>
              </a:ext>
            </a:extLst>
          </p:cNvPr>
          <p:cNvSpPr txBox="1"/>
          <p:nvPr/>
        </p:nvSpPr>
        <p:spPr>
          <a:xfrm>
            <a:off x="1789749" y="1840916"/>
            <a:ext cx="984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Filter emails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6241BA-0FB1-073A-63AE-F5E413CA1023}"/>
              </a:ext>
            </a:extLst>
          </p:cNvPr>
          <p:cNvSpPr txBox="1"/>
          <p:nvPr/>
        </p:nvSpPr>
        <p:spPr>
          <a:xfrm>
            <a:off x="3237601" y="5892175"/>
            <a:ext cx="561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BB8396-5EC6-07D0-2163-D39E4892AE60}"/>
              </a:ext>
            </a:extLst>
          </p:cNvPr>
          <p:cNvSpPr txBox="1"/>
          <p:nvPr/>
        </p:nvSpPr>
        <p:spPr>
          <a:xfrm>
            <a:off x="4555510" y="3533114"/>
            <a:ext cx="558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3E4D5B-EAA9-5D08-B772-C9F6A9BC59B2}"/>
              </a:ext>
            </a:extLst>
          </p:cNvPr>
          <p:cNvSpPr txBox="1"/>
          <p:nvPr/>
        </p:nvSpPr>
        <p:spPr>
          <a:xfrm>
            <a:off x="5021687" y="4175235"/>
            <a:ext cx="125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 a support ticket</a:t>
            </a:r>
          </a:p>
        </p:txBody>
      </p:sp>
      <p:pic>
        <p:nvPicPr>
          <p:cNvPr id="38" name="Graphic 37" descr="Email outline">
            <a:extLst>
              <a:ext uri="{FF2B5EF4-FFF2-40B4-BE49-F238E27FC236}">
                <a16:creationId xmlns:a16="http://schemas.microsoft.com/office/drawing/2014/main" id="{E178BB6F-CE6B-3B18-9D0B-786BB0D16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5824" y="3145763"/>
            <a:ext cx="914400" cy="914400"/>
          </a:xfrm>
          <a:prstGeom prst="rect">
            <a:avLst/>
          </a:prstGeom>
          <a:effectLst/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AEEC29A-5206-F06E-B6AD-32E7E51FF76C}"/>
              </a:ext>
            </a:extLst>
          </p:cNvPr>
          <p:cNvSpPr txBox="1"/>
          <p:nvPr/>
        </p:nvSpPr>
        <p:spPr>
          <a:xfrm>
            <a:off x="7179260" y="4081055"/>
            <a:ext cx="1257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Send ticket information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72E8E2-511C-178F-E7F7-010A6D2A56FB}"/>
              </a:ext>
            </a:extLst>
          </p:cNvPr>
          <p:cNvCxnSpPr>
            <a:cxnSpLocks/>
          </p:cNvCxnSpPr>
          <p:nvPr/>
        </p:nvCxnSpPr>
        <p:spPr>
          <a:xfrm>
            <a:off x="6279052" y="3810113"/>
            <a:ext cx="73453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34A4C8-9498-BB0B-E402-FD3355E5E6A9}"/>
              </a:ext>
            </a:extLst>
          </p:cNvPr>
          <p:cNvCxnSpPr>
            <a:cxnSpLocks/>
          </p:cNvCxnSpPr>
          <p:nvPr/>
        </p:nvCxnSpPr>
        <p:spPr>
          <a:xfrm flipH="1">
            <a:off x="4554066" y="4782620"/>
            <a:ext cx="2956343" cy="110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4D7D1E-070D-4020-E959-9E64B16A76E6}"/>
              </a:ext>
            </a:extLst>
          </p:cNvPr>
          <p:cNvSpPr txBox="1"/>
          <p:nvPr/>
        </p:nvSpPr>
        <p:spPr>
          <a:xfrm>
            <a:off x="2189387" y="245102"/>
            <a:ext cx="472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Automate Mailbox Responses Workflow</a:t>
            </a:r>
          </a:p>
        </p:txBody>
      </p:sp>
      <p:pic>
        <p:nvPicPr>
          <p:cNvPr id="46" name="Picture 45" descr="A picture containing graphics, screenshot, design&#10;&#10;Description automatically generated">
            <a:extLst>
              <a:ext uri="{FF2B5EF4-FFF2-40B4-BE49-F238E27FC236}">
                <a16:creationId xmlns:a16="http://schemas.microsoft.com/office/drawing/2014/main" id="{FFDD86DC-625F-87FD-01FA-5EE09E5833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225918" y="518951"/>
            <a:ext cx="1072615" cy="563123"/>
          </a:xfrm>
          <a:prstGeom prst="rect">
            <a:avLst/>
          </a:prstGeom>
        </p:spPr>
      </p:pic>
      <p:pic>
        <p:nvPicPr>
          <p:cNvPr id="47" name="Picture 46" descr="A picture containing cloud, sky, blue, screenshot&#10;&#10;Description automatically generated">
            <a:extLst>
              <a:ext uri="{FF2B5EF4-FFF2-40B4-BE49-F238E27FC236}">
                <a16:creationId xmlns:a16="http://schemas.microsoft.com/office/drawing/2014/main" id="{6FA65F29-981C-51FD-CC7A-DF6801ACD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540375" y="3872935"/>
            <a:ext cx="1164509" cy="730244"/>
          </a:xfrm>
          <a:prstGeom prst="rect">
            <a:avLst/>
          </a:prstGeom>
          <a:effectLst/>
        </p:spPr>
      </p:pic>
      <p:pic>
        <p:nvPicPr>
          <p:cNvPr id="49" name="Picture 48" descr="A picture containing graphics, screenshot, graphic design, design&#10;&#10;Description automatically generated">
            <a:extLst>
              <a:ext uri="{FF2B5EF4-FFF2-40B4-BE49-F238E27FC236}">
                <a16:creationId xmlns:a16="http://schemas.microsoft.com/office/drawing/2014/main" id="{5CA03DEC-81BD-8887-32F7-7DDC1C69876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585553" y="1748930"/>
            <a:ext cx="523982" cy="523982"/>
          </a:xfrm>
          <a:prstGeom prst="rect">
            <a:avLst/>
          </a:prstGeom>
        </p:spPr>
      </p:pic>
      <p:pic>
        <p:nvPicPr>
          <p:cNvPr id="51" name="Picture 50" descr="A picture containing graphics, screenshot, design&#10;&#10;Description automatically generated">
            <a:extLst>
              <a:ext uri="{FF2B5EF4-FFF2-40B4-BE49-F238E27FC236}">
                <a16:creationId xmlns:a16="http://schemas.microsoft.com/office/drawing/2014/main" id="{76A4F330-7374-5D3A-56FD-A96F0EA039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311237" y="2900421"/>
            <a:ext cx="1072615" cy="563123"/>
          </a:xfrm>
          <a:prstGeom prst="rect">
            <a:avLst/>
          </a:prstGeom>
        </p:spPr>
      </p:pic>
      <p:pic>
        <p:nvPicPr>
          <p:cNvPr id="52" name="Picture 51" descr="A picture containing graphics, screenshot, graphic design, design&#10;&#10;Description automatically generated">
            <a:extLst>
              <a:ext uri="{FF2B5EF4-FFF2-40B4-BE49-F238E27FC236}">
                <a16:creationId xmlns:a16="http://schemas.microsoft.com/office/drawing/2014/main" id="{FC252181-005C-006F-2EE8-999D2863BB8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9500234" y="4951854"/>
            <a:ext cx="523982" cy="523982"/>
          </a:xfrm>
          <a:prstGeom prst="rect">
            <a:avLst/>
          </a:prstGeom>
        </p:spPr>
      </p:pic>
      <p:pic>
        <p:nvPicPr>
          <p:cNvPr id="54" name="Picture 53" descr="A blue cloud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60A5E33-CBE0-8A53-9732-E317A2AEB6E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0737350" y="5655178"/>
            <a:ext cx="770561" cy="770561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397D76-363F-CDB0-51EA-FF371C29C4EE}"/>
              </a:ext>
            </a:extLst>
          </p:cNvPr>
          <p:cNvCxnSpPr>
            <a:cxnSpLocks/>
          </p:cNvCxnSpPr>
          <p:nvPr/>
        </p:nvCxnSpPr>
        <p:spPr>
          <a:xfrm>
            <a:off x="9770486" y="1268536"/>
            <a:ext cx="0" cy="48039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4C6D6B-9644-3347-7D1A-9F0E59C93CD1}"/>
              </a:ext>
            </a:extLst>
          </p:cNvPr>
          <p:cNvCxnSpPr>
            <a:cxnSpLocks/>
          </p:cNvCxnSpPr>
          <p:nvPr/>
        </p:nvCxnSpPr>
        <p:spPr>
          <a:xfrm>
            <a:off x="9840693" y="2376433"/>
            <a:ext cx="0" cy="48039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3086AF3-1CED-C5DB-FD24-0AB3369E97F9}"/>
              </a:ext>
            </a:extLst>
          </p:cNvPr>
          <p:cNvCxnSpPr>
            <a:cxnSpLocks/>
          </p:cNvCxnSpPr>
          <p:nvPr/>
        </p:nvCxnSpPr>
        <p:spPr>
          <a:xfrm>
            <a:off x="9850636" y="3570435"/>
            <a:ext cx="559982" cy="42367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1A14648-4EBC-DDD8-71E7-F482D6428363}"/>
              </a:ext>
            </a:extLst>
          </p:cNvPr>
          <p:cNvCxnSpPr>
            <a:cxnSpLocks/>
          </p:cNvCxnSpPr>
          <p:nvPr/>
        </p:nvCxnSpPr>
        <p:spPr>
          <a:xfrm flipH="1">
            <a:off x="9825686" y="4238057"/>
            <a:ext cx="630950" cy="6917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6649E02-A865-C70A-7C8D-1EFAD7CAE8D6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9894013" y="5475836"/>
            <a:ext cx="843337" cy="56462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F56C785-521D-86C6-0036-BA81D891361C}"/>
              </a:ext>
            </a:extLst>
          </p:cNvPr>
          <p:cNvSpPr txBox="1"/>
          <p:nvPr/>
        </p:nvSpPr>
        <p:spPr>
          <a:xfrm>
            <a:off x="10206744" y="619395"/>
            <a:ext cx="1123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Scans Mailbox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39141F5-0538-0273-3668-2091A7F9979F}"/>
              </a:ext>
            </a:extLst>
          </p:cNvPr>
          <p:cNvSpPr txBox="1"/>
          <p:nvPr/>
        </p:nvSpPr>
        <p:spPr>
          <a:xfrm>
            <a:off x="10298532" y="3032961"/>
            <a:ext cx="1444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Answers question</a:t>
            </a:r>
          </a:p>
        </p:txBody>
      </p:sp>
    </p:spTree>
    <p:extLst>
      <p:ext uri="{BB962C8B-B14F-4D97-AF65-F5344CB8AC3E}">
        <p14:creationId xmlns:p14="http://schemas.microsoft.com/office/powerpoint/2010/main" val="346688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39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Del Campo Mendizabal</dc:creator>
  <cp:lastModifiedBy>Ana Del Campo Mendizabal</cp:lastModifiedBy>
  <cp:revision>2</cp:revision>
  <dcterms:created xsi:type="dcterms:W3CDTF">2023-06-02T20:22:54Z</dcterms:created>
  <dcterms:modified xsi:type="dcterms:W3CDTF">2023-06-04T02:45:29Z</dcterms:modified>
</cp:coreProperties>
</file>