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38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FEFDC-598E-3770-59C5-1896E489D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8092DB-F413-A556-9F60-EC682256F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B506C-C86C-78C8-5C70-1C0C7D12A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916D-525A-4BF4-9D42-156FD815F44E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D989B-0FFC-A471-35E7-65AE188F6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26F64-F7D7-1548-815B-C2255BD37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8ACE-0C85-46BA-8DAE-97DED69E5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4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2945-D90C-6F52-E491-0C93E60FC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C59EFB-32E1-6162-46B3-CBFB3BD0E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FC4D1-8443-2F2C-D72D-6EEADC4C2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916D-525A-4BF4-9D42-156FD815F44E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6CE89-C08A-4859-0DF7-0D201071A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ECBD9-06EA-DD95-FB49-E2E37B640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8ACE-0C85-46BA-8DAE-97DED69E5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45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4F0E1F-B7B1-91A7-6611-0897B5C311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AF4821-3C2E-CB06-4E09-596EC9BBD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BB29B-C51F-F0AA-D154-FEB9680E0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916D-525A-4BF4-9D42-156FD815F44E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951B2-0D0C-EBEF-5E17-4052DA129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10470-C1EB-A29D-2D69-10C911B46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8ACE-0C85-46BA-8DAE-97DED69E5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22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2BBD0-2A22-E6A5-1CDD-8A2D06FDC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7A25B-08CF-B0BC-FE93-396E489C0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7EAB3-96B0-347C-5F2F-87607186A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916D-525A-4BF4-9D42-156FD815F44E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BD724-1203-BCE2-A60B-AB407561B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80ABE-0FC2-83D6-8D4D-7C85A87F7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8ACE-0C85-46BA-8DAE-97DED69E5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21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4A6F6-F6BF-9720-8E47-1EF1DAEC8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892E2-C329-0054-9650-179D8B764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A4434-3ED6-E10D-A6C4-1DD237765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916D-525A-4BF4-9D42-156FD815F44E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0A691-6F6F-6528-7277-61E7E381D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81851-9F8A-FDFE-6133-071540E6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8ACE-0C85-46BA-8DAE-97DED69E5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0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649D8-C518-4DE7-FC81-45C080DD9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443DC-8A3A-B8A5-FDEB-3E24F9DF8C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7631F8-03BD-6EC8-AC9A-1C545ED5C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F3E05-8258-E9FD-ED38-6C266E1DE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916D-525A-4BF4-9D42-156FD815F44E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53BD1-4DB4-6CF7-5A61-D63940A1F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7957D-134B-D0D8-6B35-4171FF4C3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8ACE-0C85-46BA-8DAE-97DED69E5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51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C53A2-8AA8-D938-F5B6-2D559DFDF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A5A0E-90DC-F0B8-CCF5-A1640E1C3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F30726-027C-3B0E-7970-E324D3591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99F5AA-F167-CFB7-3318-866A98D568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FC9B47-127F-8B4B-D28E-689FC08B35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EB729C-FB4E-6DE0-D800-58A187F33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916D-525A-4BF4-9D42-156FD815F44E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EBD971-7B4D-F91B-D19A-312F8030F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C2CEE5-B52C-D5F2-E9F0-F31817A0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8ACE-0C85-46BA-8DAE-97DED69E5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62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B8FE0-79CF-77A1-ACBF-C2F20A16F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EE1CF0-6BC0-3E33-18EB-DCC830086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916D-525A-4BF4-9D42-156FD815F44E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43B5B9-5DAF-4CDA-8DD3-96165CC7A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2A476-7FBA-CEDB-904F-0DEF255A7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8ACE-0C85-46BA-8DAE-97DED69E5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791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BB9837-0C4F-1C11-009C-50280769F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916D-525A-4BF4-9D42-156FD815F44E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9C3704-D5D8-B981-C083-FBDD499E6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F0A71-27D3-BF44-FB9C-37731BBBC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8ACE-0C85-46BA-8DAE-97DED69E5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25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6B5FE-35F1-F13B-3CB1-C1277EB61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F6AF8-88CC-B532-66EC-6264140A3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189BDB-CC9B-F3C9-39F4-0A20B089C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6B5E4-9DBD-3600-2F1B-2F21A7191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916D-525A-4BF4-9D42-156FD815F44E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B527D-AA23-E635-68E6-BF7502189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4DAB7-93C1-8745-6BC2-AB3E93DB1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8ACE-0C85-46BA-8DAE-97DED69E5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125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3723F-5AB9-AEC6-404C-71B49F01C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8C8866-E346-0DFB-B5F0-825C1F0D4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FF59F3-D9EB-C1CC-D13A-8E9D184E9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250E6-A6A4-5423-FBCB-9A68D4EBB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916D-525A-4BF4-9D42-156FD815F44E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A0EEB-BB5C-CA99-559C-DB8459DEB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7CEC6-B19D-3558-B2A8-ADA07412E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8ACE-0C85-46BA-8DAE-97DED69E5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97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7CE177-8C25-AFCA-85B8-6941CD0FC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09750-5BF9-AB29-6BAF-988E3671E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41B9D-CE7F-87FF-D6D0-52AF7B3BC8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F916D-525A-4BF4-9D42-156FD815F44E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D3F00-E21E-6871-29DE-3D41E9920E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32875-203B-576A-475F-8E5418EBC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18ACE-0C85-46BA-8DAE-97DED69E5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61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svg"/><Relationship Id="rId7" Type="http://schemas.openxmlformats.org/officeDocument/2006/relationships/image" Target="../media/image5.svg"/><Relationship Id="rId12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hyperlink" Target="https://www.spiria.com/en/blog/weekly-recap/weekly-tech-recap-366/" TargetMode="External"/><Relationship Id="rId10" Type="http://schemas.openxmlformats.org/officeDocument/2006/relationships/image" Target="../media/image8.svg"/><Relationship Id="rId4" Type="http://schemas.openxmlformats.org/officeDocument/2006/relationships/image" Target="../media/image3.jpg"/><Relationship Id="rId9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services/logic-apps/" TargetMode="External"/><Relationship Id="rId7" Type="http://schemas.openxmlformats.org/officeDocument/2006/relationships/hyperlink" Target="https://www.freepngimg.com/png/62888-outlook-icons-symbol-outlook.com-microsoft-computer-emai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s://www.spiria.com/en/blog/weekly-recap/weekly-tech-recap-366/" TargetMode="Externa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Email outline">
            <a:extLst>
              <a:ext uri="{FF2B5EF4-FFF2-40B4-BE49-F238E27FC236}">
                <a16:creationId xmlns:a16="http://schemas.microsoft.com/office/drawing/2014/main" id="{FCDEAB0F-CD18-4CD2-5203-6F4E19070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474" y="897918"/>
            <a:ext cx="914400" cy="914400"/>
          </a:xfrm>
          <a:prstGeom prst="rect">
            <a:avLst/>
          </a:prstGeom>
          <a:effectLst/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B60C00-D8DE-1E76-23B4-EE661FFBC661}"/>
              </a:ext>
            </a:extLst>
          </p:cNvPr>
          <p:cNvCxnSpPr>
            <a:cxnSpLocks/>
          </p:cNvCxnSpPr>
          <p:nvPr/>
        </p:nvCxnSpPr>
        <p:spPr>
          <a:xfrm>
            <a:off x="1191874" y="1493534"/>
            <a:ext cx="734531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772E35-F640-BB75-4C6B-9962850E47E9}"/>
              </a:ext>
            </a:extLst>
          </p:cNvPr>
          <p:cNvCxnSpPr>
            <a:cxnSpLocks/>
          </p:cNvCxnSpPr>
          <p:nvPr/>
        </p:nvCxnSpPr>
        <p:spPr>
          <a:xfrm>
            <a:off x="2674777" y="1492688"/>
            <a:ext cx="734531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picture containing cloud, sky, blue, screenshot&#10;&#10;Description automatically generated">
            <a:extLst>
              <a:ext uri="{FF2B5EF4-FFF2-40B4-BE49-F238E27FC236}">
                <a16:creationId xmlns:a16="http://schemas.microsoft.com/office/drawing/2014/main" id="{B89730EC-DA1D-2F1E-2258-8847508725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592810" y="1082074"/>
            <a:ext cx="1164509" cy="730244"/>
          </a:xfrm>
          <a:prstGeom prst="rect">
            <a:avLst/>
          </a:prstGeom>
          <a:effectLst/>
        </p:spPr>
      </p:pic>
      <p:pic>
        <p:nvPicPr>
          <p:cNvPr id="14" name="Graphic 13" descr="Email outline">
            <a:extLst>
              <a:ext uri="{FF2B5EF4-FFF2-40B4-BE49-F238E27FC236}">
                <a16:creationId xmlns:a16="http://schemas.microsoft.com/office/drawing/2014/main" id="{BC804AF1-EC11-DC10-D93F-C7FDE006DE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6982" y="3239943"/>
            <a:ext cx="914400" cy="914400"/>
          </a:xfrm>
          <a:prstGeom prst="rect">
            <a:avLst/>
          </a:prstGeom>
          <a:effectLst/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CA4BD83-1B1F-5204-30D1-604A5836EEDE}"/>
              </a:ext>
            </a:extLst>
          </p:cNvPr>
          <p:cNvCxnSpPr>
            <a:cxnSpLocks/>
          </p:cNvCxnSpPr>
          <p:nvPr/>
        </p:nvCxnSpPr>
        <p:spPr>
          <a:xfrm flipH="1">
            <a:off x="1741470" y="2479541"/>
            <a:ext cx="2395422" cy="84411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Decision 15">
            <a:extLst>
              <a:ext uri="{FF2B5EF4-FFF2-40B4-BE49-F238E27FC236}">
                <a16:creationId xmlns:a16="http://schemas.microsoft.com/office/drawing/2014/main" id="{9780053D-5B0C-C40C-4D23-C6B68FF1292E}"/>
              </a:ext>
            </a:extLst>
          </p:cNvPr>
          <p:cNvSpPr/>
          <p:nvPr/>
        </p:nvSpPr>
        <p:spPr>
          <a:xfrm>
            <a:off x="2704344" y="3095524"/>
            <a:ext cx="1571946" cy="1429178"/>
          </a:xfrm>
          <a:prstGeom prst="flowChartDecision">
            <a:avLst/>
          </a:prstGeom>
          <a:noFill/>
          <a:ln w="9525" cap="flat">
            <a:solidFill>
              <a:schemeClr val="accent2"/>
            </a:solidFill>
            <a:prstDash val="solid"/>
            <a:miter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D65E660-3821-FC14-CACC-F7092A97E0B5}"/>
              </a:ext>
            </a:extLst>
          </p:cNvPr>
          <p:cNvCxnSpPr/>
          <p:nvPr/>
        </p:nvCxnSpPr>
        <p:spPr>
          <a:xfrm>
            <a:off x="3481755" y="4641211"/>
            <a:ext cx="35960" cy="100173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phic 19" descr="Label with solid fill">
            <a:extLst>
              <a:ext uri="{FF2B5EF4-FFF2-40B4-BE49-F238E27FC236}">
                <a16:creationId xmlns:a16="http://schemas.microsoft.com/office/drawing/2014/main" id="{0EAC21F9-ED7E-2714-4720-79671526A1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86876" y="3323657"/>
            <a:ext cx="914400" cy="914400"/>
          </a:xfrm>
          <a:prstGeom prst="rect">
            <a:avLst/>
          </a:prstGeom>
          <a:effectLst/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2ADCDA5-1105-0D2C-480E-C68B2EF16578}"/>
              </a:ext>
            </a:extLst>
          </p:cNvPr>
          <p:cNvCxnSpPr>
            <a:cxnSpLocks/>
          </p:cNvCxnSpPr>
          <p:nvPr/>
        </p:nvCxnSpPr>
        <p:spPr>
          <a:xfrm>
            <a:off x="1781382" y="3817319"/>
            <a:ext cx="734531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 descr="Email outline">
            <a:extLst>
              <a:ext uri="{FF2B5EF4-FFF2-40B4-BE49-F238E27FC236}">
                <a16:creationId xmlns:a16="http://schemas.microsoft.com/office/drawing/2014/main" id="{82AD7DB2-211B-FB51-ADD2-DC20D894D4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6036" y="897918"/>
            <a:ext cx="914400" cy="914400"/>
          </a:xfrm>
          <a:prstGeom prst="rect">
            <a:avLst/>
          </a:prstGeom>
          <a:effectLst/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272A0F6-7EE2-F3B2-CA2A-C6905BCB6141}"/>
              </a:ext>
            </a:extLst>
          </p:cNvPr>
          <p:cNvCxnSpPr>
            <a:cxnSpLocks/>
          </p:cNvCxnSpPr>
          <p:nvPr/>
        </p:nvCxnSpPr>
        <p:spPr>
          <a:xfrm>
            <a:off x="1200436" y="1493534"/>
            <a:ext cx="734531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 descr="Filter with solid fill">
            <a:extLst>
              <a:ext uri="{FF2B5EF4-FFF2-40B4-BE49-F238E27FC236}">
                <a16:creationId xmlns:a16="http://schemas.microsoft.com/office/drawing/2014/main" id="{ADDC5261-019F-5317-F558-6598C807CB9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824614" y="949644"/>
            <a:ext cx="914400" cy="914400"/>
          </a:xfrm>
          <a:prstGeom prst="rect">
            <a:avLst/>
          </a:prstGeom>
          <a:effectLst/>
        </p:spPr>
      </p:pic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F2B42A4C-7B66-AD12-C04C-F6ADBC2B2D6C}"/>
              </a:ext>
            </a:extLst>
          </p:cNvPr>
          <p:cNvSpPr/>
          <p:nvPr/>
        </p:nvSpPr>
        <p:spPr>
          <a:xfrm>
            <a:off x="2811366" y="5759450"/>
            <a:ext cx="1340778" cy="556654"/>
          </a:xfrm>
          <a:prstGeom prst="flowChartProcess">
            <a:avLst/>
          </a:prstGeom>
          <a:noFill/>
          <a:ln w="9525" cap="flat">
            <a:solidFill>
              <a:schemeClr val="accent2"/>
            </a:solidFill>
            <a:prstDash val="solid"/>
            <a:miter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560BC0-7345-F112-FB68-7B8541836DF3}"/>
              </a:ext>
            </a:extLst>
          </p:cNvPr>
          <p:cNvSpPr txBox="1"/>
          <p:nvPr/>
        </p:nvSpPr>
        <p:spPr>
          <a:xfrm>
            <a:off x="200572" y="1833210"/>
            <a:ext cx="1123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Scans Mailbox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E7EB19-BBEB-81FE-1BD5-3BA1EBE6BED2}"/>
              </a:ext>
            </a:extLst>
          </p:cNvPr>
          <p:cNvSpPr txBox="1"/>
          <p:nvPr/>
        </p:nvSpPr>
        <p:spPr>
          <a:xfrm>
            <a:off x="3490317" y="4951854"/>
            <a:ext cx="558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5000E5-F813-ABE2-4CB5-176DAC00812A}"/>
              </a:ext>
            </a:extLst>
          </p:cNvPr>
          <p:cNvSpPr txBox="1"/>
          <p:nvPr/>
        </p:nvSpPr>
        <p:spPr>
          <a:xfrm>
            <a:off x="3508210" y="1812318"/>
            <a:ext cx="1257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Message is sent to Azure OpenAI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611024-DA61-66F1-404C-55B67BD65006}"/>
              </a:ext>
            </a:extLst>
          </p:cNvPr>
          <p:cNvSpPr txBox="1"/>
          <p:nvPr/>
        </p:nvSpPr>
        <p:spPr>
          <a:xfrm>
            <a:off x="720418" y="4175235"/>
            <a:ext cx="1257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Response is sent back with feedback request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584B2F-4065-D962-1B8D-34279C70F1C6}"/>
              </a:ext>
            </a:extLst>
          </p:cNvPr>
          <p:cNvSpPr txBox="1"/>
          <p:nvPr/>
        </p:nvSpPr>
        <p:spPr>
          <a:xfrm>
            <a:off x="2919949" y="3717107"/>
            <a:ext cx="128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Was this useful?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9784272-91DE-090F-21BB-B7A6CC2CFBD0}"/>
              </a:ext>
            </a:extLst>
          </p:cNvPr>
          <p:cNvCxnSpPr>
            <a:cxnSpLocks/>
          </p:cNvCxnSpPr>
          <p:nvPr/>
        </p:nvCxnSpPr>
        <p:spPr>
          <a:xfrm>
            <a:off x="4379032" y="3824421"/>
            <a:ext cx="734531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6162E0F-2CE9-7AC7-CCBB-DC0B90A78D49}"/>
              </a:ext>
            </a:extLst>
          </p:cNvPr>
          <p:cNvSpPr txBox="1"/>
          <p:nvPr/>
        </p:nvSpPr>
        <p:spPr>
          <a:xfrm>
            <a:off x="1789749" y="1840916"/>
            <a:ext cx="984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Filter emails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26241BA-0FB1-073A-63AE-F5E413CA1023}"/>
              </a:ext>
            </a:extLst>
          </p:cNvPr>
          <p:cNvSpPr txBox="1"/>
          <p:nvPr/>
        </p:nvSpPr>
        <p:spPr>
          <a:xfrm>
            <a:off x="3237601" y="5892175"/>
            <a:ext cx="56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5BB8396-5EC6-07D0-2163-D39E4892AE60}"/>
              </a:ext>
            </a:extLst>
          </p:cNvPr>
          <p:cNvSpPr txBox="1"/>
          <p:nvPr/>
        </p:nvSpPr>
        <p:spPr>
          <a:xfrm>
            <a:off x="4555510" y="3533114"/>
            <a:ext cx="558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3E4D5B-EAA9-5D08-B772-C9F6A9BC59B2}"/>
              </a:ext>
            </a:extLst>
          </p:cNvPr>
          <p:cNvSpPr txBox="1"/>
          <p:nvPr/>
        </p:nvSpPr>
        <p:spPr>
          <a:xfrm>
            <a:off x="5021687" y="4175235"/>
            <a:ext cx="1257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Create a support ticket</a:t>
            </a:r>
          </a:p>
        </p:txBody>
      </p:sp>
      <p:pic>
        <p:nvPicPr>
          <p:cNvPr id="38" name="Graphic 37" descr="Email outline">
            <a:extLst>
              <a:ext uri="{FF2B5EF4-FFF2-40B4-BE49-F238E27FC236}">
                <a16:creationId xmlns:a16="http://schemas.microsoft.com/office/drawing/2014/main" id="{E178BB6F-CE6B-3B18-9D0B-786BB0D167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25824" y="3145763"/>
            <a:ext cx="914400" cy="914400"/>
          </a:xfrm>
          <a:prstGeom prst="rect">
            <a:avLst/>
          </a:prstGeom>
          <a:effectLst/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4AEEC29A-5206-F06E-B6AD-32E7E51FF76C}"/>
              </a:ext>
            </a:extLst>
          </p:cNvPr>
          <p:cNvSpPr txBox="1"/>
          <p:nvPr/>
        </p:nvSpPr>
        <p:spPr>
          <a:xfrm>
            <a:off x="7179260" y="4081055"/>
            <a:ext cx="1257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Send ticket information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672E8E2-511C-178F-E7F7-010A6D2A56FB}"/>
              </a:ext>
            </a:extLst>
          </p:cNvPr>
          <p:cNvCxnSpPr>
            <a:cxnSpLocks/>
          </p:cNvCxnSpPr>
          <p:nvPr/>
        </p:nvCxnSpPr>
        <p:spPr>
          <a:xfrm>
            <a:off x="6279052" y="3810113"/>
            <a:ext cx="734531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134A4C8-9498-BB0B-E402-FD3355E5E6A9}"/>
              </a:ext>
            </a:extLst>
          </p:cNvPr>
          <p:cNvCxnSpPr>
            <a:cxnSpLocks/>
          </p:cNvCxnSpPr>
          <p:nvPr/>
        </p:nvCxnSpPr>
        <p:spPr>
          <a:xfrm flipH="1">
            <a:off x="4554066" y="4782620"/>
            <a:ext cx="2956343" cy="1109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C4D7D1E-070D-4020-E959-9E64B16A76E6}"/>
              </a:ext>
            </a:extLst>
          </p:cNvPr>
          <p:cNvSpPr txBox="1"/>
          <p:nvPr/>
        </p:nvSpPr>
        <p:spPr>
          <a:xfrm>
            <a:off x="2189387" y="245102"/>
            <a:ext cx="4729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Automate Mailbox Responses Workflow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F56C785-521D-86C6-0036-BA81D891361C}"/>
              </a:ext>
            </a:extLst>
          </p:cNvPr>
          <p:cNvSpPr txBox="1"/>
          <p:nvPr/>
        </p:nvSpPr>
        <p:spPr>
          <a:xfrm>
            <a:off x="10206744" y="619395"/>
            <a:ext cx="1123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Scans Mailbox</a:t>
            </a:r>
          </a:p>
        </p:txBody>
      </p:sp>
    </p:spTree>
    <p:extLst>
      <p:ext uri="{BB962C8B-B14F-4D97-AF65-F5344CB8AC3E}">
        <p14:creationId xmlns:p14="http://schemas.microsoft.com/office/powerpoint/2010/main" val="3466885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graphics, screenshot, design&#10;&#10;Description automatically generated">
            <a:extLst>
              <a:ext uri="{FF2B5EF4-FFF2-40B4-BE49-F238E27FC236}">
                <a16:creationId xmlns:a16="http://schemas.microsoft.com/office/drawing/2014/main" id="{368E4A8F-8B1A-F3A8-A945-79EAE1E9E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64760" y="591140"/>
            <a:ext cx="1072615" cy="563123"/>
          </a:xfrm>
          <a:prstGeom prst="rect">
            <a:avLst/>
          </a:prstGeom>
        </p:spPr>
      </p:pic>
      <p:pic>
        <p:nvPicPr>
          <p:cNvPr id="5" name="Picture 4" descr="A picture containing cloud, sky, blue, screenshot&#10;&#10;Description automatically generated">
            <a:extLst>
              <a:ext uri="{FF2B5EF4-FFF2-40B4-BE49-F238E27FC236}">
                <a16:creationId xmlns:a16="http://schemas.microsoft.com/office/drawing/2014/main" id="{18FB7F8C-E4AB-8080-D0E1-F5C195A2DC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576372" y="547545"/>
            <a:ext cx="1164509" cy="730244"/>
          </a:xfrm>
          <a:prstGeom prst="rect">
            <a:avLst/>
          </a:prstGeom>
          <a:effectLst/>
        </p:spPr>
      </p:pic>
      <p:pic>
        <p:nvPicPr>
          <p:cNvPr id="6" name="Picture 5" descr="A picture containing graphics, screenshot, graphic design, design&#10;&#10;Description automatically generated">
            <a:extLst>
              <a:ext uri="{FF2B5EF4-FFF2-40B4-BE49-F238E27FC236}">
                <a16:creationId xmlns:a16="http://schemas.microsoft.com/office/drawing/2014/main" id="{19D58598-7BD6-E9EA-A54A-F3B7CC2EC6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2697797" y="610710"/>
            <a:ext cx="523982" cy="523982"/>
          </a:xfrm>
          <a:prstGeom prst="rect">
            <a:avLst/>
          </a:prstGeom>
        </p:spPr>
      </p:pic>
      <p:pic>
        <p:nvPicPr>
          <p:cNvPr id="7" name="Picture 6" descr="A picture containing graphics, screenshot, design&#10;&#10;Description automatically generated">
            <a:extLst>
              <a:ext uri="{FF2B5EF4-FFF2-40B4-BE49-F238E27FC236}">
                <a16:creationId xmlns:a16="http://schemas.microsoft.com/office/drawing/2014/main" id="{2A876AC0-A07B-FDC1-6649-F438A497A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862768" y="584327"/>
            <a:ext cx="1072615" cy="563123"/>
          </a:xfrm>
          <a:prstGeom prst="rect">
            <a:avLst/>
          </a:prstGeom>
        </p:spPr>
      </p:pic>
      <p:pic>
        <p:nvPicPr>
          <p:cNvPr id="8" name="Picture 7" descr="A picture containing graphics, screenshot, graphic design, design&#10;&#10;Description automatically generated">
            <a:extLst>
              <a:ext uri="{FF2B5EF4-FFF2-40B4-BE49-F238E27FC236}">
                <a16:creationId xmlns:a16="http://schemas.microsoft.com/office/drawing/2014/main" id="{F87DC0DE-FA4E-0790-211E-8027D0595C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498492" y="632504"/>
            <a:ext cx="523982" cy="523982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3965D46-DA94-D6CF-D1CD-B9FACE137BAB}"/>
              </a:ext>
            </a:extLst>
          </p:cNvPr>
          <p:cNvCxnSpPr>
            <a:cxnSpLocks/>
          </p:cNvCxnSpPr>
          <p:nvPr/>
        </p:nvCxnSpPr>
        <p:spPr>
          <a:xfrm>
            <a:off x="2227880" y="865889"/>
            <a:ext cx="438309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86B8EF-24BD-FBA8-2F10-EDD05C60F97E}"/>
              </a:ext>
            </a:extLst>
          </p:cNvPr>
          <p:cNvCxnSpPr>
            <a:cxnSpLocks/>
          </p:cNvCxnSpPr>
          <p:nvPr/>
        </p:nvCxnSpPr>
        <p:spPr>
          <a:xfrm>
            <a:off x="3295514" y="894495"/>
            <a:ext cx="494433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C408B4-7A29-3EE0-A216-BEC511C6B644}"/>
              </a:ext>
            </a:extLst>
          </p:cNvPr>
          <p:cNvCxnSpPr>
            <a:cxnSpLocks/>
          </p:cNvCxnSpPr>
          <p:nvPr/>
        </p:nvCxnSpPr>
        <p:spPr>
          <a:xfrm>
            <a:off x="4847172" y="894495"/>
            <a:ext cx="568168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3E375B-2E0F-7192-49C5-4F90226FB1E9}"/>
              </a:ext>
            </a:extLst>
          </p:cNvPr>
          <p:cNvCxnSpPr>
            <a:cxnSpLocks/>
          </p:cNvCxnSpPr>
          <p:nvPr/>
        </p:nvCxnSpPr>
        <p:spPr>
          <a:xfrm>
            <a:off x="6803857" y="912667"/>
            <a:ext cx="631659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839D710-26FE-AC21-5F3E-583DCE0E88CC}"/>
              </a:ext>
            </a:extLst>
          </p:cNvPr>
          <p:cNvSpPr txBox="1"/>
          <p:nvPr/>
        </p:nvSpPr>
        <p:spPr>
          <a:xfrm>
            <a:off x="3900057" y="270546"/>
            <a:ext cx="14448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Answers question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7DF509-A7BA-F1A7-41C6-C3F06883B8B2}"/>
              </a:ext>
            </a:extLst>
          </p:cNvPr>
          <p:cNvSpPr txBox="1"/>
          <p:nvPr/>
        </p:nvSpPr>
        <p:spPr>
          <a:xfrm>
            <a:off x="1229024" y="270547"/>
            <a:ext cx="1113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Scans mailbox</a:t>
            </a:r>
          </a:p>
        </p:txBody>
      </p:sp>
    </p:spTree>
    <p:extLst>
      <p:ext uri="{BB962C8B-B14F-4D97-AF65-F5344CB8AC3E}">
        <p14:creationId xmlns:p14="http://schemas.microsoft.com/office/powerpoint/2010/main" val="814078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47DCCF-6E17-1856-0A81-982509772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69" y="332492"/>
            <a:ext cx="6091282" cy="12239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0540CB-F02D-DDFA-C5C5-127BFCA58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12" y="2263429"/>
            <a:ext cx="3267099" cy="65246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E2850A-136E-771F-E514-38FD43035E8A}"/>
              </a:ext>
            </a:extLst>
          </p:cNvPr>
          <p:cNvCxnSpPr/>
          <p:nvPr/>
        </p:nvCxnSpPr>
        <p:spPr>
          <a:xfrm flipH="1">
            <a:off x="2935705" y="2135605"/>
            <a:ext cx="228600" cy="32485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C39E8D16-D8B6-38C6-B737-208B7615B2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717" y="3539157"/>
            <a:ext cx="3076597" cy="195740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1319C93-D4E3-F6BF-55CE-56D0C512C21F}"/>
              </a:ext>
            </a:extLst>
          </p:cNvPr>
          <p:cNvSpPr/>
          <p:nvPr/>
        </p:nvSpPr>
        <p:spPr>
          <a:xfrm>
            <a:off x="1846847" y="3765884"/>
            <a:ext cx="2105527" cy="31883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591E974-990D-4191-335D-36068BA011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1058" y="2539531"/>
            <a:ext cx="2971822" cy="245270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B410398-E31F-1B5A-B5C0-2D86CF875106}"/>
              </a:ext>
            </a:extLst>
          </p:cNvPr>
          <p:cNvCxnSpPr>
            <a:cxnSpLocks/>
          </p:cNvCxnSpPr>
          <p:nvPr/>
        </p:nvCxnSpPr>
        <p:spPr>
          <a:xfrm flipH="1">
            <a:off x="8181474" y="3410953"/>
            <a:ext cx="643689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FA0BFF9-7AAE-4780-3930-70A9041BD70E}"/>
              </a:ext>
            </a:extLst>
          </p:cNvPr>
          <p:cNvSpPr txBox="1"/>
          <p:nvPr/>
        </p:nvSpPr>
        <p:spPr>
          <a:xfrm>
            <a:off x="8825163" y="3256841"/>
            <a:ext cx="1123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OpenAI Key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65E782B-334C-7C77-92C6-85537DDE51B0}"/>
              </a:ext>
            </a:extLst>
          </p:cNvPr>
          <p:cNvCxnSpPr>
            <a:cxnSpLocks/>
          </p:cNvCxnSpPr>
          <p:nvPr/>
        </p:nvCxnSpPr>
        <p:spPr>
          <a:xfrm flipH="1">
            <a:off x="8267700" y="3027947"/>
            <a:ext cx="643689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CD3246D-062F-55C3-441B-15E891CE7201}"/>
              </a:ext>
            </a:extLst>
          </p:cNvPr>
          <p:cNvSpPr txBox="1"/>
          <p:nvPr/>
        </p:nvSpPr>
        <p:spPr>
          <a:xfrm>
            <a:off x="8911389" y="2915896"/>
            <a:ext cx="1123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OpenAI End Point</a:t>
            </a:r>
          </a:p>
        </p:txBody>
      </p:sp>
    </p:spTree>
    <p:extLst>
      <p:ext uri="{BB962C8B-B14F-4D97-AF65-F5344CB8AC3E}">
        <p14:creationId xmlns:p14="http://schemas.microsoft.com/office/powerpoint/2010/main" val="256707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C6A2BF-20FC-0706-D596-8A00D609F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056" y="1211305"/>
            <a:ext cx="3214711" cy="141923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C7ACE43-FD05-28F6-105D-F16DD65AB012}"/>
              </a:ext>
            </a:extLst>
          </p:cNvPr>
          <p:cNvCxnSpPr/>
          <p:nvPr/>
        </p:nvCxnSpPr>
        <p:spPr>
          <a:xfrm flipV="1">
            <a:off x="1744041" y="2433342"/>
            <a:ext cx="416256" cy="25930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BE9D0AD-B5F9-145D-1F0A-6F9EA6358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3677" y="1456060"/>
            <a:ext cx="3729065" cy="3248049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D1CE4BFB-6822-609E-C795-57A026074ADE}"/>
              </a:ext>
            </a:extLst>
          </p:cNvPr>
          <p:cNvSpPr/>
          <p:nvPr/>
        </p:nvSpPr>
        <p:spPr>
          <a:xfrm>
            <a:off x="5715000" y="3699711"/>
            <a:ext cx="240632" cy="14437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65AB9BA-9D8F-3165-10D7-91061BAA524D}"/>
              </a:ext>
            </a:extLst>
          </p:cNvPr>
          <p:cNvCxnSpPr/>
          <p:nvPr/>
        </p:nvCxnSpPr>
        <p:spPr>
          <a:xfrm flipH="1" flipV="1">
            <a:off x="5715000" y="4018547"/>
            <a:ext cx="288758" cy="1925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DB432AA-AB48-40A8-9AD0-2A1AA0A6CB8E}"/>
              </a:ext>
            </a:extLst>
          </p:cNvPr>
          <p:cNvSpPr/>
          <p:nvPr/>
        </p:nvSpPr>
        <p:spPr>
          <a:xfrm>
            <a:off x="6003758" y="3910263"/>
            <a:ext cx="641323" cy="5414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49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B296C8-E744-7E40-98A6-C2450CA89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865" y="1822077"/>
            <a:ext cx="4314857" cy="234793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C594D7F3-E28B-FE96-FD27-916A00E46258}"/>
              </a:ext>
            </a:extLst>
          </p:cNvPr>
          <p:cNvSpPr/>
          <p:nvPr/>
        </p:nvSpPr>
        <p:spPr>
          <a:xfrm>
            <a:off x="3397155" y="3292553"/>
            <a:ext cx="240632" cy="14437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09221AA-6CEE-771C-683A-96B63E356E3E}"/>
              </a:ext>
            </a:extLst>
          </p:cNvPr>
          <p:cNvCxnSpPr/>
          <p:nvPr/>
        </p:nvCxnSpPr>
        <p:spPr>
          <a:xfrm flipH="1" flipV="1">
            <a:off x="3397155" y="3611389"/>
            <a:ext cx="288758" cy="1925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8F8A83B-D0E8-3461-8B05-DF2AE8B7B741}"/>
              </a:ext>
            </a:extLst>
          </p:cNvPr>
          <p:cNvSpPr/>
          <p:nvPr/>
        </p:nvSpPr>
        <p:spPr>
          <a:xfrm>
            <a:off x="3685913" y="3503105"/>
            <a:ext cx="641323" cy="5414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89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2159</TotalTime>
  <Words>46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 Del Campo Mendizabal</dc:creator>
  <cp:lastModifiedBy>Ana Del Campo Mendizabal</cp:lastModifiedBy>
  <cp:revision>6</cp:revision>
  <dcterms:created xsi:type="dcterms:W3CDTF">2023-06-02T20:22:54Z</dcterms:created>
  <dcterms:modified xsi:type="dcterms:W3CDTF">2023-06-06T02:06:58Z</dcterms:modified>
</cp:coreProperties>
</file>